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3" r:id="rId5"/>
    <p:sldId id="277" r:id="rId6"/>
    <p:sldId id="261" r:id="rId7"/>
    <p:sldId id="274" r:id="rId8"/>
    <p:sldId id="263" r:id="rId9"/>
    <p:sldId id="264" r:id="rId10"/>
    <p:sldId id="266" r:id="rId11"/>
    <p:sldId id="267" r:id="rId12"/>
    <p:sldId id="268" r:id="rId13"/>
    <p:sldId id="276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90" autoAdjust="0"/>
  </p:normalViewPr>
  <p:slideViewPr>
    <p:cSldViewPr>
      <p:cViewPr varScale="1">
        <p:scale>
          <a:sx n="70" d="100"/>
          <a:sy n="70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8D35126-4A24-44E2-9444-26C1B185C314}" type="datetimeFigureOut">
              <a:rPr lang="en-IN" smtClean="0"/>
              <a:pPr/>
              <a:t>25-04-2016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1CD65B9-18C8-4389-8FA8-AAF776790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126-4A24-44E2-9444-26C1B185C314}" type="datetimeFigureOut">
              <a:rPr lang="en-IN" smtClean="0"/>
              <a:pPr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65B9-18C8-4389-8FA8-AAF776790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126-4A24-44E2-9444-26C1B185C314}" type="datetimeFigureOut">
              <a:rPr lang="en-IN" smtClean="0"/>
              <a:pPr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65B9-18C8-4389-8FA8-AAF776790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8D35126-4A24-44E2-9444-26C1B185C314}" type="datetimeFigureOut">
              <a:rPr lang="en-IN" smtClean="0"/>
              <a:pPr/>
              <a:t>25-04-2016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1CD65B9-18C8-4389-8FA8-AAF776790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8D35126-4A24-44E2-9444-26C1B185C314}" type="datetimeFigureOut">
              <a:rPr lang="en-IN" smtClean="0"/>
              <a:pPr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1CD65B9-18C8-4389-8FA8-AAF776790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126-4A24-44E2-9444-26C1B185C314}" type="datetimeFigureOut">
              <a:rPr lang="en-IN" smtClean="0"/>
              <a:pPr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65B9-18C8-4389-8FA8-AAF776790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126-4A24-44E2-9444-26C1B185C314}" type="datetimeFigureOut">
              <a:rPr lang="en-IN" smtClean="0"/>
              <a:pPr/>
              <a:t>25-04-2016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65B9-18C8-4389-8FA8-AAF776790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D35126-4A24-44E2-9444-26C1B185C314}" type="datetimeFigureOut">
              <a:rPr lang="en-IN" smtClean="0"/>
              <a:pPr/>
              <a:t>25-04-2016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1CD65B9-18C8-4389-8FA8-AAF776790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126-4A24-44E2-9444-26C1B185C314}" type="datetimeFigureOut">
              <a:rPr lang="en-IN" smtClean="0"/>
              <a:pPr/>
              <a:t>25-04-2016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65B9-18C8-4389-8FA8-AAF776790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8D35126-4A24-44E2-9444-26C1B185C314}" type="datetimeFigureOut">
              <a:rPr lang="en-IN" smtClean="0"/>
              <a:pPr/>
              <a:t>25-04-2016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1CD65B9-18C8-4389-8FA8-AAF776790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D35126-4A24-44E2-9444-26C1B185C314}" type="datetimeFigureOut">
              <a:rPr lang="en-IN" smtClean="0"/>
              <a:pPr/>
              <a:t>25-04-2016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1CD65B9-18C8-4389-8FA8-AAF7767903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8D35126-4A24-44E2-9444-26C1B185C314}" type="datetimeFigureOut">
              <a:rPr lang="en-IN" smtClean="0"/>
              <a:pPr/>
              <a:t>25-04-2016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1CD65B9-18C8-4389-8FA8-AAF776790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sz="96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Game using </a:t>
            </a:r>
            <a:r>
              <a:rPr lang="en-IN" sz="9600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Javafx</a:t>
            </a:r>
            <a:endParaRPr lang="en-IN" sz="960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522022"/>
          </a:xfrm>
        </p:spPr>
        <p:txBody>
          <a:bodyPr>
            <a:normAutofit fontScale="92500" lnSpcReduction="2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IN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Done by:</a:t>
            </a:r>
          </a:p>
          <a:p>
            <a:r>
              <a:rPr lang="en-IN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N. </a:t>
            </a:r>
            <a:r>
              <a:rPr lang="en-IN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Mompi</a:t>
            </a:r>
            <a:r>
              <a:rPr lang="en-IN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Devi</a:t>
            </a:r>
          </a:p>
          <a:p>
            <a:r>
              <a:rPr lang="en-IN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BT/IT/13-36</a:t>
            </a:r>
          </a:p>
          <a:p>
            <a:r>
              <a:rPr lang="en-IN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General Proficiency III</a:t>
            </a:r>
          </a:p>
          <a:p>
            <a:r>
              <a:rPr lang="en-IN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Mentor: </a:t>
            </a:r>
            <a:r>
              <a:rPr lang="en-IN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Dr. Md. </a:t>
            </a:r>
            <a:r>
              <a:rPr lang="en-IN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Iftekhar</a:t>
            </a:r>
            <a:r>
              <a:rPr lang="en-IN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IN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Hussain</a:t>
            </a:r>
            <a:endParaRPr lang="en-IN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Start(Stage window)</a:t>
            </a:r>
            <a:endParaRPr lang="en-IN" sz="4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It is the main entry point</a:t>
            </a:r>
          </a:p>
          <a:p>
            <a:r>
              <a:rPr lang="en-IN" sz="2000" dirty="0" smtClean="0"/>
              <a:t>Set the </a:t>
            </a:r>
            <a:r>
              <a:rPr lang="en-IN" sz="2000" dirty="0" err="1" smtClean="0"/>
              <a:t>keyframe</a:t>
            </a:r>
            <a:r>
              <a:rPr lang="en-IN" sz="2000" dirty="0" smtClean="0"/>
              <a:t> for the bird and the duration will be 20 </a:t>
            </a:r>
            <a:r>
              <a:rPr lang="en-IN" sz="2000" dirty="0" err="1" smtClean="0"/>
              <a:t>milli</a:t>
            </a:r>
            <a:r>
              <a:rPr lang="en-IN" sz="2000" dirty="0" smtClean="0"/>
              <a:t> seconds</a:t>
            </a:r>
          </a:p>
          <a:p>
            <a:r>
              <a:rPr lang="en-IN" sz="2000" dirty="0" smtClean="0"/>
              <a:t>Ticks counts the frames</a:t>
            </a:r>
          </a:p>
          <a:p>
            <a:r>
              <a:rPr lang="en-IN" sz="2000" dirty="0" smtClean="0"/>
              <a:t>The movement of the bird downwards is written below:</a:t>
            </a:r>
          </a:p>
          <a:p>
            <a:r>
              <a:rPr lang="en-IN" sz="2000" dirty="0" smtClean="0"/>
              <a:t>                   if(ticks%2==0&amp;&amp;</a:t>
            </a:r>
            <a:r>
              <a:rPr lang="en-IN" sz="2000" dirty="0" err="1" smtClean="0"/>
              <a:t>ymotion</a:t>
            </a:r>
            <a:r>
              <a:rPr lang="en-IN" sz="2000" dirty="0" smtClean="0"/>
              <a:t>&lt;15)</a:t>
            </a:r>
          </a:p>
          <a:p>
            <a:r>
              <a:rPr lang="en-IN" sz="2000" dirty="0" smtClean="0"/>
              <a:t>	    {</a:t>
            </a:r>
          </a:p>
          <a:p>
            <a:r>
              <a:rPr lang="en-IN" sz="2000" dirty="0" smtClean="0"/>
              <a:t>                       </a:t>
            </a:r>
            <a:r>
              <a:rPr lang="en-IN" sz="2000" dirty="0" err="1" smtClean="0"/>
              <a:t>ymotion</a:t>
            </a:r>
            <a:r>
              <a:rPr lang="en-IN" sz="2000" dirty="0" smtClean="0"/>
              <a:t>=ymotion+2;</a:t>
            </a:r>
          </a:p>
          <a:p>
            <a:r>
              <a:rPr lang="en-IN" sz="2000" dirty="0" smtClean="0"/>
              <a:t>	 </a:t>
            </a:r>
            <a:r>
              <a:rPr lang="en-IN" sz="2000" dirty="0" smtClean="0"/>
              <a:t>}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We </a:t>
            </a:r>
            <a:r>
              <a:rPr lang="en-IN" sz="2000" dirty="0" smtClean="0"/>
              <a:t>check if the UP key is pressed then we will call the jump </a:t>
            </a:r>
            <a:r>
              <a:rPr lang="en-IN" sz="2000" dirty="0" smtClean="0"/>
              <a:t>function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7604" t="47999" r="47830" b="47129"/>
          <a:stretch>
            <a:fillRect/>
          </a:stretch>
        </p:blipFill>
        <p:spPr bwMode="auto">
          <a:xfrm>
            <a:off x="6108038" y="3501008"/>
            <a:ext cx="84022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3136E-6 L 3.05556E-6 0.221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Start(Stage window)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Set the cloud’s position as X=W+(</a:t>
            </a:r>
            <a:r>
              <a:rPr lang="en-IN" sz="2000" dirty="0" err="1" smtClean="0"/>
              <a:t>int</a:t>
            </a:r>
            <a:r>
              <a:rPr lang="en-IN" sz="2000" dirty="0" smtClean="0"/>
              <a:t>)</a:t>
            </a:r>
            <a:r>
              <a:rPr lang="en-IN" sz="2000" dirty="0" err="1" smtClean="0"/>
              <a:t>cloud.getWidth</a:t>
            </a:r>
            <a:r>
              <a:rPr lang="en-IN" sz="2000" dirty="0" smtClean="0"/>
              <a:t>() and Y=10+(</a:t>
            </a:r>
            <a:r>
              <a:rPr lang="en-IN" sz="2000" dirty="0" err="1" smtClean="0"/>
              <a:t>int</a:t>
            </a:r>
            <a:r>
              <a:rPr lang="en-IN" sz="2000" dirty="0" smtClean="0"/>
              <a:t>)(</a:t>
            </a:r>
            <a:r>
              <a:rPr lang="en-IN" sz="2000" dirty="0" err="1" smtClean="0"/>
              <a:t>Math.random</a:t>
            </a:r>
            <a:r>
              <a:rPr lang="en-IN" sz="2000" dirty="0" smtClean="0"/>
              <a:t>()*100);</a:t>
            </a:r>
          </a:p>
          <a:p>
            <a:r>
              <a:rPr lang="en-IN" sz="2000" dirty="0" smtClean="0"/>
              <a:t>In every </a:t>
            </a:r>
            <a:r>
              <a:rPr lang="en-IN" sz="2000" dirty="0" smtClean="0"/>
              <a:t>frame, X </a:t>
            </a:r>
            <a:r>
              <a:rPr lang="en-IN" sz="2000" dirty="0" smtClean="0"/>
              <a:t>is decremented by 2</a:t>
            </a:r>
          </a:p>
          <a:p>
            <a:r>
              <a:rPr lang="en-IN" sz="2000" dirty="0" smtClean="0"/>
              <a:t>We then check if  the cloud has passed by the screen and if it has passed then set the coordinates of the cloud to its initial position</a:t>
            </a:r>
          </a:p>
          <a:p>
            <a:r>
              <a:rPr lang="en-IN" sz="2000" dirty="0" smtClean="0"/>
              <a:t>	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835696" y="3861048"/>
            <a:ext cx="3672408" cy="280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 descr="C:\Users\Hp\Desktop\MyFlappyBird\clou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 flipH="1" flipV="1">
            <a:off x="5796136" y="4437112"/>
            <a:ext cx="936104" cy="936104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90379E-6 L -0.56302 0.0053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Start(Stage window)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3600" dirty="0" smtClean="0"/>
              <a:t>We check for </a:t>
            </a:r>
            <a:r>
              <a:rPr lang="en-IN" sz="3600" dirty="0" smtClean="0"/>
              <a:t>collisions</a:t>
            </a:r>
          </a:p>
          <a:p>
            <a:r>
              <a:rPr lang="en-IN" sz="3600" dirty="0" smtClean="0"/>
              <a:t>If </a:t>
            </a:r>
            <a:r>
              <a:rPr lang="en-IN" sz="3600" dirty="0" err="1" smtClean="0"/>
              <a:t>gameover</a:t>
            </a:r>
            <a:r>
              <a:rPr lang="en-IN" sz="3600" dirty="0" smtClean="0"/>
              <a:t>=true then we wait for the Restart button to be clicked</a:t>
            </a:r>
          </a:p>
          <a:p>
            <a:r>
              <a:rPr lang="en-IN" sz="3600" dirty="0" smtClean="0"/>
              <a:t>Once clicked we will go to the start() </a:t>
            </a:r>
            <a:r>
              <a:rPr lang="en-IN" sz="3600" dirty="0" smtClean="0"/>
              <a:t>function</a:t>
            </a:r>
            <a:endParaRPr lang="en-IN" sz="3300" dirty="0" smtClean="0"/>
          </a:p>
          <a:p>
            <a:r>
              <a:rPr lang="en-IN" sz="3300" dirty="0" smtClean="0"/>
              <a:t>Set </a:t>
            </a:r>
            <a:r>
              <a:rPr lang="en-IN" sz="3300" dirty="0" smtClean="0"/>
              <a:t>the </a:t>
            </a:r>
            <a:r>
              <a:rPr lang="en-IN" sz="3300" dirty="0" err="1" smtClean="0"/>
              <a:t>keyframe</a:t>
            </a:r>
            <a:r>
              <a:rPr lang="en-IN" sz="3300" dirty="0" smtClean="0"/>
              <a:t> for the columns and the duration will be 20 </a:t>
            </a:r>
            <a:r>
              <a:rPr lang="en-IN" sz="3300" dirty="0" err="1" smtClean="0"/>
              <a:t>milli</a:t>
            </a:r>
            <a:r>
              <a:rPr lang="en-IN" sz="3300" dirty="0" smtClean="0"/>
              <a:t> seconds</a:t>
            </a:r>
          </a:p>
          <a:p>
            <a:r>
              <a:rPr lang="en-IN" sz="3300" dirty="0" smtClean="0"/>
              <a:t>We decrement the X coordinate with </a:t>
            </a:r>
            <a:r>
              <a:rPr lang="en-IN" sz="3300" dirty="0" smtClean="0"/>
              <a:t>5</a:t>
            </a:r>
          </a:p>
          <a:p>
            <a:r>
              <a:rPr lang="en-IN" sz="3200" dirty="0" smtClean="0"/>
              <a:t>We check whether the bird passes the columns. If it passes then we increment the score.</a:t>
            </a:r>
          </a:p>
          <a:p>
            <a:r>
              <a:rPr lang="en-IN" sz="3200" dirty="0" smtClean="0"/>
              <a:t> In the timeline we add both the </a:t>
            </a:r>
            <a:r>
              <a:rPr lang="en-IN" sz="3200" dirty="0" err="1" smtClean="0"/>
              <a:t>keyframes</a:t>
            </a:r>
            <a:endParaRPr lang="en-IN" sz="3200" dirty="0" smtClean="0"/>
          </a:p>
          <a:p>
            <a:r>
              <a:rPr lang="en-IN" sz="3200" dirty="0" smtClean="0"/>
              <a:t>We call the start() function to play the timeline</a:t>
            </a:r>
          </a:p>
          <a:p>
            <a:endParaRPr lang="en-IN" sz="3300" dirty="0" smtClean="0"/>
          </a:p>
          <a:p>
            <a:endParaRPr lang="en-IN" sz="3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6424" t="81826" r="45862" b="9599"/>
          <a:stretch>
            <a:fillRect/>
          </a:stretch>
        </p:blipFill>
        <p:spPr bwMode="auto">
          <a:xfrm>
            <a:off x="7452320" y="1988840"/>
            <a:ext cx="103691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476672"/>
            <a:ext cx="7416824" cy="5976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59916" t="4702" r="32154" b="18506"/>
          <a:stretch>
            <a:fillRect/>
          </a:stretch>
        </p:blipFill>
        <p:spPr bwMode="auto">
          <a:xfrm>
            <a:off x="3779912" y="476672"/>
            <a:ext cx="936104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47604" t="47999" r="47830" b="47129"/>
          <a:stretch>
            <a:fillRect/>
          </a:stretch>
        </p:blipFill>
        <p:spPr bwMode="auto">
          <a:xfrm>
            <a:off x="1907704" y="3356992"/>
            <a:ext cx="108012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11560" y="692696"/>
            <a:ext cx="115212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Score=1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692696"/>
            <a:ext cx="115212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Score=0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Conclusion</a:t>
            </a:r>
            <a:endParaRPr lang="en-IN" sz="4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188840"/>
          </a:xfrm>
        </p:spPr>
        <p:txBody>
          <a:bodyPr/>
          <a:lstStyle/>
          <a:p>
            <a:r>
              <a:rPr lang="en-IN" dirty="0" smtClean="0"/>
              <a:t>From this project </a:t>
            </a:r>
            <a:r>
              <a:rPr lang="en-IN" dirty="0" smtClean="0"/>
              <a:t>I</a:t>
            </a:r>
            <a:r>
              <a:rPr lang="en-IN" dirty="0" smtClean="0"/>
              <a:t> learnt the basics of </a:t>
            </a:r>
            <a:r>
              <a:rPr lang="en-IN" dirty="0" err="1" smtClean="0"/>
              <a:t>javafx</a:t>
            </a:r>
            <a:r>
              <a:rPr lang="en-IN" dirty="0" smtClean="0"/>
              <a:t>. This has really helped me in gaining more interest in gaming and I intend to make more games in future because </a:t>
            </a:r>
            <a:r>
              <a:rPr lang="en-IN" dirty="0" err="1" smtClean="0"/>
              <a:t>javafx</a:t>
            </a:r>
            <a:r>
              <a:rPr lang="en-IN" dirty="0" smtClean="0"/>
              <a:t> is a good platform for making games. 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3645024"/>
            <a:ext cx="7467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References</a:t>
            </a:r>
            <a:endParaRPr kumimoji="0" lang="en-IN" sz="4000" b="1" i="0" u="none" strike="noStrike" kern="1200" cap="all" spc="0" normalizeH="0" baseline="0" noProof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3568" y="4869160"/>
            <a:ext cx="7467600" cy="17281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www.youtube.com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IN" sz="2400" noProof="0" dirty="0" smtClean="0">
                <a:hlinkClick r:id="rId3"/>
              </a:rPr>
              <a:t>www.github.com</a:t>
            </a:r>
            <a:endParaRPr lang="en-IN" sz="2400" noProof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sz="40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Flappy</a:t>
            </a:r>
            <a:r>
              <a:rPr lang="en-IN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Bird</a:t>
            </a:r>
            <a:endParaRPr lang="en-IN" sz="4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21353" t="2931" r="21755" b="7883"/>
          <a:stretch>
            <a:fillRect/>
          </a:stretch>
        </p:blipFill>
        <p:spPr bwMode="auto">
          <a:xfrm>
            <a:off x="2195736" y="2780928"/>
            <a:ext cx="4536504" cy="375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9552" y="1556792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Flappy</a:t>
            </a:r>
            <a:r>
              <a:rPr lang="en-IN" b="1" dirty="0" smtClean="0"/>
              <a:t> Bird</a:t>
            </a:r>
            <a:r>
              <a:rPr lang="en-IN" dirty="0" smtClean="0"/>
              <a:t> is a 2013 mobile game, developed by Vietnam-based </a:t>
            </a:r>
            <a:r>
              <a:rPr lang="en-IN" dirty="0" smtClean="0"/>
              <a:t>developer </a:t>
            </a:r>
            <a:r>
              <a:rPr lang="en-IN" dirty="0" err="1" smtClean="0"/>
              <a:t>Nguyễn</a:t>
            </a:r>
            <a:r>
              <a:rPr lang="en-IN" dirty="0" smtClean="0"/>
              <a:t> </a:t>
            </a:r>
            <a:r>
              <a:rPr lang="en-IN" dirty="0" err="1" smtClean="0"/>
              <a:t>Hà</a:t>
            </a:r>
            <a:r>
              <a:rPr lang="en-IN" dirty="0" smtClean="0"/>
              <a:t> </a:t>
            </a:r>
            <a:r>
              <a:rPr lang="en-IN" dirty="0" err="1" smtClean="0"/>
              <a:t>Đông</a:t>
            </a:r>
            <a:r>
              <a:rPr lang="en-IN" dirty="0" smtClean="0"/>
              <a:t> (Dong Nguyen) and published by .GEARS </a:t>
            </a:r>
            <a:r>
              <a:rPr lang="en-IN" dirty="0" smtClean="0"/>
              <a:t>Studios.</a:t>
            </a:r>
            <a:r>
              <a:rPr lang="en-IN" dirty="0" smtClean="0"/>
              <a:t> </a:t>
            </a:r>
            <a:r>
              <a:rPr lang="en-IN" dirty="0" smtClean="0"/>
              <a:t>In this game </a:t>
            </a:r>
            <a:r>
              <a:rPr lang="en-IN" dirty="0" smtClean="0"/>
              <a:t>the player controls a bird, attempting to fly between rows </a:t>
            </a:r>
            <a:r>
              <a:rPr lang="en-IN" dirty="0" smtClean="0"/>
              <a:t>of pipes/pillars </a:t>
            </a:r>
            <a:r>
              <a:rPr lang="en-IN" dirty="0" smtClean="0"/>
              <a:t>without hitting them.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Adding rectangles</a:t>
            </a:r>
            <a:endParaRPr lang="en-IN" sz="4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Initializing height with a random value between 50 and 300 and space=300</a:t>
            </a:r>
          </a:p>
          <a:p>
            <a:r>
              <a:rPr lang="en-IN" dirty="0" smtClean="0"/>
              <a:t>Add two Rectangles </a:t>
            </a:r>
          </a:p>
          <a:p>
            <a:pPr lvl="1"/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rectangle of coordinates X= </a:t>
            </a:r>
            <a:r>
              <a:rPr lang="en-IN" dirty="0" err="1" smtClean="0"/>
              <a:t>W+width</a:t>
            </a:r>
            <a:r>
              <a:rPr lang="en-IN" dirty="0" smtClean="0"/>
              <a:t>+(</a:t>
            </a:r>
            <a:r>
              <a:rPr lang="en-IN" dirty="0" err="1" smtClean="0"/>
              <a:t>columns.size</a:t>
            </a:r>
            <a:r>
              <a:rPr lang="en-IN" dirty="0" smtClean="0"/>
              <a:t>()*200), Y=H-height-120 and width=100 and height=height</a:t>
            </a:r>
          </a:p>
          <a:p>
            <a:pPr lvl="1"/>
            <a:r>
              <a:rPr lang="en-IN" dirty="0" smtClean="0"/>
              <a:t>2</a:t>
            </a:r>
            <a:r>
              <a:rPr lang="en-IN" baseline="30000" dirty="0" smtClean="0"/>
              <a:t>nd</a:t>
            </a:r>
            <a:r>
              <a:rPr lang="en-IN" dirty="0" smtClean="0"/>
              <a:t> rectangle of coordinates X=</a:t>
            </a:r>
            <a:r>
              <a:rPr lang="en-IN" dirty="0" err="1" smtClean="0"/>
              <a:t>W+width</a:t>
            </a:r>
            <a:r>
              <a:rPr lang="en-IN" dirty="0" smtClean="0"/>
              <a:t>+(</a:t>
            </a:r>
            <a:r>
              <a:rPr lang="en-IN" dirty="0" err="1" smtClean="0"/>
              <a:t>columns.size</a:t>
            </a:r>
            <a:r>
              <a:rPr lang="en-IN" dirty="0" smtClean="0"/>
              <a:t>()-1)*200,Y=0 and width=100,height=H-height-space</a:t>
            </a:r>
          </a:p>
          <a:p>
            <a:pPr>
              <a:buNone/>
            </a:pPr>
            <a:r>
              <a:rPr lang="en-IN" dirty="0" smtClean="0"/>
              <a:t>	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59916" t="4702" r="32154" b="18506"/>
          <a:stretch>
            <a:fillRect/>
          </a:stretch>
        </p:blipFill>
        <p:spPr bwMode="auto">
          <a:xfrm>
            <a:off x="6948264" y="620688"/>
            <a:ext cx="895156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331640" y="620688"/>
            <a:ext cx="5256584" cy="489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03648" y="5877272"/>
            <a:ext cx="525658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971600" y="548680"/>
            <a:ext cx="8384" cy="49769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07904" y="60212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23528" y="2996952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020272" y="58772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Width=100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028384" y="4077072"/>
            <a:ext cx="0" cy="1440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72400" y="449982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height</a:t>
            </a:r>
            <a:endParaRPr lang="en-IN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948264" y="5733256"/>
            <a:ext cx="10081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028384" y="2636912"/>
            <a:ext cx="0" cy="1440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72400" y="3068960"/>
            <a:ext cx="9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Space=300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66673" t="4646" r="26577" b="18174"/>
          <a:stretch>
            <a:fillRect/>
          </a:stretch>
        </p:blipFill>
        <p:spPr bwMode="auto">
          <a:xfrm>
            <a:off x="4427984" y="1268760"/>
            <a:ext cx="86409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59916" t="4702" r="32154" b="18506"/>
          <a:stretch>
            <a:fillRect/>
          </a:stretch>
        </p:blipFill>
        <p:spPr bwMode="auto">
          <a:xfrm>
            <a:off x="6516216" y="1268760"/>
            <a:ext cx="895156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 l="64471" t="5531" r="27781" b="18673"/>
          <a:stretch>
            <a:fillRect/>
          </a:stretch>
        </p:blipFill>
        <p:spPr bwMode="auto">
          <a:xfrm>
            <a:off x="2267744" y="1340768"/>
            <a:ext cx="100811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Checking 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We run a loop and check the collision of the bird and the rectangle</a:t>
            </a:r>
          </a:p>
          <a:p>
            <a:r>
              <a:rPr lang="en-IN" sz="2800" dirty="0" smtClean="0"/>
              <a:t>If collision occurs then we assign </a:t>
            </a:r>
            <a:r>
              <a:rPr lang="en-IN" sz="2800" dirty="0" err="1" smtClean="0"/>
              <a:t>gameover</a:t>
            </a:r>
            <a:r>
              <a:rPr lang="en-IN" sz="2800" dirty="0" smtClean="0"/>
              <a:t>=true</a:t>
            </a:r>
          </a:p>
          <a:p>
            <a:r>
              <a:rPr lang="en-IN" sz="2800" dirty="0" smtClean="0"/>
              <a:t>We make the bird land and be taken away by the column</a:t>
            </a:r>
          </a:p>
          <a:p>
            <a:r>
              <a:rPr lang="en-IN" sz="2800" dirty="0" smtClean="0"/>
              <a:t>We check for the collision of the bird and the upper part of the window and the ground </a:t>
            </a:r>
            <a:r>
              <a:rPr lang="en-IN" sz="2800" dirty="0" smtClean="0"/>
              <a:t>	</a:t>
            </a:r>
            <a:endParaRPr lang="en-IN" sz="2800" dirty="0" smtClean="0"/>
          </a:p>
          <a:p>
            <a:r>
              <a:rPr lang="en-IN" sz="2800" dirty="0" smtClean="0"/>
              <a:t>Print </a:t>
            </a:r>
            <a:r>
              <a:rPr lang="en-IN" sz="2800" dirty="0" smtClean="0"/>
              <a:t>Game over and the </a:t>
            </a:r>
            <a:r>
              <a:rPr lang="en-IN" sz="2800" dirty="0" smtClean="0"/>
              <a:t>Score</a:t>
            </a:r>
            <a:endParaRPr lang="en-IN" sz="28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59916" t="4702" r="32154" b="18506"/>
          <a:stretch>
            <a:fillRect/>
          </a:stretch>
        </p:blipFill>
        <p:spPr bwMode="auto">
          <a:xfrm>
            <a:off x="5220072" y="332656"/>
            <a:ext cx="895156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47604" t="47999" r="47830" b="47129"/>
          <a:stretch>
            <a:fillRect/>
          </a:stretch>
        </p:blipFill>
        <p:spPr bwMode="auto">
          <a:xfrm>
            <a:off x="4139952" y="4509120"/>
            <a:ext cx="108012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0" y="285293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Game Over</a:t>
            </a:r>
          </a:p>
          <a:p>
            <a:r>
              <a:rPr lang="en-IN" dirty="0" smtClean="0"/>
              <a:t> Score:0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33303 L -2.5E-6 4.680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6901E-6 L -0.4408 -0.004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To make the bird jump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>
            <a:normAutofit/>
          </a:bodyPr>
          <a:lstStyle/>
          <a:p>
            <a:r>
              <a:rPr lang="en-IN" sz="1800" dirty="0" smtClean="0"/>
              <a:t>void Jump</a:t>
            </a:r>
            <a:r>
              <a:rPr lang="en-IN" sz="1800" dirty="0" smtClean="0"/>
              <a:t>(){</a:t>
            </a:r>
            <a:endParaRPr lang="en-IN" sz="1800" dirty="0" smtClean="0"/>
          </a:p>
          <a:p>
            <a:r>
              <a:rPr lang="en-IN" sz="1800" dirty="0" smtClean="0"/>
              <a:t>            if(!</a:t>
            </a:r>
            <a:r>
              <a:rPr lang="en-IN" sz="1800" dirty="0" err="1" smtClean="0"/>
              <a:t>gameOver</a:t>
            </a:r>
            <a:r>
              <a:rPr lang="en-IN" sz="1800" dirty="0" smtClean="0"/>
              <a:t>){</a:t>
            </a:r>
          </a:p>
          <a:p>
            <a:r>
              <a:rPr lang="en-IN" sz="1800" dirty="0" smtClean="0"/>
              <a:t>                if(</a:t>
            </a:r>
            <a:r>
              <a:rPr lang="en-IN" sz="1800" dirty="0" err="1" smtClean="0"/>
              <a:t>ymotion</a:t>
            </a:r>
            <a:r>
              <a:rPr lang="en-IN" sz="1800" dirty="0" smtClean="0"/>
              <a:t>&gt;0){ </a:t>
            </a:r>
            <a:r>
              <a:rPr lang="en-IN" sz="1800" dirty="0" smtClean="0"/>
              <a:t>//</a:t>
            </a:r>
            <a:r>
              <a:rPr lang="en-IN" sz="1800" dirty="0" smtClean="0"/>
              <a:t>if the bird’s position is assigned for going down </a:t>
            </a:r>
          </a:p>
          <a:p>
            <a:r>
              <a:rPr lang="en-IN" sz="1800" dirty="0" smtClean="0"/>
              <a:t>                    </a:t>
            </a:r>
            <a:r>
              <a:rPr lang="en-IN" sz="1800" dirty="0" err="1" smtClean="0"/>
              <a:t>ymotion</a:t>
            </a:r>
            <a:r>
              <a:rPr lang="en-IN" sz="1800" dirty="0" smtClean="0"/>
              <a:t>=0;  //then the bird’s position will be assigned 0</a:t>
            </a:r>
          </a:p>
          <a:p>
            <a:r>
              <a:rPr lang="en-IN" sz="1800" dirty="0" smtClean="0"/>
              <a:t>                }</a:t>
            </a:r>
          </a:p>
          <a:p>
            <a:r>
              <a:rPr lang="en-IN" sz="1800" dirty="0" smtClean="0"/>
              <a:t>                </a:t>
            </a:r>
            <a:r>
              <a:rPr lang="en-IN" sz="1800" dirty="0" err="1" smtClean="0"/>
              <a:t>ymotion</a:t>
            </a:r>
            <a:r>
              <a:rPr lang="en-IN" sz="1800" dirty="0" smtClean="0"/>
              <a:t>=ymotion-10; //this makes the </a:t>
            </a:r>
            <a:r>
              <a:rPr lang="en-IN" sz="1800" dirty="0" smtClean="0"/>
              <a:t>bird jump</a:t>
            </a:r>
            <a:endParaRPr lang="en-IN" sz="1800" dirty="0" smtClean="0"/>
          </a:p>
          <a:p>
            <a:r>
              <a:rPr lang="en-IN" sz="1800" dirty="0" smtClean="0"/>
              <a:t>            }</a:t>
            </a:r>
          </a:p>
          <a:p>
            <a:r>
              <a:rPr lang="en-IN" sz="1800" dirty="0" smtClean="0"/>
              <a:t>}</a:t>
            </a:r>
            <a:endParaRPr lang="en-IN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7604" t="47999" r="47830" b="47129"/>
          <a:stretch>
            <a:fillRect/>
          </a:stretch>
        </p:blipFill>
        <p:spPr bwMode="auto">
          <a:xfrm>
            <a:off x="3635896" y="5517232"/>
            <a:ext cx="108012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-0.00382 -0.2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Start()</a:t>
            </a:r>
            <a:endParaRPr lang="en-IN" sz="4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We set the bird’s position to  the </a:t>
            </a:r>
            <a:r>
              <a:rPr lang="en-IN" dirty="0" err="1" smtClean="0"/>
              <a:t>center</a:t>
            </a:r>
            <a:r>
              <a:rPr lang="en-IN" dirty="0" smtClean="0"/>
              <a:t> of the screen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 smtClean="0"/>
              <a:t>assign </a:t>
            </a:r>
            <a:r>
              <a:rPr lang="en-IN" dirty="0" err="1" smtClean="0"/>
              <a:t>gameover</a:t>
            </a:r>
            <a:r>
              <a:rPr lang="en-IN" dirty="0" smtClean="0"/>
              <a:t>=false	</a:t>
            </a:r>
          </a:p>
          <a:p>
            <a:r>
              <a:rPr lang="en-IN" dirty="0" smtClean="0"/>
              <a:t>We assign the motion of the bird to zero</a:t>
            </a:r>
          </a:p>
          <a:p>
            <a:r>
              <a:rPr lang="en-IN" dirty="0" smtClean="0"/>
              <a:t>Initialize score=0</a:t>
            </a:r>
          </a:p>
          <a:p>
            <a:r>
              <a:rPr lang="en-IN" dirty="0" smtClean="0"/>
              <a:t>Clear the columns</a:t>
            </a:r>
          </a:p>
          <a:p>
            <a:r>
              <a:rPr lang="en-IN" dirty="0" smtClean="0"/>
              <a:t>Print Press UP key to start</a:t>
            </a:r>
          </a:p>
          <a:p>
            <a:r>
              <a:rPr lang="en-IN" dirty="0" smtClean="0"/>
              <a:t>Pause the timeline</a:t>
            </a:r>
          </a:p>
          <a:p>
            <a:r>
              <a:rPr lang="en-IN" dirty="0" smtClean="0"/>
              <a:t>Until the UP key is pressed, the screen will be in a pause mode</a:t>
            </a:r>
          </a:p>
          <a:p>
            <a:r>
              <a:rPr lang="en-IN" dirty="0" smtClean="0"/>
              <a:t>Once the UP key is pressed, we play the timeline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87824" y="2204864"/>
            <a:ext cx="2664296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47604" t="47999" r="47830" b="47129"/>
          <a:stretch>
            <a:fillRect/>
          </a:stretch>
        </p:blipFill>
        <p:spPr bwMode="auto">
          <a:xfrm>
            <a:off x="3995936" y="2780928"/>
            <a:ext cx="600161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19872" y="2276872"/>
            <a:ext cx="201622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Press the UP key</a:t>
            </a:r>
            <a:endParaRPr lang="en-IN" sz="1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553</TotalTime>
  <Words>441</Words>
  <Application>Microsoft Office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Game using Javafx</vt:lpstr>
      <vt:lpstr>Flappy Bird</vt:lpstr>
      <vt:lpstr>Adding rectangles</vt:lpstr>
      <vt:lpstr>Slide 4</vt:lpstr>
      <vt:lpstr>Slide 5</vt:lpstr>
      <vt:lpstr>Checking Collisions</vt:lpstr>
      <vt:lpstr>Slide 7</vt:lpstr>
      <vt:lpstr>To make the bird jump</vt:lpstr>
      <vt:lpstr>Start()</vt:lpstr>
      <vt:lpstr>Start(Stage window)</vt:lpstr>
      <vt:lpstr>Start(Stage window)</vt:lpstr>
      <vt:lpstr>Start(Stage window)</vt:lpstr>
      <vt:lpstr>Slide 13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Javafx</dc:title>
  <dc:creator>Hp</dc:creator>
  <cp:lastModifiedBy>Hp</cp:lastModifiedBy>
  <cp:revision>7</cp:revision>
  <dcterms:created xsi:type="dcterms:W3CDTF">2016-04-23T07:21:16Z</dcterms:created>
  <dcterms:modified xsi:type="dcterms:W3CDTF">2016-04-25T17:57:26Z</dcterms:modified>
</cp:coreProperties>
</file>