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178351" y="1332000"/>
            <a:ext cx="7522589" cy="11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+mj-lt"/>
              </a:rPr>
              <a:t>THE NEARLY EXTINCTION OF BEES AND FUTURE OF THE ROBOBEES</a:t>
            </a:r>
            <a:r>
              <a:rPr lang="en-US" sz="2000" dirty="0">
                <a:latin typeface="+mj-lt"/>
              </a:rPr>
              <a:t> 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Santiago Santacruz Ramirez</a:t>
            </a:r>
          </a:p>
          <a:p>
            <a:pPr algn="ctr">
              <a:lnSpc>
                <a:spcPct val="100000"/>
              </a:lnSpc>
            </a:pP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Duvan</a:t>
            </a: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Andres Ramirez</a:t>
            </a: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Medellín,(Date is not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assing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Spatial Hash with LinkedList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660240" y="4327560"/>
            <a:ext cx="782820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1: is a hash map that relates a key and the value that is a linked list of bees and have the coordinates that each bee have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93F6E7-1C4C-4C57-B000-CFEA2436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86" y="1387005"/>
            <a:ext cx="4677525" cy="270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stomShape 6">
            <a:extLst>
              <a:ext uri="{FF2B5EF4-FFF2-40B4-BE49-F238E27FC236}">
                <a16:creationId xmlns:a16="http://schemas.microsoft.com/office/drawing/2014/main" id="{43979ABF-C392-4E72-BFB3-1B9C3E510229}"/>
              </a:ext>
            </a:extLst>
          </p:cNvPr>
          <p:cNvSpPr/>
          <p:nvPr/>
        </p:nvSpPr>
        <p:spPr>
          <a:xfrm>
            <a:off x="357840" y="1151280"/>
            <a:ext cx="8120880" cy="302595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1150" y="3951389"/>
            <a:ext cx="4460850" cy="1434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2: </a:t>
            </a:r>
            <a:r>
              <a:rPr lang="es-ES" sz="1400" dirty="0"/>
              <a:t>compare </a:t>
            </a:r>
            <a:r>
              <a:rPr lang="es-ES" sz="1400" dirty="0" err="1"/>
              <a:t>the</a:t>
            </a:r>
            <a:r>
              <a:rPr lang="es-ES" sz="1400" dirty="0"/>
              <a:t> </a:t>
            </a:r>
            <a:r>
              <a:rPr lang="es-ES" sz="1400" dirty="0" err="1"/>
              <a:t>bees</a:t>
            </a:r>
            <a:r>
              <a:rPr lang="es-ES" sz="1400" dirty="0"/>
              <a:t> </a:t>
            </a:r>
            <a:r>
              <a:rPr lang="es-ES" sz="1400" dirty="0" err="1"/>
              <a:t>belonging</a:t>
            </a:r>
            <a:r>
              <a:rPr lang="es-ES" sz="1400" dirty="0"/>
              <a:t> </a:t>
            </a:r>
            <a:r>
              <a:rPr lang="es-ES" sz="1400" dirty="0" err="1"/>
              <a:t>to</a:t>
            </a:r>
            <a:r>
              <a:rPr lang="es-ES" sz="1400" dirty="0"/>
              <a:t> </a:t>
            </a:r>
            <a:r>
              <a:rPr lang="es-ES" sz="1400" dirty="0" err="1"/>
              <a:t>the</a:t>
            </a:r>
            <a:r>
              <a:rPr lang="es-ES" sz="1400" dirty="0"/>
              <a:t> </a:t>
            </a:r>
            <a:r>
              <a:rPr lang="es-ES" sz="1400" dirty="0" err="1"/>
              <a:t>key</a:t>
            </a:r>
            <a:r>
              <a:rPr lang="es-ES" sz="1400" dirty="0"/>
              <a:t> </a:t>
            </a:r>
            <a:r>
              <a:rPr lang="es-ES" sz="1400" dirty="0" err="1"/>
              <a:t>that</a:t>
            </a:r>
            <a:r>
              <a:rPr lang="es-ES" sz="1400" dirty="0"/>
              <a:t> </a:t>
            </a:r>
            <a:r>
              <a:rPr lang="es-ES" sz="1400" dirty="0" err="1"/>
              <a:t>they</a:t>
            </a:r>
            <a:r>
              <a:rPr lang="es-ES" sz="1400" dirty="0"/>
              <a:t> </a:t>
            </a:r>
            <a:r>
              <a:rPr lang="es-ES" sz="1400" dirty="0" err="1"/>
              <a:t>have</a:t>
            </a:r>
            <a:r>
              <a:rPr lang="es-ES" sz="1400" dirty="0"/>
              <a:t>, </a:t>
            </a:r>
            <a:r>
              <a:rPr lang="es-ES" sz="1400" dirty="0" err="1"/>
              <a:t>the</a:t>
            </a:r>
            <a:r>
              <a:rPr lang="es-ES" sz="1400" dirty="0"/>
              <a:t> </a:t>
            </a:r>
            <a:r>
              <a:rPr lang="es-ES" sz="1400" dirty="0" err="1"/>
              <a:t>coordinates</a:t>
            </a:r>
            <a:r>
              <a:rPr lang="es-ES" sz="1400" dirty="0"/>
              <a:t> </a:t>
            </a:r>
            <a:r>
              <a:rPr lang="es-ES" sz="1400" dirty="0" err="1"/>
              <a:t>of</a:t>
            </a:r>
            <a:r>
              <a:rPr lang="es-ES" sz="1400" dirty="0"/>
              <a:t> </a:t>
            </a:r>
            <a:r>
              <a:rPr lang="es-ES" sz="1400" dirty="0" err="1"/>
              <a:t>each</a:t>
            </a:r>
            <a:r>
              <a:rPr lang="es-ES" sz="1400" dirty="0"/>
              <a:t> </a:t>
            </a:r>
            <a:r>
              <a:rPr lang="es-ES" sz="1400" dirty="0" err="1"/>
              <a:t>one</a:t>
            </a:r>
            <a:r>
              <a:rPr lang="es-ES" sz="1400" dirty="0"/>
              <a:t> are in a </a:t>
            </a:r>
            <a:r>
              <a:rPr lang="es-ES" sz="1400" dirty="0" err="1"/>
              <a:t>linked</a:t>
            </a:r>
            <a:r>
              <a:rPr lang="es-ES" sz="1400" dirty="0"/>
              <a:t> </a:t>
            </a:r>
            <a:r>
              <a:rPr lang="es-ES" sz="1400" dirty="0" err="1"/>
              <a:t>list</a:t>
            </a:r>
            <a:r>
              <a:rPr lang="es-ES" sz="1400" dirty="0"/>
              <a:t>. </a:t>
            </a:r>
            <a:r>
              <a:rPr lang="es-ES" sz="1400" dirty="0" err="1"/>
              <a:t>This</a:t>
            </a:r>
            <a:r>
              <a:rPr lang="es-ES" sz="1400" dirty="0"/>
              <a:t> </a:t>
            </a:r>
            <a:r>
              <a:rPr lang="es-ES" sz="1400" dirty="0" err="1"/>
              <a:t>method</a:t>
            </a:r>
            <a:r>
              <a:rPr lang="es-ES" sz="1400" dirty="0"/>
              <a:t> </a:t>
            </a:r>
            <a:r>
              <a:rPr lang="es-ES" sz="1400" dirty="0" err="1"/>
              <a:t>is</a:t>
            </a:r>
            <a:r>
              <a:rPr lang="es-ES" sz="1400" dirty="0"/>
              <a:t> </a:t>
            </a:r>
            <a:r>
              <a:rPr lang="es-ES" sz="1400" dirty="0" err="1"/>
              <a:t>important</a:t>
            </a:r>
            <a:r>
              <a:rPr lang="es-ES" sz="1400" dirty="0"/>
              <a:t> </a:t>
            </a:r>
            <a:r>
              <a:rPr lang="es-ES" sz="1400" dirty="0" err="1"/>
              <a:t>to</a:t>
            </a:r>
            <a:r>
              <a:rPr lang="es-ES" sz="1400" dirty="0"/>
              <a:t> </a:t>
            </a:r>
            <a:r>
              <a:rPr lang="es-ES" sz="1400" dirty="0" err="1"/>
              <a:t>calculate</a:t>
            </a:r>
            <a:r>
              <a:rPr lang="es-ES" sz="1400" dirty="0"/>
              <a:t> </a:t>
            </a:r>
            <a:r>
              <a:rPr lang="es-ES" sz="1400" dirty="0" err="1"/>
              <a:t>the</a:t>
            </a:r>
            <a:r>
              <a:rPr lang="es-ES" sz="1400" dirty="0"/>
              <a:t> </a:t>
            </a:r>
            <a:r>
              <a:rPr lang="es-ES" sz="1400" dirty="0" err="1"/>
              <a:t>distance</a:t>
            </a:r>
            <a:r>
              <a:rPr lang="es-ES" sz="1400" dirty="0"/>
              <a:t> in </a:t>
            </a:r>
            <a:r>
              <a:rPr lang="es-ES" sz="1400" dirty="0" err="1"/>
              <a:t>another</a:t>
            </a:r>
            <a:r>
              <a:rPr lang="es-ES" sz="1400" dirty="0"/>
              <a:t> </a:t>
            </a:r>
            <a:r>
              <a:rPr lang="es-ES" sz="1400" dirty="0" err="1"/>
              <a:t>method</a:t>
            </a:r>
            <a:r>
              <a:rPr lang="es-ES" sz="1400" dirty="0"/>
              <a:t>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406040" y="45662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3: Analysis 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F0262F-531F-4C15-9B64-4A47CBEF8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0" y="1899530"/>
            <a:ext cx="4050360" cy="184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D2C251A-2572-41CF-8B76-E589B7F34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41941"/>
              </p:ext>
            </p:extLst>
          </p:nvPr>
        </p:nvGraphicFramePr>
        <p:xfrm>
          <a:off x="5387157" y="1834560"/>
          <a:ext cx="2663334" cy="1728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667">
                  <a:extLst>
                    <a:ext uri="{9D8B030D-6E8A-4147-A177-3AD203B41FA5}">
                      <a16:colId xmlns:a16="http://schemas.microsoft.com/office/drawing/2014/main" val="3854846451"/>
                    </a:ext>
                  </a:extLst>
                </a:gridCol>
                <a:gridCol w="1331667">
                  <a:extLst>
                    <a:ext uri="{9D8B030D-6E8A-4147-A177-3AD203B41FA5}">
                      <a16:colId xmlns:a16="http://schemas.microsoft.com/office/drawing/2014/main" val="2845600735"/>
                    </a:ext>
                  </a:extLst>
                </a:gridCol>
              </a:tblGrid>
              <a:tr h="3457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Method</a:t>
                      </a:r>
                      <a:endParaRPr lang="es-CO" sz="11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Complexity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4849610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NewBee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O(1)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518413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Distance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O(nLong(n))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476540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Insert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O(1)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3541964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Compare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O(</a:t>
                      </a:r>
                      <a:r>
                        <a:rPr lang="es-CO" sz="1100" u="none" strike="noStrike" dirty="0" err="1">
                          <a:effectLst/>
                        </a:rPr>
                        <a:t>nLong</a:t>
                      </a:r>
                      <a:r>
                        <a:rPr lang="es-CO" sz="1100" u="none" strike="noStrike" dirty="0">
                          <a:effectLst/>
                        </a:rPr>
                        <a:t>(n))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8931364"/>
                  </a:ext>
                </a:extLst>
              </a:tr>
            </a:tbl>
          </a:graphicData>
        </a:graphic>
      </p:graphicFrame>
      <p:sp>
        <p:nvSpPr>
          <p:cNvPr id="16" name="CustomShape 6">
            <a:extLst>
              <a:ext uri="{FF2B5EF4-FFF2-40B4-BE49-F238E27FC236}">
                <a16:creationId xmlns:a16="http://schemas.microsoft.com/office/drawing/2014/main" id="{DDE54208-1B1C-4268-A694-F7A9FC74C0C0}"/>
              </a:ext>
            </a:extLst>
          </p:cNvPr>
          <p:cNvSpPr/>
          <p:nvPr/>
        </p:nvSpPr>
        <p:spPr>
          <a:xfrm>
            <a:off x="111150" y="1472399"/>
            <a:ext cx="8367570" cy="4098841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00560" y="1488600"/>
            <a:ext cx="7885080" cy="353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solve the problem we focus on the search data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search operation of the hash function in java is O(1), so it is very efficient in the comparison of very large amount of data.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for the search of the function hash is very effective in this kind of problem</a:t>
            </a:r>
          </a:p>
        </p:txBody>
      </p:sp>
      <p:sp>
        <p:nvSpPr>
          <p:cNvPr id="105" name="CustomShape 3"/>
          <p:cNvSpPr/>
          <p:nvPr/>
        </p:nvSpPr>
        <p:spPr>
          <a:xfrm>
            <a:off x="357840" y="485280"/>
            <a:ext cx="8120880" cy="536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357840" y="1472400"/>
            <a:ext cx="8120880" cy="354780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43360" y="380160"/>
            <a:ext cx="6004800" cy="536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573668" y="5114160"/>
            <a:ext cx="7554771" cy="536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/>
              <a:t>In the program, while the data increases, the execution time increases. Fortunately for the one </a:t>
            </a:r>
            <a:r>
              <a:rPr lang="en-US" sz="1400" dirty="0" err="1"/>
              <a:t>houndred</a:t>
            </a:r>
            <a:r>
              <a:rPr lang="en-US" sz="1400" dirty="0"/>
              <a:t> data taken from each data set, the problem does not reach his worst case. 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CB0E30-F9B5-4709-B02D-8F64A25D5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40" y="1435989"/>
            <a:ext cx="4038502" cy="37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1069</TotalTime>
  <Words>160</Words>
  <Application>Microsoft Office PowerPoint</Application>
  <PresentationFormat>Presentación en pantalla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Santiago Santacruz Ramirez</cp:lastModifiedBy>
  <cp:revision>79</cp:revision>
  <dcterms:created xsi:type="dcterms:W3CDTF">2015-03-03T14:30:17Z</dcterms:created>
  <dcterms:modified xsi:type="dcterms:W3CDTF">2019-04-13T04:35:37Z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