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6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7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67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6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16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0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09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1F7C7-AEDE-403C-B003-909ECE2D87E4}" type="datetimeFigureOut">
              <a:rPr lang="en-GB" smtClean="0"/>
              <a:t>27/10/2017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78482-24AA-48E7-A29F-CB5D15AF4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9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74637"/>
              </p:ext>
            </p:extLst>
          </p:nvPr>
        </p:nvGraphicFramePr>
        <p:xfrm>
          <a:off x="341745" y="248612"/>
          <a:ext cx="11628581" cy="64154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08559"/>
                <a:gridCol w="3406674"/>
                <a:gridCol w="3406674"/>
                <a:gridCol w="3406674"/>
              </a:tblGrid>
              <a:tr h="65772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Barotropic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 smtClean="0"/>
                        <a:t>Baroclinic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Strong</a:t>
                      </a:r>
                      <a:r>
                        <a:rPr lang="en-GB" sz="2400" baseline="0" dirty="0" smtClean="0"/>
                        <a:t> </a:t>
                      </a:r>
                      <a:r>
                        <a:rPr lang="en-GB" sz="2400" baseline="0" dirty="0" err="1" smtClean="0"/>
                        <a:t>Baroclinic</a:t>
                      </a:r>
                      <a:endParaRPr lang="en-GB" sz="2400" dirty="0"/>
                    </a:p>
                  </a:txBody>
                  <a:tcPr/>
                </a:tc>
              </a:tr>
              <a:tr h="3282041">
                <a:tc>
                  <a:txBody>
                    <a:bodyPr/>
                    <a:lstStyle/>
                    <a:p>
                      <a:r>
                        <a:rPr lang="en-GB" dirty="0" smtClean="0"/>
                        <a:t>Horizontal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No temperature gradient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Temperature gradient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r>
                        <a:rPr lang="en-GB" dirty="0" smtClean="0"/>
                        <a:t>Strong</a:t>
                      </a:r>
                      <a:r>
                        <a:rPr lang="en-GB" baseline="0" dirty="0" smtClean="0"/>
                        <a:t> temperature gradient</a:t>
                      </a:r>
                      <a:endParaRPr lang="en-GB" dirty="0" smtClean="0"/>
                    </a:p>
                  </a:txBody>
                  <a:tcPr/>
                </a:tc>
              </a:tr>
              <a:tr h="2475657">
                <a:tc>
                  <a:txBody>
                    <a:bodyPr/>
                    <a:lstStyle/>
                    <a:p>
                      <a:r>
                        <a:rPr lang="en-GB" dirty="0" smtClean="0"/>
                        <a:t>Vertical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 smtClean="0"/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81891" y="1357745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81891" y="1981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891" y="1203856"/>
            <a:ext cx="2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y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48331" y="1673423"/>
            <a:ext cx="3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6837" y="1511633"/>
            <a:ext cx="2119746" cy="1425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6951603" y="1525488"/>
            <a:ext cx="1274618" cy="14116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656204" y="1518560"/>
            <a:ext cx="1274618" cy="1411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10378259" y="1518560"/>
            <a:ext cx="1274618" cy="141167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9142544" y="1518560"/>
            <a:ext cx="1274618" cy="141167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1571" y="4717579"/>
            <a:ext cx="0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1571" y="534103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571" y="4563690"/>
            <a:ext cx="295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8011" y="5033257"/>
            <a:ext cx="383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396837" y="6288258"/>
            <a:ext cx="24987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034443" y="6241365"/>
            <a:ext cx="24987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21929" y="6241365"/>
            <a:ext cx="24987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396837" y="5613009"/>
            <a:ext cx="2498720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396837" y="4977938"/>
            <a:ext cx="2498720" cy="14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721929" y="5448402"/>
            <a:ext cx="2521152" cy="264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10863" y="4563690"/>
            <a:ext cx="2532218" cy="563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9051892" y="5331119"/>
            <a:ext cx="2447697" cy="53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162182" y="4448994"/>
            <a:ext cx="2182919" cy="949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791289" y="4451536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9985912" y="4222328"/>
            <a:ext cx="579655" cy="5881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6592506" y="5712494"/>
            <a:ext cx="442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56968" y="5722944"/>
            <a:ext cx="59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PGF</a:t>
            </a:r>
            <a:endParaRPr lang="en-GB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9810927" y="5772811"/>
            <a:ext cx="945752" cy="1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907257" y="5793985"/>
            <a:ext cx="59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PGF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20898" y="44468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10123293" y="43317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7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Cobb, Alison</dc:creator>
  <cp:lastModifiedBy>Cobb, Alison</cp:lastModifiedBy>
  <cp:revision>7</cp:revision>
  <dcterms:created xsi:type="dcterms:W3CDTF">2017-06-29T13:36:02Z</dcterms:created>
  <dcterms:modified xsi:type="dcterms:W3CDTF">2017-10-27T09:12:43Z</dcterms:modified>
</cp:coreProperties>
</file>