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3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1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8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14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2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4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2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9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06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AB24-C659-401E-934E-482115F14DEF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310E-1A36-4951-98B6-CF3B41FC55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60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0691" y="721672"/>
            <a:ext cx="2161309" cy="22570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220691" y="2555631"/>
            <a:ext cx="684201" cy="42309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</p:cNvCxnSpPr>
          <p:nvPr/>
        </p:nvCxnSpPr>
        <p:spPr>
          <a:xfrm>
            <a:off x="6220691" y="1850200"/>
            <a:ext cx="1751001" cy="112852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20690" y="1158538"/>
            <a:ext cx="2161309" cy="138332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3"/>
          </p:cNvCxnSpPr>
          <p:nvPr/>
        </p:nvCxnSpPr>
        <p:spPr>
          <a:xfrm>
            <a:off x="6562791" y="721672"/>
            <a:ext cx="1819209" cy="112852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1"/>
          </p:cNvCxnSpPr>
          <p:nvPr/>
        </p:nvCxnSpPr>
        <p:spPr>
          <a:xfrm>
            <a:off x="6220691" y="1850200"/>
            <a:ext cx="473186" cy="112852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20690" y="721672"/>
            <a:ext cx="965556" cy="2257054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40770" y="721672"/>
            <a:ext cx="984738" cy="225705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13435" y="713954"/>
            <a:ext cx="893085" cy="2257054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954664" y="713953"/>
            <a:ext cx="2161309" cy="225705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>
            <a:off x="8954664" y="2547912"/>
            <a:ext cx="684201" cy="423095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1"/>
          </p:cNvCxnSpPr>
          <p:nvPr/>
        </p:nvCxnSpPr>
        <p:spPr>
          <a:xfrm>
            <a:off x="8954664" y="1842481"/>
            <a:ext cx="1751001" cy="112852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954663" y="1150819"/>
            <a:ext cx="2161309" cy="138332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5" idx="3"/>
          </p:cNvCxnSpPr>
          <p:nvPr/>
        </p:nvCxnSpPr>
        <p:spPr>
          <a:xfrm>
            <a:off x="9296764" y="713953"/>
            <a:ext cx="1819209" cy="112852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</p:cNvCxnSpPr>
          <p:nvPr/>
        </p:nvCxnSpPr>
        <p:spPr>
          <a:xfrm>
            <a:off x="8954664" y="1842481"/>
            <a:ext cx="473186" cy="1128526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54663" y="713953"/>
            <a:ext cx="965556" cy="225705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474743" y="713953"/>
            <a:ext cx="984738" cy="225705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47408" y="706235"/>
            <a:ext cx="893085" cy="2257054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32758" y="3220150"/>
            <a:ext cx="772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solidFill>
                  <a:srgbClr val="C00000"/>
                </a:solidFill>
              </a:rPr>
              <a:t>Θ</a:t>
            </a:r>
            <a:r>
              <a:rPr lang="en-GB" sz="1600" dirty="0" smtClean="0">
                <a:solidFill>
                  <a:srgbClr val="C00000"/>
                </a:solidFill>
              </a:rPr>
              <a:t>e low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01422" y="432274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solidFill>
                  <a:srgbClr val="C00000"/>
                </a:solidFill>
              </a:rPr>
              <a:t>Θ</a:t>
            </a:r>
            <a:r>
              <a:rPr lang="en-GB" sz="1600" dirty="0" smtClean="0">
                <a:solidFill>
                  <a:srgbClr val="C00000"/>
                </a:solidFill>
              </a:rPr>
              <a:t>e high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35018" y="2998268"/>
            <a:ext cx="70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M low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18648" y="192450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M high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31579" y="395940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solidFill>
                  <a:srgbClr val="C00000"/>
                </a:solidFill>
              </a:rPr>
              <a:t>Θ</a:t>
            </a:r>
            <a:r>
              <a:rPr lang="en-GB" sz="1600" dirty="0" smtClean="0">
                <a:solidFill>
                  <a:srgbClr val="C00000"/>
                </a:solidFill>
              </a:rPr>
              <a:t>e high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33839" y="174058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M high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68194" y="3147561"/>
            <a:ext cx="772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solidFill>
                  <a:srgbClr val="C00000"/>
                </a:solidFill>
              </a:rPr>
              <a:t>Θ</a:t>
            </a:r>
            <a:r>
              <a:rPr lang="en-GB" sz="1600" dirty="0" smtClean="0">
                <a:solidFill>
                  <a:srgbClr val="C00000"/>
                </a:solidFill>
              </a:rPr>
              <a:t>e low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866963" y="2949771"/>
            <a:ext cx="70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M low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7198312" y="2234579"/>
            <a:ext cx="699846" cy="41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898158" y="1341578"/>
            <a:ext cx="17226" cy="8930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7375343" y="1630976"/>
            <a:ext cx="537648" cy="6072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9938817" y="2230966"/>
            <a:ext cx="699846" cy="41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638663" y="1337965"/>
            <a:ext cx="17226" cy="8930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0115848" y="1627363"/>
            <a:ext cx="537648" cy="6072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02528" y="2482460"/>
            <a:ext cx="114287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Inertially</a:t>
            </a:r>
            <a:r>
              <a:rPr lang="en-GB" sz="1200" dirty="0" smtClean="0"/>
              <a:t> stable</a:t>
            </a:r>
            <a:endParaRPr lang="en-GB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225913" y="734494"/>
            <a:ext cx="11560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Gravitationally stable</a:t>
            </a:r>
            <a:endParaRPr lang="en-GB" sz="1200" dirty="0"/>
          </a:p>
        </p:txBody>
      </p:sp>
      <p:sp>
        <p:nvSpPr>
          <p:cNvPr id="65" name="Rectangle 64"/>
          <p:cNvSpPr/>
          <p:nvPr/>
        </p:nvSpPr>
        <p:spPr>
          <a:xfrm>
            <a:off x="7378260" y="3759445"/>
            <a:ext cx="1186863" cy="13273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/>
          <p:cNvCxnSpPr>
            <a:stCxn id="65" idx="0"/>
          </p:cNvCxnSpPr>
          <p:nvPr/>
        </p:nvCxnSpPr>
        <p:spPr>
          <a:xfrm>
            <a:off x="7971692" y="3759445"/>
            <a:ext cx="600315" cy="13914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1"/>
          </p:cNvCxnSpPr>
          <p:nvPr/>
        </p:nvCxnSpPr>
        <p:spPr>
          <a:xfrm>
            <a:off x="7378260" y="4423101"/>
            <a:ext cx="1167625" cy="666211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963778" y="4430078"/>
            <a:ext cx="574193" cy="6398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703332" y="3763201"/>
            <a:ext cx="1186863" cy="13273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>
            <a:stCxn id="74" idx="0"/>
          </p:cNvCxnSpPr>
          <p:nvPr/>
        </p:nvCxnSpPr>
        <p:spPr>
          <a:xfrm>
            <a:off x="9296764" y="3763201"/>
            <a:ext cx="593431" cy="132355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</p:cNvCxnSpPr>
          <p:nvPr/>
        </p:nvCxnSpPr>
        <p:spPr>
          <a:xfrm>
            <a:off x="8703332" y="4426857"/>
            <a:ext cx="1167625" cy="66621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9296764" y="4430078"/>
            <a:ext cx="566279" cy="643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88909" y="5126616"/>
            <a:ext cx="772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solidFill>
                  <a:srgbClr val="C00000"/>
                </a:solidFill>
              </a:rPr>
              <a:t>Θ</a:t>
            </a:r>
            <a:r>
              <a:rPr lang="en-GB" sz="1600" dirty="0" smtClean="0">
                <a:solidFill>
                  <a:srgbClr val="C00000"/>
                </a:solidFill>
              </a:rPr>
              <a:t>e low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77776" y="3431842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M high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634212" y="5126616"/>
            <a:ext cx="70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50000"/>
                  </a:schemeClr>
                </a:solidFill>
              </a:rPr>
              <a:t>M low</a:t>
            </a: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168218" y="3445883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>
                <a:solidFill>
                  <a:srgbClr val="C00000"/>
                </a:solidFill>
              </a:rPr>
              <a:t>Θ</a:t>
            </a:r>
            <a:r>
              <a:rPr lang="en-GB" sz="1600" dirty="0" smtClean="0">
                <a:solidFill>
                  <a:srgbClr val="C00000"/>
                </a:solidFill>
              </a:rPr>
              <a:t>e high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10365" y="2490746"/>
            <a:ext cx="114287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Inertially</a:t>
            </a:r>
            <a:r>
              <a:rPr lang="en-GB" sz="1200" dirty="0" smtClean="0"/>
              <a:t> stable</a:t>
            </a:r>
            <a:endParaRPr lang="en-GB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9933750" y="742780"/>
            <a:ext cx="11560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Gravitationally stable</a:t>
            </a:r>
            <a:endParaRPr lang="en-GB" sz="1200" dirty="0"/>
          </a:p>
        </p:txBody>
      </p:sp>
      <p:sp>
        <p:nvSpPr>
          <p:cNvPr id="91" name="Rectangle 90"/>
          <p:cNvSpPr/>
          <p:nvPr/>
        </p:nvSpPr>
        <p:spPr>
          <a:xfrm>
            <a:off x="6017888" y="192450"/>
            <a:ext cx="2623239" cy="5272720"/>
          </a:xfrm>
          <a:prstGeom prst="rect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8647681" y="192450"/>
            <a:ext cx="2623239" cy="5272720"/>
          </a:xfrm>
          <a:prstGeom prst="rect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034431" y="3759444"/>
            <a:ext cx="140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Symmetrically unstable</a:t>
            </a:r>
            <a:endParaRPr lang="en-GB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9945846" y="3756666"/>
            <a:ext cx="140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Symmetrically stable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4155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Cobb, Alison</dc:creator>
  <cp:lastModifiedBy>Cobb, Alison</cp:lastModifiedBy>
  <cp:revision>8</cp:revision>
  <dcterms:created xsi:type="dcterms:W3CDTF">2017-06-21T16:09:02Z</dcterms:created>
  <dcterms:modified xsi:type="dcterms:W3CDTF">2017-09-01T11:36:02Z</dcterms:modified>
</cp:coreProperties>
</file>