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3F45-3744-492A-813D-0F675E89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BF11A-DAF0-40C6-8DC3-D406BD30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B27C-05DE-45C2-AAED-BCBFA18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413B-D505-4E95-8249-177436FF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2607-BFF1-4BCF-9A5F-ECB27B14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6CC-1342-4E8D-8B51-04BB8310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350DB-92C5-4108-A163-DD91C9A7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D2CD-7E6A-4B54-894B-33D005DC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F454-6680-4FB2-A2C7-E9A04DAB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8DD8-24F2-4348-A80F-55B75FE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7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9E76A-2DD2-4721-8201-0189BD222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91F6E-1D84-41DB-B02A-D629669D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245-86F5-40BE-B306-FD0CC43B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E8E5-7D28-4AC9-9DBF-C7E618E0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F3-67B5-4C63-9C96-79BD2899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04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DE40-F940-4DE5-96BC-DCA495BE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5E89-8A21-4F91-A4F8-95912FBC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A3A8-00ED-4C54-B30F-D51F4CBC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2B87-2A43-463B-A2B3-81706172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8048-FC43-477A-835B-888029B3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803A-048C-49EA-86DD-EEB2D85C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AA53-E627-421D-9E55-5FC40666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DEA0-BC6D-4017-8F16-A5901D11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1319-4674-4494-AEC5-1492AFB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BA1A-6300-4D83-8931-B83243BB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3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84D4-263E-4E54-846E-68158176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ED7E-9342-44B2-92E4-57E1030AE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6805-240E-44F4-AFDE-496883D1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55CF1-4945-4070-8B1B-64E2F3B6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E8FE1-EF59-4342-BEC5-1ED14EF7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DE03-1AC1-4AA5-B925-FB70E715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B6E5-BFB9-4F7A-BD5B-86C8809B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0B274-DC52-49C8-B2C4-27A6797A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E729-48B8-494F-97AB-770F934F5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D3EF1-9EF0-49EA-92EE-E2D55FCF9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93DB9-6321-4FC5-944D-619BE555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61C31-37C7-4521-B59A-5B0155E3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4BF0D-E606-497E-B7BA-57377A06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4B36C-6323-48DE-8D5A-5DE34D4A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3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6669-746A-4DFA-BD86-8AF8EB0D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12591-EC00-44E2-BE31-726A5CA6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12DE6-D2B2-493C-BCA1-5E482338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CF148-DB57-42F8-9276-186C97AC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8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19231-8481-45FF-8A47-A421C9E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4D211-6DAA-4D58-944D-FCE948CA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297B5-E2F5-4932-B12A-7613AD36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1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DB3-5AB3-4636-B1F2-C0482D53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D69D-AE63-4E43-93A6-3934CCFF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DAEC-668E-4710-BB65-F3A77877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76B3-E823-4C79-B296-18A43739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A54C-BA92-4D74-975B-E0B85C0B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B1CA8-3A13-4DE5-A584-A68979A5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6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B997-D36A-4415-809E-7DE1BFFB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BF595-3F96-4A50-8C87-2F630D00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1ED15-5317-4F38-A027-0157C791D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0A775-D389-493A-AECF-C0F8D6D7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6CFD-3235-407B-8B53-A2886411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DA4B-B94A-4096-AF68-AA428137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53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81A38-FFA1-4D3C-907A-A5424DB0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6DDA-9B84-48E2-A92E-89EC7930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B518-FA5D-48EC-BC10-2070C4B8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DD0F-EA56-486A-8DA0-59AB86304749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CD2A-E130-42FC-8AE4-55500B81D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8849-3499-40EE-BB13-9E2049C9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675C-C38F-4684-BE51-EA72C1E93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1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3E565-4C1E-47D6-911E-090EF3B8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3130072" cy="3130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7A302-20BC-4CB7-B0A9-8A7DDA7A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04" y="783167"/>
            <a:ext cx="3130073" cy="3130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1A115-5DBC-4B68-8B34-E5107EFFBBFC}"/>
              </a:ext>
            </a:extLst>
          </p:cNvPr>
          <p:cNvSpPr txBox="1"/>
          <p:nvPr/>
        </p:nvSpPr>
        <p:spPr>
          <a:xfrm>
            <a:off x="1524000" y="4621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NAO 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A79D2-49E8-43AF-9317-88C73E965AF1}"/>
              </a:ext>
            </a:extLst>
          </p:cNvPr>
          <p:cNvSpPr txBox="1"/>
          <p:nvPr/>
        </p:nvSpPr>
        <p:spPr>
          <a:xfrm>
            <a:off x="5007814" y="46211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NAO positive</a:t>
            </a:r>
          </a:p>
        </p:txBody>
      </p:sp>
    </p:spTree>
    <p:extLst>
      <p:ext uri="{BB962C8B-B14F-4D97-AF65-F5344CB8AC3E}">
        <p14:creationId xmlns:p14="http://schemas.microsoft.com/office/powerpoint/2010/main" val="217800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Cobb</dc:creator>
  <cp:lastModifiedBy>Alison Cobb</cp:lastModifiedBy>
  <cp:revision>1</cp:revision>
  <dcterms:created xsi:type="dcterms:W3CDTF">2018-08-16T10:48:08Z</dcterms:created>
  <dcterms:modified xsi:type="dcterms:W3CDTF">2018-08-16T10:50:50Z</dcterms:modified>
</cp:coreProperties>
</file>