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4B1C-2DCF-4A81-8270-33111378A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C747F-1ABB-4CBA-809C-DAFB5FDE7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7A4AE-AEE3-4877-9CD8-79F59A0D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9B8C-5A3B-40FF-B115-430C6585439D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5DFA0-49E2-4506-8F9B-8C28094A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EB2F1-A8F6-403A-999B-69DEBC99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B4C9-1E49-49DE-A99D-FE7C65061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50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43FC-22A2-4E0F-81FF-82A2A39E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D8E1B-E562-46AF-83CE-BABC7C2D6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CE31-BADC-4156-A50A-2C7520B4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9B8C-5A3B-40FF-B115-430C6585439D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8C96D-A793-4680-B5DB-F6B5B87E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249F-7F59-437D-93AE-4582AA87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B4C9-1E49-49DE-A99D-FE7C65061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53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5649A-A765-42F4-AE86-48328A404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BDB22-73FA-47F8-B513-426A1A11B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9BE13-2523-47D8-962F-F865369E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9B8C-5A3B-40FF-B115-430C6585439D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2C43A-A815-4FA5-97F0-AA1A4245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CB2C6-1E0D-47F3-BA63-918EC8F2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B4C9-1E49-49DE-A99D-FE7C65061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99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DBEA-7F11-4F11-A36C-9A9309FB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0977-C093-48D5-942C-3F9EE2C0E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59E5A-2173-413E-AC0A-927D0103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9B8C-5A3B-40FF-B115-430C6585439D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8488B-EC9A-4205-8714-71A14927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C3CDE-C9F0-472D-99E7-9C41C765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B4C9-1E49-49DE-A99D-FE7C65061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29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CBD4-6DBE-457C-BF4D-38A9EF88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F378A-AF76-4240-B1BA-2176016FB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89FAA-0CCD-42F7-9BC8-0D02171F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9B8C-5A3B-40FF-B115-430C6585439D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91DD9-808B-45FD-8C69-FF208591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EEE92-BFC8-4C8B-BDE1-C800E49E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B4C9-1E49-49DE-A99D-FE7C65061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26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0406-F8C9-47DA-9804-065B9F21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065FB-93B7-4C1F-81D5-7819589C4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1EADA-5D75-44DE-9E1A-615714EE7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E45F2-1003-4B70-85F8-2B3ED030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9B8C-5A3B-40FF-B115-430C6585439D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1F811-8D3D-44C0-B23E-F214D391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55FFD-8943-4343-B977-DB4CE5D3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B4C9-1E49-49DE-A99D-FE7C65061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10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B8A4-DD62-4CC6-A7A3-973B01174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38EC5-C65A-4CC1-A761-547E6DD5F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BFBB4-2AD7-4F0D-9656-A1B5DC8A0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CFE6A-FD45-49D8-AFBB-BC678083F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6ED10-412C-489B-BAF2-6BB78D564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75B74-7665-4049-8ED9-7E7C48A9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9B8C-5A3B-40FF-B115-430C6585439D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F288E-299F-4FB6-BFAC-DE923905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EFB1E0-20C2-41CD-91FD-C7438E70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B4C9-1E49-49DE-A99D-FE7C65061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87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1DA8-1A95-49FB-9D74-ED1B3EE1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1D0A9-1B46-4223-9701-82657815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9B8C-5A3B-40FF-B115-430C6585439D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E1E98-1C47-4E95-809F-D5823AC4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DB187-F5B6-4381-84F2-A1D862BE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B4C9-1E49-49DE-A99D-FE7C65061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57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341C3-1DAC-44CF-A9E1-EE78B228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9B8C-5A3B-40FF-B115-430C6585439D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014BF-8098-4F30-B4EE-7CC18ED3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D9C78-904A-47FB-A740-8D2CE112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B4C9-1E49-49DE-A99D-FE7C65061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28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8286-AAEA-45C3-8CB9-2BE903ED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5B3C-8409-49BC-B344-428C8A55B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44820-BA54-45BB-93FA-D54B37B84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CCA6E-8A7B-4049-86A5-02D4A123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9B8C-5A3B-40FF-B115-430C6585439D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AE020-D1E2-4DBB-989D-87B114D1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EB326-18EC-41F1-ABB5-7CA3384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B4C9-1E49-49DE-A99D-FE7C65061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16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AC14-15DD-4894-B06C-749C1494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E2160-82F0-4CB9-AF74-2C65BE134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0CBC5-37EF-42F6-BC7B-9F3D9C409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F83FD-09C3-4621-B313-82672637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9B8C-5A3B-40FF-B115-430C6585439D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5EACC-C335-4506-B1F4-CB13E330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13869-71EC-41EC-937B-CA818546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B4C9-1E49-49DE-A99D-FE7C65061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02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8725C-0450-4B41-B9DB-A51FE7E2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8CC51-015E-4BFC-AD79-64ABDD0FE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32092-0641-49AD-A638-1610B987C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69B8C-5A3B-40FF-B115-430C6585439D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ACECB-35A1-4936-8C93-6E6F5327F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EA9CF-9A36-4B48-B10B-2AD2CFE51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CB4C9-1E49-49DE-A99D-FE7C65061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0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CFFE42-96C4-4A26-9391-827B78479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12" y="52653"/>
            <a:ext cx="1563543" cy="1130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7F5486-34EC-4A0B-BE51-FD50AC1F8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11" y="1332871"/>
            <a:ext cx="1563543" cy="1116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E9B8D9-EE5E-43C6-9329-4D1594007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10" y="2599687"/>
            <a:ext cx="1563543" cy="11168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14E8DC-AA39-46EC-A117-B14D5E74D5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09" y="3866503"/>
            <a:ext cx="1563543" cy="11302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49DF67-0B84-4C4E-A9EC-8811A04037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08" y="5133319"/>
            <a:ext cx="1563543" cy="11302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C25D21-AE36-4FAD-8654-8DB451049E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329" y="270952"/>
            <a:ext cx="1563543" cy="11302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D95AB6-BB79-4BEF-BEA1-5C7BEAE99E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167" y="1469469"/>
            <a:ext cx="1563543" cy="11302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913B2E-54CD-4524-9FD3-0752098C59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667" y="2599687"/>
            <a:ext cx="1563543" cy="11302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97462B-2626-4F70-B7B5-D1D63AFF1E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104" y="3866503"/>
            <a:ext cx="1563543" cy="11302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B78063A-9826-4385-8A17-7367FD569F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105" y="5133319"/>
            <a:ext cx="1563543" cy="11302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7241A7-B3BD-443A-998F-62166F17A8C0}"/>
              </a:ext>
            </a:extLst>
          </p:cNvPr>
          <p:cNvSpPr txBox="1"/>
          <p:nvPr/>
        </p:nvSpPr>
        <p:spPr>
          <a:xfrm>
            <a:off x="4101924" y="134354"/>
            <a:ext cx="99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Initial state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B167A6-53B9-4545-8304-24455AA198C4}"/>
              </a:ext>
            </a:extLst>
          </p:cNvPr>
          <p:cNvSpPr txBox="1"/>
          <p:nvPr/>
        </p:nvSpPr>
        <p:spPr>
          <a:xfrm>
            <a:off x="4101924" y="1304787"/>
            <a:ext cx="1433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Developing stage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0C343E-C1B3-4E42-ABCD-47D46F329663}"/>
              </a:ext>
            </a:extLst>
          </p:cNvPr>
          <p:cNvSpPr txBox="1"/>
          <p:nvPr/>
        </p:nvSpPr>
        <p:spPr>
          <a:xfrm>
            <a:off x="4101924" y="2571603"/>
            <a:ext cx="1224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Intensification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80550D-D064-4E44-9108-2109C15E47E5}"/>
              </a:ext>
            </a:extLst>
          </p:cNvPr>
          <p:cNvSpPr txBox="1"/>
          <p:nvPr/>
        </p:nvSpPr>
        <p:spPr>
          <a:xfrm>
            <a:off x="4101924" y="3701821"/>
            <a:ext cx="1156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Mature stage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DBCB9E-739F-4C73-BB58-F24BB437C689}"/>
              </a:ext>
            </a:extLst>
          </p:cNvPr>
          <p:cNvSpPr txBox="1"/>
          <p:nvPr/>
        </p:nvSpPr>
        <p:spPr>
          <a:xfrm>
            <a:off x="4101924" y="5002787"/>
            <a:ext cx="990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Dissipation</a:t>
            </a:r>
          </a:p>
        </p:txBody>
      </p:sp>
    </p:spTree>
    <p:extLst>
      <p:ext uri="{BB962C8B-B14F-4D97-AF65-F5344CB8AC3E}">
        <p14:creationId xmlns:p14="http://schemas.microsoft.com/office/powerpoint/2010/main" val="212932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Cobb</dc:creator>
  <cp:lastModifiedBy>Alison Cobb</cp:lastModifiedBy>
  <cp:revision>1</cp:revision>
  <dcterms:created xsi:type="dcterms:W3CDTF">2018-08-16T09:44:33Z</dcterms:created>
  <dcterms:modified xsi:type="dcterms:W3CDTF">2018-08-16T09:47:56Z</dcterms:modified>
</cp:coreProperties>
</file>