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3" autoAdjust="0"/>
    <p:restoredTop sz="94660"/>
  </p:normalViewPr>
  <p:slideViewPr>
    <p:cSldViewPr snapToGrid="0">
      <p:cViewPr>
        <p:scale>
          <a:sx n="110" d="100"/>
          <a:sy n="110" d="100"/>
        </p:scale>
        <p:origin x="-6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8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EF7-9D10-4346-B90E-037E2D8EE72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84856" y="3915177"/>
            <a:ext cx="285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6201" y="1615622"/>
            <a:ext cx="236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Monday 2</a:t>
            </a:r>
            <a:r>
              <a:rPr lang="en-GB" sz="1600" b="1" baseline="30000" dirty="0" smtClean="0"/>
              <a:t>nd</a:t>
            </a:r>
            <a:r>
              <a:rPr lang="en-GB" sz="1600" b="1" dirty="0" smtClean="0"/>
              <a:t> January 2017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79742" y="417275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02.01.2017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51072" y="417275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02.01.2016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22402" y="417275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02.01.2015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465" y="417275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02.01.1996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8490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02.01.1997</a:t>
            </a:r>
            <a:endParaRPr lang="en-GB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30332" y="3915177"/>
            <a:ext cx="585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5998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02.01.2014</a:t>
            </a:r>
            <a:endParaRPr lang="en-GB" sz="14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89420" y="3644721"/>
            <a:ext cx="344714" cy="52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34134" y="3644721"/>
            <a:ext cx="363189" cy="54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01583" y="3786389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66608" y="3758484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14116" y="3779949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2" y="3779948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51950" y="3758484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97860" y="3758484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5397" y="1653698"/>
            <a:ext cx="929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0-15 days:</a:t>
            </a:r>
          </a:p>
          <a:p>
            <a:r>
              <a:rPr lang="en-GB" sz="1400" dirty="0" smtClean="0"/>
              <a:t>18 km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5501" y="1640299"/>
            <a:ext cx="1021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16-46 days:</a:t>
            </a:r>
          </a:p>
          <a:p>
            <a:r>
              <a:rPr lang="en-GB" sz="1400" dirty="0" smtClean="0"/>
              <a:t> 32 km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7577100" y="2311783"/>
            <a:ext cx="188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Total hindcast length each year: 46 days</a:t>
            </a:r>
            <a:endParaRPr lang="en-GB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8351950" y="2910660"/>
            <a:ext cx="0" cy="107659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682648" y="2910660"/>
            <a:ext cx="0" cy="107659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08555" y="2418377"/>
            <a:ext cx="66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Flow regime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02673" y="3176787"/>
            <a:ext cx="136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Forecast range</a:t>
            </a:r>
            <a:endParaRPr lang="en-GB" sz="120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4159085" y="2252755"/>
            <a:ext cx="1244369" cy="926615"/>
            <a:chOff x="3495566" y="766354"/>
            <a:chExt cx="1244369" cy="926615"/>
          </a:xfrm>
        </p:grpSpPr>
        <p:sp>
          <p:nvSpPr>
            <p:cNvPr id="104" name="Freeform 103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99" name="Freeform 98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101" name="Freeform 100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Freeform 101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105" name="Freeform 104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96" name="Straight Arrow Connector 95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Freeform 102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07" name="Freeform 106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09" name="Freeform 108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42" name="Group 141"/>
          <p:cNvGrpSpPr/>
          <p:nvPr/>
        </p:nvGrpSpPr>
        <p:grpSpPr>
          <a:xfrm>
            <a:off x="9697860" y="3460743"/>
            <a:ext cx="330696" cy="425005"/>
            <a:chOff x="3495566" y="766354"/>
            <a:chExt cx="1244369" cy="926615"/>
          </a:xfrm>
        </p:grpSpPr>
        <p:sp>
          <p:nvSpPr>
            <p:cNvPr id="143" name="Freeform 142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149" name="Freeform 148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0" name="Freeform 149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152" name="Freeform 151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53" name="Freeform 152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155" name="Freeform 154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56" name="Straight Arrow Connector 155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Freeform 157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59" name="Freeform 158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1" name="Group 160"/>
          <p:cNvGrpSpPr/>
          <p:nvPr/>
        </p:nvGrpSpPr>
        <p:grpSpPr>
          <a:xfrm>
            <a:off x="2768321" y="3448590"/>
            <a:ext cx="330696" cy="425005"/>
            <a:chOff x="3495566" y="766354"/>
            <a:chExt cx="1244369" cy="926615"/>
          </a:xfrm>
        </p:grpSpPr>
        <p:sp>
          <p:nvSpPr>
            <p:cNvPr id="162" name="Freeform 161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164" name="Freeform 163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168" name="Freeform 167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171" name="Freeform 170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2" name="Freeform 171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174" name="Freeform 173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75" name="Straight Arrow Connector 174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Arrow Connector 175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7" name="Freeform 176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78" name="Freeform 177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79" name="Freeform 178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80" name="Group 179"/>
          <p:cNvGrpSpPr/>
          <p:nvPr/>
        </p:nvGrpSpPr>
        <p:grpSpPr>
          <a:xfrm>
            <a:off x="1401173" y="3448589"/>
            <a:ext cx="330696" cy="425005"/>
            <a:chOff x="3495566" y="766354"/>
            <a:chExt cx="1244369" cy="926615"/>
          </a:xfrm>
        </p:grpSpPr>
        <p:sp>
          <p:nvSpPr>
            <p:cNvPr id="181" name="Freeform 180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185" name="Freeform 184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86" name="Group 185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187" name="Freeform 186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8" name="Freeform 187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190" name="Freeform 189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1" name="Freeform 190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193" name="Freeform 192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194" name="Straight Arrow Connector 193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Arrow Connector 194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6" name="Freeform 195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97" name="Freeform 196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98" name="Freeform 197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99" name="Group 198"/>
          <p:cNvGrpSpPr/>
          <p:nvPr/>
        </p:nvGrpSpPr>
        <p:grpSpPr>
          <a:xfrm>
            <a:off x="5620770" y="3448958"/>
            <a:ext cx="330696" cy="425005"/>
            <a:chOff x="3495566" y="766354"/>
            <a:chExt cx="1244369" cy="926615"/>
          </a:xfrm>
        </p:grpSpPr>
        <p:sp>
          <p:nvSpPr>
            <p:cNvPr id="200" name="Freeform 199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202" name="Freeform 201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204" name="Freeform 203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209" name="Freeform 208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0" name="Freeform 209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212" name="Freeform 211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213" name="Straight Arrow Connector 212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Arrow Connector 213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5" name="Freeform 214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16" name="Freeform 215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17" name="Freeform 216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18" name="Group 217"/>
          <p:cNvGrpSpPr/>
          <p:nvPr/>
        </p:nvGrpSpPr>
        <p:grpSpPr>
          <a:xfrm>
            <a:off x="8360428" y="3448588"/>
            <a:ext cx="330696" cy="425005"/>
            <a:chOff x="3495566" y="766354"/>
            <a:chExt cx="1244369" cy="926615"/>
          </a:xfrm>
        </p:grpSpPr>
        <p:sp>
          <p:nvSpPr>
            <p:cNvPr id="219" name="Freeform 218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2" name="Group 221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225" name="Freeform 224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6" name="Freeform 225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228" name="Freeform 227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9" name="Freeform 228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231" name="Freeform 230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232" name="Straight Arrow Connector 231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Arrow Connector 232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4" name="Freeform 233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5" name="Freeform 234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6" name="Freeform 235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37" name="Group 236"/>
          <p:cNvGrpSpPr/>
          <p:nvPr/>
        </p:nvGrpSpPr>
        <p:grpSpPr>
          <a:xfrm>
            <a:off x="7011534" y="3448590"/>
            <a:ext cx="330696" cy="425005"/>
            <a:chOff x="3495566" y="766354"/>
            <a:chExt cx="1244369" cy="926615"/>
          </a:xfrm>
        </p:grpSpPr>
        <p:sp>
          <p:nvSpPr>
            <p:cNvPr id="238" name="Freeform 237"/>
            <p:cNvSpPr/>
            <p:nvPr/>
          </p:nvSpPr>
          <p:spPr>
            <a:xfrm>
              <a:off x="3515465" y="1246048"/>
              <a:ext cx="1141815" cy="108970"/>
            </a:xfrm>
            <a:custGeom>
              <a:avLst/>
              <a:gdLst>
                <a:gd name="connsiteX0" fmla="*/ 0 w 1151291"/>
                <a:gd name="connsiteY0" fmla="*/ 0 h 108970"/>
                <a:gd name="connsiteX1" fmla="*/ 198989 w 1151291"/>
                <a:gd name="connsiteY1" fmla="*/ 4737 h 108970"/>
                <a:gd name="connsiteX2" fmla="*/ 232154 w 1151291"/>
                <a:gd name="connsiteY2" fmla="*/ 23689 h 108970"/>
                <a:gd name="connsiteX3" fmla="*/ 246367 w 1151291"/>
                <a:gd name="connsiteY3" fmla="*/ 28427 h 108970"/>
                <a:gd name="connsiteX4" fmla="*/ 274794 w 1151291"/>
                <a:gd name="connsiteY4" fmla="*/ 42640 h 108970"/>
                <a:gd name="connsiteX5" fmla="*/ 284270 w 1151291"/>
                <a:gd name="connsiteY5" fmla="*/ 56854 h 108970"/>
                <a:gd name="connsiteX6" fmla="*/ 322172 w 1151291"/>
                <a:gd name="connsiteY6" fmla="*/ 71067 h 108970"/>
                <a:gd name="connsiteX7" fmla="*/ 364813 w 1151291"/>
                <a:gd name="connsiteY7" fmla="*/ 75805 h 108970"/>
                <a:gd name="connsiteX8" fmla="*/ 379026 w 1151291"/>
                <a:gd name="connsiteY8" fmla="*/ 80543 h 108970"/>
                <a:gd name="connsiteX9" fmla="*/ 450094 w 1151291"/>
                <a:gd name="connsiteY9" fmla="*/ 90018 h 108970"/>
                <a:gd name="connsiteX10" fmla="*/ 487996 w 1151291"/>
                <a:gd name="connsiteY10" fmla="*/ 99494 h 108970"/>
                <a:gd name="connsiteX11" fmla="*/ 525899 w 1151291"/>
                <a:gd name="connsiteY11" fmla="*/ 108970 h 108970"/>
                <a:gd name="connsiteX12" fmla="*/ 762790 w 1151291"/>
                <a:gd name="connsiteY12" fmla="*/ 104232 h 108970"/>
                <a:gd name="connsiteX13" fmla="*/ 777003 w 1151291"/>
                <a:gd name="connsiteY13" fmla="*/ 99494 h 108970"/>
                <a:gd name="connsiteX14" fmla="*/ 810168 w 1151291"/>
                <a:gd name="connsiteY14" fmla="*/ 94756 h 108970"/>
                <a:gd name="connsiteX15" fmla="*/ 862284 w 1151291"/>
                <a:gd name="connsiteY15" fmla="*/ 85280 h 108970"/>
                <a:gd name="connsiteX16" fmla="*/ 909662 w 1151291"/>
                <a:gd name="connsiteY16" fmla="*/ 75805 h 108970"/>
                <a:gd name="connsiteX17" fmla="*/ 952303 w 1151291"/>
                <a:gd name="connsiteY17" fmla="*/ 56854 h 108970"/>
                <a:gd name="connsiteX18" fmla="*/ 1004419 w 1151291"/>
                <a:gd name="connsiteY18" fmla="*/ 47378 h 108970"/>
                <a:gd name="connsiteX19" fmla="*/ 1037584 w 1151291"/>
                <a:gd name="connsiteY19" fmla="*/ 33164 h 108970"/>
                <a:gd name="connsiteX20" fmla="*/ 1108651 w 1151291"/>
                <a:gd name="connsiteY20" fmla="*/ 18951 h 108970"/>
                <a:gd name="connsiteX21" fmla="*/ 1151291 w 1151291"/>
                <a:gd name="connsiteY21" fmla="*/ 14213 h 1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1291" h="108970">
                  <a:moveTo>
                    <a:pt x="0" y="0"/>
                  </a:moveTo>
                  <a:cubicBezTo>
                    <a:pt x="66330" y="1579"/>
                    <a:pt x="132706" y="1791"/>
                    <a:pt x="198989" y="4737"/>
                  </a:cubicBezTo>
                  <a:cubicBezTo>
                    <a:pt x="213711" y="5391"/>
                    <a:pt x="220247" y="16885"/>
                    <a:pt x="232154" y="23689"/>
                  </a:cubicBezTo>
                  <a:cubicBezTo>
                    <a:pt x="236490" y="26167"/>
                    <a:pt x="241900" y="26194"/>
                    <a:pt x="246367" y="28427"/>
                  </a:cubicBezTo>
                  <a:cubicBezTo>
                    <a:pt x="283104" y="46795"/>
                    <a:pt x="239070" y="30731"/>
                    <a:pt x="274794" y="42640"/>
                  </a:cubicBezTo>
                  <a:cubicBezTo>
                    <a:pt x="277953" y="47378"/>
                    <a:pt x="280243" y="52827"/>
                    <a:pt x="284270" y="56854"/>
                  </a:cubicBezTo>
                  <a:cubicBezTo>
                    <a:pt x="295670" y="68254"/>
                    <a:pt x="306354" y="68807"/>
                    <a:pt x="322172" y="71067"/>
                  </a:cubicBezTo>
                  <a:cubicBezTo>
                    <a:pt x="336329" y="73090"/>
                    <a:pt x="350599" y="74226"/>
                    <a:pt x="364813" y="75805"/>
                  </a:cubicBezTo>
                  <a:cubicBezTo>
                    <a:pt x="369551" y="77384"/>
                    <a:pt x="374129" y="79564"/>
                    <a:pt x="379026" y="80543"/>
                  </a:cubicBezTo>
                  <a:cubicBezTo>
                    <a:pt x="389908" y="82719"/>
                    <a:pt x="440888" y="88867"/>
                    <a:pt x="450094" y="90018"/>
                  </a:cubicBezTo>
                  <a:cubicBezTo>
                    <a:pt x="477264" y="99075"/>
                    <a:pt x="450836" y="90918"/>
                    <a:pt x="487996" y="99494"/>
                  </a:cubicBezTo>
                  <a:cubicBezTo>
                    <a:pt x="500686" y="102422"/>
                    <a:pt x="525899" y="108970"/>
                    <a:pt x="525899" y="108970"/>
                  </a:cubicBezTo>
                  <a:lnTo>
                    <a:pt x="762790" y="104232"/>
                  </a:lnTo>
                  <a:cubicBezTo>
                    <a:pt x="767780" y="104044"/>
                    <a:pt x="772106" y="100473"/>
                    <a:pt x="777003" y="99494"/>
                  </a:cubicBezTo>
                  <a:cubicBezTo>
                    <a:pt x="787953" y="97304"/>
                    <a:pt x="799181" y="96754"/>
                    <a:pt x="810168" y="94756"/>
                  </a:cubicBezTo>
                  <a:cubicBezTo>
                    <a:pt x="892077" y="79863"/>
                    <a:pt x="733278" y="103710"/>
                    <a:pt x="862284" y="85280"/>
                  </a:cubicBezTo>
                  <a:cubicBezTo>
                    <a:pt x="901712" y="72140"/>
                    <a:pt x="838863" y="92144"/>
                    <a:pt x="909662" y="75805"/>
                  </a:cubicBezTo>
                  <a:cubicBezTo>
                    <a:pt x="973504" y="61072"/>
                    <a:pt x="912668" y="73840"/>
                    <a:pt x="952303" y="56854"/>
                  </a:cubicBezTo>
                  <a:cubicBezTo>
                    <a:pt x="963474" y="52067"/>
                    <a:pt x="996731" y="48476"/>
                    <a:pt x="1004419" y="47378"/>
                  </a:cubicBezTo>
                  <a:cubicBezTo>
                    <a:pt x="1026967" y="32345"/>
                    <a:pt x="1009772" y="41507"/>
                    <a:pt x="1037584" y="33164"/>
                  </a:cubicBezTo>
                  <a:cubicBezTo>
                    <a:pt x="1086988" y="18344"/>
                    <a:pt x="1045475" y="25971"/>
                    <a:pt x="1108651" y="18951"/>
                  </a:cubicBezTo>
                  <a:cubicBezTo>
                    <a:pt x="1135263" y="12298"/>
                    <a:pt x="1121091" y="14213"/>
                    <a:pt x="1151291" y="14213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3495566" y="766354"/>
              <a:ext cx="1244369" cy="926615"/>
              <a:chOff x="3495566" y="766354"/>
              <a:chExt cx="1244369" cy="926615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3501252" y="1170242"/>
                <a:ext cx="1146553" cy="118446"/>
              </a:xfrm>
              <a:custGeom>
                <a:avLst/>
                <a:gdLst>
                  <a:gd name="connsiteX0" fmla="*/ 0 w 1146553"/>
                  <a:gd name="connsiteY0" fmla="*/ 94757 h 118446"/>
                  <a:gd name="connsiteX1" fmla="*/ 37902 w 1146553"/>
                  <a:gd name="connsiteY1" fmla="*/ 90019 h 118446"/>
                  <a:gd name="connsiteX2" fmla="*/ 56854 w 1146553"/>
                  <a:gd name="connsiteY2" fmla="*/ 85281 h 118446"/>
                  <a:gd name="connsiteX3" fmla="*/ 298483 w 1146553"/>
                  <a:gd name="connsiteY3" fmla="*/ 90019 h 118446"/>
                  <a:gd name="connsiteX4" fmla="*/ 431142 w 1146553"/>
                  <a:gd name="connsiteY4" fmla="*/ 99495 h 118446"/>
                  <a:gd name="connsiteX5" fmla="*/ 445355 w 1146553"/>
                  <a:gd name="connsiteY5" fmla="*/ 104233 h 118446"/>
                  <a:gd name="connsiteX6" fmla="*/ 469044 w 1146553"/>
                  <a:gd name="connsiteY6" fmla="*/ 108970 h 118446"/>
                  <a:gd name="connsiteX7" fmla="*/ 549587 w 1146553"/>
                  <a:gd name="connsiteY7" fmla="*/ 113708 h 118446"/>
                  <a:gd name="connsiteX8" fmla="*/ 596966 w 1146553"/>
                  <a:gd name="connsiteY8" fmla="*/ 118446 h 118446"/>
                  <a:gd name="connsiteX9" fmla="*/ 895449 w 1146553"/>
                  <a:gd name="connsiteY9" fmla="*/ 113708 h 118446"/>
                  <a:gd name="connsiteX10" fmla="*/ 919138 w 1146553"/>
                  <a:gd name="connsiteY10" fmla="*/ 108970 h 118446"/>
                  <a:gd name="connsiteX11" fmla="*/ 947565 w 1146553"/>
                  <a:gd name="connsiteY11" fmla="*/ 104233 h 118446"/>
                  <a:gd name="connsiteX12" fmla="*/ 975992 w 1146553"/>
                  <a:gd name="connsiteY12" fmla="*/ 85281 h 118446"/>
                  <a:gd name="connsiteX13" fmla="*/ 990205 w 1146553"/>
                  <a:gd name="connsiteY13" fmla="*/ 75806 h 118446"/>
                  <a:gd name="connsiteX14" fmla="*/ 1018632 w 1146553"/>
                  <a:gd name="connsiteY14" fmla="*/ 66330 h 118446"/>
                  <a:gd name="connsiteX15" fmla="*/ 1032845 w 1146553"/>
                  <a:gd name="connsiteY15" fmla="*/ 61592 h 118446"/>
                  <a:gd name="connsiteX16" fmla="*/ 1047059 w 1146553"/>
                  <a:gd name="connsiteY16" fmla="*/ 28427 h 118446"/>
                  <a:gd name="connsiteX17" fmla="*/ 1061272 w 1146553"/>
                  <a:gd name="connsiteY17" fmla="*/ 23690 h 118446"/>
                  <a:gd name="connsiteX18" fmla="*/ 1103913 w 1146553"/>
                  <a:gd name="connsiteY18" fmla="*/ 4738 h 118446"/>
                  <a:gd name="connsiteX19" fmla="*/ 1118126 w 1146553"/>
                  <a:gd name="connsiteY19" fmla="*/ 0 h 118446"/>
                  <a:gd name="connsiteX20" fmla="*/ 1146553 w 1146553"/>
                  <a:gd name="connsiteY20" fmla="*/ 0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6553" h="118446">
                    <a:moveTo>
                      <a:pt x="0" y="94757"/>
                    </a:moveTo>
                    <a:cubicBezTo>
                      <a:pt x="12634" y="93178"/>
                      <a:pt x="25343" y="92112"/>
                      <a:pt x="37902" y="90019"/>
                    </a:cubicBezTo>
                    <a:cubicBezTo>
                      <a:pt x="44325" y="88948"/>
                      <a:pt x="50342" y="85281"/>
                      <a:pt x="56854" y="85281"/>
                    </a:cubicBezTo>
                    <a:cubicBezTo>
                      <a:pt x="137412" y="85281"/>
                      <a:pt x="217940" y="88440"/>
                      <a:pt x="298483" y="90019"/>
                    </a:cubicBezTo>
                    <a:cubicBezTo>
                      <a:pt x="373749" y="102564"/>
                      <a:pt x="271940" y="86758"/>
                      <a:pt x="431142" y="99495"/>
                    </a:cubicBezTo>
                    <a:cubicBezTo>
                      <a:pt x="436120" y="99893"/>
                      <a:pt x="440510" y="103022"/>
                      <a:pt x="445355" y="104233"/>
                    </a:cubicBezTo>
                    <a:cubicBezTo>
                      <a:pt x="453167" y="106186"/>
                      <a:pt x="461024" y="108241"/>
                      <a:pt x="469044" y="108970"/>
                    </a:cubicBezTo>
                    <a:cubicBezTo>
                      <a:pt x="495828" y="111405"/>
                      <a:pt x="522766" y="111721"/>
                      <a:pt x="549587" y="113708"/>
                    </a:cubicBezTo>
                    <a:cubicBezTo>
                      <a:pt x="565415" y="114881"/>
                      <a:pt x="581173" y="116867"/>
                      <a:pt x="596966" y="118446"/>
                    </a:cubicBezTo>
                    <a:lnTo>
                      <a:pt x="895449" y="113708"/>
                    </a:lnTo>
                    <a:cubicBezTo>
                      <a:pt x="903498" y="113471"/>
                      <a:pt x="911215" y="110410"/>
                      <a:pt x="919138" y="108970"/>
                    </a:cubicBezTo>
                    <a:cubicBezTo>
                      <a:pt x="928589" y="107252"/>
                      <a:pt x="938089" y="105812"/>
                      <a:pt x="947565" y="104233"/>
                    </a:cubicBezTo>
                    <a:lnTo>
                      <a:pt x="975992" y="85281"/>
                    </a:lnTo>
                    <a:cubicBezTo>
                      <a:pt x="980730" y="82123"/>
                      <a:pt x="984803" y="77607"/>
                      <a:pt x="990205" y="75806"/>
                    </a:cubicBezTo>
                    <a:lnTo>
                      <a:pt x="1018632" y="66330"/>
                    </a:lnTo>
                    <a:lnTo>
                      <a:pt x="1032845" y="61592"/>
                    </a:lnTo>
                    <a:cubicBezTo>
                      <a:pt x="1035690" y="50212"/>
                      <a:pt x="1036834" y="36607"/>
                      <a:pt x="1047059" y="28427"/>
                    </a:cubicBezTo>
                    <a:cubicBezTo>
                      <a:pt x="1050959" y="25307"/>
                      <a:pt x="1056534" y="25269"/>
                      <a:pt x="1061272" y="23690"/>
                    </a:cubicBezTo>
                    <a:cubicBezTo>
                      <a:pt x="1083797" y="8673"/>
                      <a:pt x="1070083" y="16015"/>
                      <a:pt x="1103913" y="4738"/>
                    </a:cubicBezTo>
                    <a:cubicBezTo>
                      <a:pt x="1108651" y="3159"/>
                      <a:pt x="1113132" y="0"/>
                      <a:pt x="1118126" y="0"/>
                    </a:cubicBezTo>
                    <a:lnTo>
                      <a:pt x="1146553" y="0"/>
                    </a:lnTo>
                  </a:path>
                </a:pathLst>
              </a:cu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495566" y="766354"/>
                <a:ext cx="1244369" cy="926615"/>
                <a:chOff x="3495566" y="766354"/>
                <a:chExt cx="1244369" cy="926615"/>
              </a:xfrm>
            </p:grpSpPr>
            <p:sp>
              <p:nvSpPr>
                <p:cNvPr id="242" name="Freeform 241"/>
                <p:cNvSpPr/>
                <p:nvPr/>
              </p:nvSpPr>
              <p:spPr>
                <a:xfrm>
                  <a:off x="3501252" y="1203166"/>
                  <a:ext cx="1160767" cy="128162"/>
                </a:xfrm>
                <a:custGeom>
                  <a:avLst/>
                  <a:gdLst>
                    <a:gd name="connsiteX0" fmla="*/ 0 w 1160767"/>
                    <a:gd name="connsiteY0" fmla="*/ 47619 h 128162"/>
                    <a:gd name="connsiteX1" fmla="*/ 23689 w 1160767"/>
                    <a:gd name="connsiteY1" fmla="*/ 38144 h 128162"/>
                    <a:gd name="connsiteX2" fmla="*/ 203726 w 1160767"/>
                    <a:gd name="connsiteY2" fmla="*/ 47619 h 128162"/>
                    <a:gd name="connsiteX3" fmla="*/ 289007 w 1160767"/>
                    <a:gd name="connsiteY3" fmla="*/ 61833 h 128162"/>
                    <a:gd name="connsiteX4" fmla="*/ 388501 w 1160767"/>
                    <a:gd name="connsiteY4" fmla="*/ 76046 h 128162"/>
                    <a:gd name="connsiteX5" fmla="*/ 426404 w 1160767"/>
                    <a:gd name="connsiteY5" fmla="*/ 85522 h 128162"/>
                    <a:gd name="connsiteX6" fmla="*/ 445355 w 1160767"/>
                    <a:gd name="connsiteY6" fmla="*/ 90260 h 128162"/>
                    <a:gd name="connsiteX7" fmla="*/ 492733 w 1160767"/>
                    <a:gd name="connsiteY7" fmla="*/ 99736 h 128162"/>
                    <a:gd name="connsiteX8" fmla="*/ 530636 w 1160767"/>
                    <a:gd name="connsiteY8" fmla="*/ 109211 h 128162"/>
                    <a:gd name="connsiteX9" fmla="*/ 559063 w 1160767"/>
                    <a:gd name="connsiteY9" fmla="*/ 118687 h 128162"/>
                    <a:gd name="connsiteX10" fmla="*/ 601703 w 1160767"/>
                    <a:gd name="connsiteY10" fmla="*/ 128162 h 128162"/>
                    <a:gd name="connsiteX11" fmla="*/ 739100 w 1160767"/>
                    <a:gd name="connsiteY11" fmla="*/ 123425 h 128162"/>
                    <a:gd name="connsiteX12" fmla="*/ 781741 w 1160767"/>
                    <a:gd name="connsiteY12" fmla="*/ 113949 h 128162"/>
                    <a:gd name="connsiteX13" fmla="*/ 824381 w 1160767"/>
                    <a:gd name="connsiteY13" fmla="*/ 109211 h 128162"/>
                    <a:gd name="connsiteX14" fmla="*/ 881235 w 1160767"/>
                    <a:gd name="connsiteY14" fmla="*/ 99736 h 128162"/>
                    <a:gd name="connsiteX15" fmla="*/ 914400 w 1160767"/>
                    <a:gd name="connsiteY15" fmla="*/ 90260 h 128162"/>
                    <a:gd name="connsiteX16" fmla="*/ 961778 w 1160767"/>
                    <a:gd name="connsiteY16" fmla="*/ 76046 h 128162"/>
                    <a:gd name="connsiteX17" fmla="*/ 1013894 w 1160767"/>
                    <a:gd name="connsiteY17" fmla="*/ 61833 h 128162"/>
                    <a:gd name="connsiteX18" fmla="*/ 1032845 w 1160767"/>
                    <a:gd name="connsiteY18" fmla="*/ 52357 h 128162"/>
                    <a:gd name="connsiteX19" fmla="*/ 1047059 w 1160767"/>
                    <a:gd name="connsiteY19" fmla="*/ 47619 h 128162"/>
                    <a:gd name="connsiteX20" fmla="*/ 1075486 w 1160767"/>
                    <a:gd name="connsiteY20" fmla="*/ 33406 h 128162"/>
                    <a:gd name="connsiteX21" fmla="*/ 1089699 w 1160767"/>
                    <a:gd name="connsiteY21" fmla="*/ 23930 h 128162"/>
                    <a:gd name="connsiteX22" fmla="*/ 1094437 w 1160767"/>
                    <a:gd name="connsiteY22" fmla="*/ 9717 h 128162"/>
                    <a:gd name="connsiteX23" fmla="*/ 1108651 w 1160767"/>
                    <a:gd name="connsiteY23" fmla="*/ 4979 h 128162"/>
                    <a:gd name="connsiteX24" fmla="*/ 1160767 w 1160767"/>
                    <a:gd name="connsiteY24" fmla="*/ 241 h 12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60767" h="128162">
                      <a:moveTo>
                        <a:pt x="0" y="47619"/>
                      </a:moveTo>
                      <a:cubicBezTo>
                        <a:pt x="7896" y="44461"/>
                        <a:pt x="15188" y="38380"/>
                        <a:pt x="23689" y="38144"/>
                      </a:cubicBezTo>
                      <a:cubicBezTo>
                        <a:pt x="126113" y="35299"/>
                        <a:pt x="134748" y="37767"/>
                        <a:pt x="203726" y="47619"/>
                      </a:cubicBezTo>
                      <a:cubicBezTo>
                        <a:pt x="271906" y="67100"/>
                        <a:pt x="197763" y="48146"/>
                        <a:pt x="289007" y="61833"/>
                      </a:cubicBezTo>
                      <a:cubicBezTo>
                        <a:pt x="416498" y="80958"/>
                        <a:pt x="230559" y="62886"/>
                        <a:pt x="388501" y="76046"/>
                      </a:cubicBezTo>
                      <a:cubicBezTo>
                        <a:pt x="413901" y="84513"/>
                        <a:pt x="392099" y="77898"/>
                        <a:pt x="426404" y="85522"/>
                      </a:cubicBezTo>
                      <a:cubicBezTo>
                        <a:pt x="432760" y="86935"/>
                        <a:pt x="438988" y="88896"/>
                        <a:pt x="445355" y="90260"/>
                      </a:cubicBezTo>
                      <a:cubicBezTo>
                        <a:pt x="461103" y="93635"/>
                        <a:pt x="477011" y="96242"/>
                        <a:pt x="492733" y="99736"/>
                      </a:cubicBezTo>
                      <a:cubicBezTo>
                        <a:pt x="505446" y="102561"/>
                        <a:pt x="518281" y="105093"/>
                        <a:pt x="530636" y="109211"/>
                      </a:cubicBezTo>
                      <a:cubicBezTo>
                        <a:pt x="540112" y="112370"/>
                        <a:pt x="549373" y="116264"/>
                        <a:pt x="559063" y="118687"/>
                      </a:cubicBezTo>
                      <a:cubicBezTo>
                        <a:pt x="585826" y="125378"/>
                        <a:pt x="571629" y="122148"/>
                        <a:pt x="601703" y="128162"/>
                      </a:cubicBezTo>
                      <a:cubicBezTo>
                        <a:pt x="647502" y="126583"/>
                        <a:pt x="693348" y="126039"/>
                        <a:pt x="739100" y="123425"/>
                      </a:cubicBezTo>
                      <a:cubicBezTo>
                        <a:pt x="807371" y="119524"/>
                        <a:pt x="740260" y="120863"/>
                        <a:pt x="781741" y="113949"/>
                      </a:cubicBezTo>
                      <a:cubicBezTo>
                        <a:pt x="795847" y="111598"/>
                        <a:pt x="810224" y="111233"/>
                        <a:pt x="824381" y="109211"/>
                      </a:cubicBezTo>
                      <a:cubicBezTo>
                        <a:pt x="843401" y="106494"/>
                        <a:pt x="881235" y="99736"/>
                        <a:pt x="881235" y="99736"/>
                      </a:cubicBezTo>
                      <a:cubicBezTo>
                        <a:pt x="929014" y="83810"/>
                        <a:pt x="854896" y="108112"/>
                        <a:pt x="914400" y="90260"/>
                      </a:cubicBezTo>
                      <a:cubicBezTo>
                        <a:pt x="948129" y="80141"/>
                        <a:pt x="933708" y="82284"/>
                        <a:pt x="961778" y="76046"/>
                      </a:cubicBezTo>
                      <a:cubicBezTo>
                        <a:pt x="980497" y="71887"/>
                        <a:pt x="996141" y="70710"/>
                        <a:pt x="1013894" y="61833"/>
                      </a:cubicBezTo>
                      <a:cubicBezTo>
                        <a:pt x="1020211" y="58674"/>
                        <a:pt x="1026353" y="55139"/>
                        <a:pt x="1032845" y="52357"/>
                      </a:cubicBezTo>
                      <a:cubicBezTo>
                        <a:pt x="1037435" y="50390"/>
                        <a:pt x="1042592" y="49852"/>
                        <a:pt x="1047059" y="47619"/>
                      </a:cubicBezTo>
                      <a:cubicBezTo>
                        <a:pt x="1083797" y="29250"/>
                        <a:pt x="1039758" y="45315"/>
                        <a:pt x="1075486" y="33406"/>
                      </a:cubicBezTo>
                      <a:cubicBezTo>
                        <a:pt x="1080224" y="30247"/>
                        <a:pt x="1086142" y="28376"/>
                        <a:pt x="1089699" y="23930"/>
                      </a:cubicBezTo>
                      <a:cubicBezTo>
                        <a:pt x="1092819" y="20030"/>
                        <a:pt x="1090906" y="13248"/>
                        <a:pt x="1094437" y="9717"/>
                      </a:cubicBezTo>
                      <a:cubicBezTo>
                        <a:pt x="1097969" y="6186"/>
                        <a:pt x="1103806" y="6190"/>
                        <a:pt x="1108651" y="4979"/>
                      </a:cubicBezTo>
                      <a:cubicBezTo>
                        <a:pt x="1135036" y="-1617"/>
                        <a:pt x="1132048" y="241"/>
                        <a:pt x="1160767" y="241"/>
                      </a:cubicBezTo>
                    </a:path>
                  </a:pathLst>
                </a:cu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3" name="Group 242"/>
                <p:cNvGrpSpPr/>
                <p:nvPr/>
              </p:nvGrpSpPr>
              <p:grpSpPr>
                <a:xfrm>
                  <a:off x="3495566" y="766354"/>
                  <a:ext cx="1244369" cy="926615"/>
                  <a:chOff x="3495566" y="766354"/>
                  <a:chExt cx="1244369" cy="926615"/>
                </a:xfrm>
              </p:grpSpPr>
              <p:sp>
                <p:nvSpPr>
                  <p:cNvPr id="244" name="Freeform 243"/>
                  <p:cNvSpPr/>
                  <p:nvPr/>
                </p:nvSpPr>
                <p:spPr>
                  <a:xfrm>
                    <a:off x="3505991" y="1250785"/>
                    <a:ext cx="1151290" cy="180038"/>
                  </a:xfrm>
                  <a:custGeom>
                    <a:avLst/>
                    <a:gdLst>
                      <a:gd name="connsiteX0" fmla="*/ 0 w 1151291"/>
                      <a:gd name="connsiteY0" fmla="*/ 0 h 180038"/>
                      <a:gd name="connsiteX1" fmla="*/ 94756 w 1151291"/>
                      <a:gd name="connsiteY1" fmla="*/ 4738 h 180038"/>
                      <a:gd name="connsiteX2" fmla="*/ 108970 w 1151291"/>
                      <a:gd name="connsiteY2" fmla="*/ 18952 h 180038"/>
                      <a:gd name="connsiteX3" fmla="*/ 123183 w 1151291"/>
                      <a:gd name="connsiteY3" fmla="*/ 28427 h 180038"/>
                      <a:gd name="connsiteX4" fmla="*/ 137397 w 1151291"/>
                      <a:gd name="connsiteY4" fmla="*/ 33165 h 180038"/>
                      <a:gd name="connsiteX5" fmla="*/ 170561 w 1151291"/>
                      <a:gd name="connsiteY5" fmla="*/ 52117 h 180038"/>
                      <a:gd name="connsiteX6" fmla="*/ 203726 w 1151291"/>
                      <a:gd name="connsiteY6" fmla="*/ 61592 h 180038"/>
                      <a:gd name="connsiteX7" fmla="*/ 232153 w 1151291"/>
                      <a:gd name="connsiteY7" fmla="*/ 75806 h 180038"/>
                      <a:gd name="connsiteX8" fmla="*/ 251104 w 1151291"/>
                      <a:gd name="connsiteY8" fmla="*/ 85281 h 180038"/>
                      <a:gd name="connsiteX9" fmla="*/ 274793 w 1151291"/>
                      <a:gd name="connsiteY9" fmla="*/ 90019 h 180038"/>
                      <a:gd name="connsiteX10" fmla="*/ 312696 w 1151291"/>
                      <a:gd name="connsiteY10" fmla="*/ 108970 h 180038"/>
                      <a:gd name="connsiteX11" fmla="*/ 326909 w 1151291"/>
                      <a:gd name="connsiteY11" fmla="*/ 118446 h 180038"/>
                      <a:gd name="connsiteX12" fmla="*/ 355336 w 1151291"/>
                      <a:gd name="connsiteY12" fmla="*/ 123184 h 180038"/>
                      <a:gd name="connsiteX13" fmla="*/ 393239 w 1151291"/>
                      <a:gd name="connsiteY13" fmla="*/ 142135 h 180038"/>
                      <a:gd name="connsiteX14" fmla="*/ 416928 w 1151291"/>
                      <a:gd name="connsiteY14" fmla="*/ 146873 h 180038"/>
                      <a:gd name="connsiteX15" fmla="*/ 431142 w 1151291"/>
                      <a:gd name="connsiteY15" fmla="*/ 151611 h 180038"/>
                      <a:gd name="connsiteX16" fmla="*/ 540112 w 1151291"/>
                      <a:gd name="connsiteY16" fmla="*/ 165824 h 180038"/>
                      <a:gd name="connsiteX17" fmla="*/ 724887 w 1151291"/>
                      <a:gd name="connsiteY17" fmla="*/ 175300 h 180038"/>
                      <a:gd name="connsiteX18" fmla="*/ 739100 w 1151291"/>
                      <a:gd name="connsiteY18" fmla="*/ 180038 h 180038"/>
                      <a:gd name="connsiteX19" fmla="*/ 758051 w 1151291"/>
                      <a:gd name="connsiteY19" fmla="*/ 175300 h 180038"/>
                      <a:gd name="connsiteX20" fmla="*/ 786478 w 1151291"/>
                      <a:gd name="connsiteY20" fmla="*/ 165824 h 180038"/>
                      <a:gd name="connsiteX21" fmla="*/ 800692 w 1151291"/>
                      <a:gd name="connsiteY21" fmla="*/ 161087 h 180038"/>
                      <a:gd name="connsiteX22" fmla="*/ 862284 w 1151291"/>
                      <a:gd name="connsiteY22" fmla="*/ 151611 h 180038"/>
                      <a:gd name="connsiteX23" fmla="*/ 890711 w 1151291"/>
                      <a:gd name="connsiteY23" fmla="*/ 142135 h 180038"/>
                      <a:gd name="connsiteX24" fmla="*/ 923875 w 1151291"/>
                      <a:gd name="connsiteY24" fmla="*/ 132660 h 180038"/>
                      <a:gd name="connsiteX25" fmla="*/ 947564 w 1151291"/>
                      <a:gd name="connsiteY25" fmla="*/ 118446 h 180038"/>
                      <a:gd name="connsiteX26" fmla="*/ 994943 w 1151291"/>
                      <a:gd name="connsiteY26" fmla="*/ 108970 h 180038"/>
                      <a:gd name="connsiteX27" fmla="*/ 1013894 w 1151291"/>
                      <a:gd name="connsiteY27" fmla="*/ 104233 h 180038"/>
                      <a:gd name="connsiteX28" fmla="*/ 1042321 w 1151291"/>
                      <a:gd name="connsiteY28" fmla="*/ 94757 h 180038"/>
                      <a:gd name="connsiteX29" fmla="*/ 1137077 w 1151291"/>
                      <a:gd name="connsiteY29" fmla="*/ 85281 h 180038"/>
                      <a:gd name="connsiteX30" fmla="*/ 1151291 w 1151291"/>
                      <a:gd name="connsiteY30" fmla="*/ 80543 h 18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51291" h="180038">
                        <a:moveTo>
                          <a:pt x="0" y="0"/>
                        </a:moveTo>
                        <a:cubicBezTo>
                          <a:pt x="31585" y="1579"/>
                          <a:pt x="63599" y="-681"/>
                          <a:pt x="94756" y="4738"/>
                        </a:cubicBezTo>
                        <a:cubicBezTo>
                          <a:pt x="101357" y="5886"/>
                          <a:pt x="103822" y="14662"/>
                          <a:pt x="108970" y="18952"/>
                        </a:cubicBezTo>
                        <a:cubicBezTo>
                          <a:pt x="113344" y="22597"/>
                          <a:pt x="118090" y="25881"/>
                          <a:pt x="123183" y="28427"/>
                        </a:cubicBezTo>
                        <a:cubicBezTo>
                          <a:pt x="127650" y="30660"/>
                          <a:pt x="132807" y="31198"/>
                          <a:pt x="137397" y="33165"/>
                        </a:cubicBezTo>
                        <a:cubicBezTo>
                          <a:pt x="195572" y="58098"/>
                          <a:pt x="122955" y="28315"/>
                          <a:pt x="170561" y="52117"/>
                        </a:cubicBezTo>
                        <a:cubicBezTo>
                          <a:pt x="177352" y="55512"/>
                          <a:pt x="197662" y="60076"/>
                          <a:pt x="203726" y="61592"/>
                        </a:cubicBezTo>
                        <a:cubicBezTo>
                          <a:pt x="231039" y="79801"/>
                          <a:pt x="204694" y="64038"/>
                          <a:pt x="232153" y="75806"/>
                        </a:cubicBezTo>
                        <a:cubicBezTo>
                          <a:pt x="238645" y="78588"/>
                          <a:pt x="244404" y="83048"/>
                          <a:pt x="251104" y="85281"/>
                        </a:cubicBezTo>
                        <a:cubicBezTo>
                          <a:pt x="258744" y="87827"/>
                          <a:pt x="266897" y="88440"/>
                          <a:pt x="274793" y="90019"/>
                        </a:cubicBezTo>
                        <a:cubicBezTo>
                          <a:pt x="287427" y="96336"/>
                          <a:pt x="300943" y="101134"/>
                          <a:pt x="312696" y="108970"/>
                        </a:cubicBezTo>
                        <a:cubicBezTo>
                          <a:pt x="317434" y="112129"/>
                          <a:pt x="321507" y="116645"/>
                          <a:pt x="326909" y="118446"/>
                        </a:cubicBezTo>
                        <a:cubicBezTo>
                          <a:pt x="336022" y="121484"/>
                          <a:pt x="345860" y="121605"/>
                          <a:pt x="355336" y="123184"/>
                        </a:cubicBezTo>
                        <a:cubicBezTo>
                          <a:pt x="371336" y="133851"/>
                          <a:pt x="372164" y="135813"/>
                          <a:pt x="393239" y="142135"/>
                        </a:cubicBezTo>
                        <a:cubicBezTo>
                          <a:pt x="400952" y="144449"/>
                          <a:pt x="409116" y="144920"/>
                          <a:pt x="416928" y="146873"/>
                        </a:cubicBezTo>
                        <a:cubicBezTo>
                          <a:pt x="421773" y="148084"/>
                          <a:pt x="426404" y="150032"/>
                          <a:pt x="431142" y="151611"/>
                        </a:cubicBezTo>
                        <a:cubicBezTo>
                          <a:pt x="471536" y="178542"/>
                          <a:pt x="440402" y="161292"/>
                          <a:pt x="540112" y="165824"/>
                        </a:cubicBezTo>
                        <a:cubicBezTo>
                          <a:pt x="702044" y="173184"/>
                          <a:pt x="600632" y="167016"/>
                          <a:pt x="724887" y="175300"/>
                        </a:cubicBezTo>
                        <a:cubicBezTo>
                          <a:pt x="729625" y="176879"/>
                          <a:pt x="734106" y="180038"/>
                          <a:pt x="739100" y="180038"/>
                        </a:cubicBezTo>
                        <a:cubicBezTo>
                          <a:pt x="745611" y="180038"/>
                          <a:pt x="751814" y="177171"/>
                          <a:pt x="758051" y="175300"/>
                        </a:cubicBezTo>
                        <a:cubicBezTo>
                          <a:pt x="767618" y="172430"/>
                          <a:pt x="777002" y="168982"/>
                          <a:pt x="786478" y="165824"/>
                        </a:cubicBezTo>
                        <a:cubicBezTo>
                          <a:pt x="791216" y="164245"/>
                          <a:pt x="795756" y="161846"/>
                          <a:pt x="800692" y="161087"/>
                        </a:cubicBezTo>
                        <a:lnTo>
                          <a:pt x="862284" y="151611"/>
                        </a:lnTo>
                        <a:cubicBezTo>
                          <a:pt x="871760" y="148452"/>
                          <a:pt x="881021" y="144558"/>
                          <a:pt x="890711" y="142135"/>
                        </a:cubicBezTo>
                        <a:cubicBezTo>
                          <a:pt x="896776" y="140619"/>
                          <a:pt x="917083" y="136056"/>
                          <a:pt x="923875" y="132660"/>
                        </a:cubicBezTo>
                        <a:cubicBezTo>
                          <a:pt x="932112" y="128542"/>
                          <a:pt x="938828" y="121358"/>
                          <a:pt x="947564" y="118446"/>
                        </a:cubicBezTo>
                        <a:cubicBezTo>
                          <a:pt x="962843" y="113353"/>
                          <a:pt x="979318" y="112876"/>
                          <a:pt x="994943" y="108970"/>
                        </a:cubicBezTo>
                        <a:cubicBezTo>
                          <a:pt x="1001260" y="107391"/>
                          <a:pt x="1007657" y="106104"/>
                          <a:pt x="1013894" y="104233"/>
                        </a:cubicBezTo>
                        <a:cubicBezTo>
                          <a:pt x="1023461" y="101363"/>
                          <a:pt x="1032433" y="96170"/>
                          <a:pt x="1042321" y="94757"/>
                        </a:cubicBezTo>
                        <a:cubicBezTo>
                          <a:pt x="1095870" y="87107"/>
                          <a:pt x="1064352" y="90876"/>
                          <a:pt x="1137077" y="85281"/>
                        </a:cubicBezTo>
                        <a:lnTo>
                          <a:pt x="1151291" y="80543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>
                  <a:xfrm>
                    <a:off x="3496514" y="1217621"/>
                    <a:ext cx="1160767" cy="132659"/>
                  </a:xfrm>
                  <a:custGeom>
                    <a:avLst/>
                    <a:gdLst>
                      <a:gd name="connsiteX0" fmla="*/ 0 w 1160767"/>
                      <a:gd name="connsiteY0" fmla="*/ 47378 h 132659"/>
                      <a:gd name="connsiteX1" fmla="*/ 80543 w 1160767"/>
                      <a:gd name="connsiteY1" fmla="*/ 33164 h 132659"/>
                      <a:gd name="connsiteX2" fmla="*/ 99494 w 1160767"/>
                      <a:gd name="connsiteY2" fmla="*/ 23689 h 132659"/>
                      <a:gd name="connsiteX3" fmla="*/ 293745 w 1160767"/>
                      <a:gd name="connsiteY3" fmla="*/ 23689 h 132659"/>
                      <a:gd name="connsiteX4" fmla="*/ 331648 w 1160767"/>
                      <a:gd name="connsiteY4" fmla="*/ 28427 h 132659"/>
                      <a:gd name="connsiteX5" fmla="*/ 355337 w 1160767"/>
                      <a:gd name="connsiteY5" fmla="*/ 52116 h 132659"/>
                      <a:gd name="connsiteX6" fmla="*/ 369550 w 1160767"/>
                      <a:gd name="connsiteY6" fmla="*/ 66329 h 132659"/>
                      <a:gd name="connsiteX7" fmla="*/ 426404 w 1160767"/>
                      <a:gd name="connsiteY7" fmla="*/ 90018 h 132659"/>
                      <a:gd name="connsiteX8" fmla="*/ 469045 w 1160767"/>
                      <a:gd name="connsiteY8" fmla="*/ 104232 h 132659"/>
                      <a:gd name="connsiteX9" fmla="*/ 497471 w 1160767"/>
                      <a:gd name="connsiteY9" fmla="*/ 113707 h 132659"/>
                      <a:gd name="connsiteX10" fmla="*/ 521161 w 1160767"/>
                      <a:gd name="connsiteY10" fmla="*/ 118445 h 132659"/>
                      <a:gd name="connsiteX11" fmla="*/ 535374 w 1160767"/>
                      <a:gd name="connsiteY11" fmla="*/ 123183 h 132659"/>
                      <a:gd name="connsiteX12" fmla="*/ 791217 w 1160767"/>
                      <a:gd name="connsiteY12" fmla="*/ 132659 h 132659"/>
                      <a:gd name="connsiteX13" fmla="*/ 919138 w 1160767"/>
                      <a:gd name="connsiteY13" fmla="*/ 127921 h 132659"/>
                      <a:gd name="connsiteX14" fmla="*/ 947565 w 1160767"/>
                      <a:gd name="connsiteY14" fmla="*/ 123183 h 132659"/>
                      <a:gd name="connsiteX15" fmla="*/ 966516 w 1160767"/>
                      <a:gd name="connsiteY15" fmla="*/ 108970 h 132659"/>
                      <a:gd name="connsiteX16" fmla="*/ 999681 w 1160767"/>
                      <a:gd name="connsiteY16" fmla="*/ 94756 h 132659"/>
                      <a:gd name="connsiteX17" fmla="*/ 1028108 w 1160767"/>
                      <a:gd name="connsiteY17" fmla="*/ 75805 h 132659"/>
                      <a:gd name="connsiteX18" fmla="*/ 1056535 w 1160767"/>
                      <a:gd name="connsiteY18" fmla="*/ 56854 h 132659"/>
                      <a:gd name="connsiteX19" fmla="*/ 1070748 w 1160767"/>
                      <a:gd name="connsiteY19" fmla="*/ 47378 h 132659"/>
                      <a:gd name="connsiteX20" fmla="*/ 1084962 w 1160767"/>
                      <a:gd name="connsiteY20" fmla="*/ 42640 h 132659"/>
                      <a:gd name="connsiteX21" fmla="*/ 1127602 w 1160767"/>
                      <a:gd name="connsiteY21" fmla="*/ 14213 h 132659"/>
                      <a:gd name="connsiteX22" fmla="*/ 1141816 w 1160767"/>
                      <a:gd name="connsiteY22" fmla="*/ 4738 h 132659"/>
                      <a:gd name="connsiteX23" fmla="*/ 1160767 w 1160767"/>
                      <a:gd name="connsiteY23" fmla="*/ 0 h 132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60767" h="132659">
                        <a:moveTo>
                          <a:pt x="0" y="47378"/>
                        </a:moveTo>
                        <a:cubicBezTo>
                          <a:pt x="58328" y="35712"/>
                          <a:pt x="31434" y="40180"/>
                          <a:pt x="80543" y="33164"/>
                        </a:cubicBezTo>
                        <a:cubicBezTo>
                          <a:pt x="86860" y="30006"/>
                          <a:pt x="93002" y="26471"/>
                          <a:pt x="99494" y="23689"/>
                        </a:cubicBezTo>
                        <a:cubicBezTo>
                          <a:pt x="155763" y="-425"/>
                          <a:pt x="287791" y="23532"/>
                          <a:pt x="293745" y="23689"/>
                        </a:cubicBezTo>
                        <a:cubicBezTo>
                          <a:pt x="306379" y="25268"/>
                          <a:pt x="319364" y="25077"/>
                          <a:pt x="331648" y="28427"/>
                        </a:cubicBezTo>
                        <a:cubicBezTo>
                          <a:pt x="346635" y="32514"/>
                          <a:pt x="346666" y="41711"/>
                          <a:pt x="355337" y="52116"/>
                        </a:cubicBezTo>
                        <a:cubicBezTo>
                          <a:pt x="359626" y="57263"/>
                          <a:pt x="364098" y="62435"/>
                          <a:pt x="369550" y="66329"/>
                        </a:cubicBezTo>
                        <a:cubicBezTo>
                          <a:pt x="380753" y="74331"/>
                          <a:pt x="419748" y="87669"/>
                          <a:pt x="426404" y="90018"/>
                        </a:cubicBezTo>
                        <a:cubicBezTo>
                          <a:pt x="440532" y="95005"/>
                          <a:pt x="454831" y="99494"/>
                          <a:pt x="469045" y="104232"/>
                        </a:cubicBezTo>
                        <a:lnTo>
                          <a:pt x="497471" y="113707"/>
                        </a:lnTo>
                        <a:cubicBezTo>
                          <a:pt x="505368" y="115286"/>
                          <a:pt x="513348" y="116492"/>
                          <a:pt x="521161" y="118445"/>
                        </a:cubicBezTo>
                        <a:cubicBezTo>
                          <a:pt x="526006" y="119656"/>
                          <a:pt x="530430" y="122477"/>
                          <a:pt x="535374" y="123183"/>
                        </a:cubicBezTo>
                        <a:cubicBezTo>
                          <a:pt x="603119" y="132861"/>
                          <a:pt x="772620" y="132226"/>
                          <a:pt x="791217" y="132659"/>
                        </a:cubicBezTo>
                        <a:cubicBezTo>
                          <a:pt x="833857" y="131080"/>
                          <a:pt x="876547" y="130502"/>
                          <a:pt x="919138" y="127921"/>
                        </a:cubicBezTo>
                        <a:cubicBezTo>
                          <a:pt x="928727" y="127340"/>
                          <a:pt x="938646" y="126751"/>
                          <a:pt x="947565" y="123183"/>
                        </a:cubicBezTo>
                        <a:cubicBezTo>
                          <a:pt x="954896" y="120250"/>
                          <a:pt x="959820" y="113155"/>
                          <a:pt x="966516" y="108970"/>
                        </a:cubicBezTo>
                        <a:cubicBezTo>
                          <a:pt x="1042414" y="61533"/>
                          <a:pt x="941656" y="126991"/>
                          <a:pt x="999681" y="94756"/>
                        </a:cubicBezTo>
                        <a:cubicBezTo>
                          <a:pt x="1009636" y="89225"/>
                          <a:pt x="1020056" y="83858"/>
                          <a:pt x="1028108" y="75805"/>
                        </a:cubicBezTo>
                        <a:cubicBezTo>
                          <a:pt x="1045852" y="58059"/>
                          <a:pt x="1035964" y="63709"/>
                          <a:pt x="1056535" y="56854"/>
                        </a:cubicBezTo>
                        <a:cubicBezTo>
                          <a:pt x="1061273" y="53695"/>
                          <a:pt x="1065655" y="49925"/>
                          <a:pt x="1070748" y="47378"/>
                        </a:cubicBezTo>
                        <a:cubicBezTo>
                          <a:pt x="1075215" y="45144"/>
                          <a:pt x="1080596" y="45065"/>
                          <a:pt x="1084962" y="42640"/>
                        </a:cubicBezTo>
                        <a:cubicBezTo>
                          <a:pt x="1084987" y="42626"/>
                          <a:pt x="1120483" y="18959"/>
                          <a:pt x="1127602" y="14213"/>
                        </a:cubicBezTo>
                        <a:cubicBezTo>
                          <a:pt x="1132340" y="11054"/>
                          <a:pt x="1136292" y="6119"/>
                          <a:pt x="1141816" y="4738"/>
                        </a:cubicBezTo>
                        <a:lnTo>
                          <a:pt x="1160767" y="0"/>
                        </a:lnTo>
                      </a:path>
                    </a:pathLst>
                  </a:custGeom>
                  <a:noFill/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3495566" y="766354"/>
                    <a:ext cx="1244369" cy="926615"/>
                    <a:chOff x="3495566" y="766354"/>
                    <a:chExt cx="1244369" cy="926615"/>
                  </a:xfrm>
                </p:grpSpPr>
                <p:sp>
                  <p:nvSpPr>
                    <p:cNvPr id="247" name="Freeform 246"/>
                    <p:cNvSpPr/>
                    <p:nvPr/>
                  </p:nvSpPr>
                  <p:spPr>
                    <a:xfrm>
                      <a:off x="3505990" y="1094007"/>
                      <a:ext cx="1146553" cy="152041"/>
                    </a:xfrm>
                    <a:custGeom>
                      <a:avLst/>
                      <a:gdLst>
                        <a:gd name="connsiteX0" fmla="*/ 0 w 1146553"/>
                        <a:gd name="connsiteY0" fmla="*/ 152041 h 152041"/>
                        <a:gd name="connsiteX1" fmla="*/ 52116 w 1146553"/>
                        <a:gd name="connsiteY1" fmla="*/ 137827 h 152041"/>
                        <a:gd name="connsiteX2" fmla="*/ 66329 w 1146553"/>
                        <a:gd name="connsiteY2" fmla="*/ 133089 h 152041"/>
                        <a:gd name="connsiteX3" fmla="*/ 127921 w 1146553"/>
                        <a:gd name="connsiteY3" fmla="*/ 128352 h 152041"/>
                        <a:gd name="connsiteX4" fmla="*/ 170561 w 1146553"/>
                        <a:gd name="connsiteY4" fmla="*/ 114138 h 152041"/>
                        <a:gd name="connsiteX5" fmla="*/ 184775 w 1146553"/>
                        <a:gd name="connsiteY5" fmla="*/ 109400 h 152041"/>
                        <a:gd name="connsiteX6" fmla="*/ 270056 w 1146553"/>
                        <a:gd name="connsiteY6" fmla="*/ 104662 h 152041"/>
                        <a:gd name="connsiteX7" fmla="*/ 364812 w 1146553"/>
                        <a:gd name="connsiteY7" fmla="*/ 109400 h 152041"/>
                        <a:gd name="connsiteX8" fmla="*/ 397977 w 1146553"/>
                        <a:gd name="connsiteY8" fmla="*/ 118876 h 152041"/>
                        <a:gd name="connsiteX9" fmla="*/ 416928 w 1146553"/>
                        <a:gd name="connsiteY9" fmla="*/ 123614 h 152041"/>
                        <a:gd name="connsiteX10" fmla="*/ 450093 w 1146553"/>
                        <a:gd name="connsiteY10" fmla="*/ 133089 h 152041"/>
                        <a:gd name="connsiteX11" fmla="*/ 554325 w 1146553"/>
                        <a:gd name="connsiteY11" fmla="*/ 137827 h 152041"/>
                        <a:gd name="connsiteX12" fmla="*/ 625392 w 1146553"/>
                        <a:gd name="connsiteY12" fmla="*/ 147303 h 152041"/>
                        <a:gd name="connsiteX13" fmla="*/ 767527 w 1146553"/>
                        <a:gd name="connsiteY13" fmla="*/ 142565 h 152041"/>
                        <a:gd name="connsiteX14" fmla="*/ 786478 w 1146553"/>
                        <a:gd name="connsiteY14" fmla="*/ 137827 h 152041"/>
                        <a:gd name="connsiteX15" fmla="*/ 800692 w 1146553"/>
                        <a:gd name="connsiteY15" fmla="*/ 133089 h 152041"/>
                        <a:gd name="connsiteX16" fmla="*/ 829119 w 1146553"/>
                        <a:gd name="connsiteY16" fmla="*/ 128352 h 152041"/>
                        <a:gd name="connsiteX17" fmla="*/ 862284 w 1146553"/>
                        <a:gd name="connsiteY17" fmla="*/ 118876 h 152041"/>
                        <a:gd name="connsiteX18" fmla="*/ 881235 w 1146553"/>
                        <a:gd name="connsiteY18" fmla="*/ 109400 h 152041"/>
                        <a:gd name="connsiteX19" fmla="*/ 895448 w 1146553"/>
                        <a:gd name="connsiteY19" fmla="*/ 104662 h 152041"/>
                        <a:gd name="connsiteX20" fmla="*/ 914400 w 1146553"/>
                        <a:gd name="connsiteY20" fmla="*/ 95187 h 152041"/>
                        <a:gd name="connsiteX21" fmla="*/ 942827 w 1146553"/>
                        <a:gd name="connsiteY21" fmla="*/ 85711 h 152041"/>
                        <a:gd name="connsiteX22" fmla="*/ 980729 w 1146553"/>
                        <a:gd name="connsiteY22" fmla="*/ 76235 h 152041"/>
                        <a:gd name="connsiteX23" fmla="*/ 1023370 w 1146553"/>
                        <a:gd name="connsiteY23" fmla="*/ 43071 h 152041"/>
                        <a:gd name="connsiteX24" fmla="*/ 1051797 w 1146553"/>
                        <a:gd name="connsiteY24" fmla="*/ 24119 h 152041"/>
                        <a:gd name="connsiteX25" fmla="*/ 1084961 w 1146553"/>
                        <a:gd name="connsiteY25" fmla="*/ 14644 h 152041"/>
                        <a:gd name="connsiteX26" fmla="*/ 1113388 w 1146553"/>
                        <a:gd name="connsiteY26" fmla="*/ 9906 h 152041"/>
                        <a:gd name="connsiteX27" fmla="*/ 1146553 w 1146553"/>
                        <a:gd name="connsiteY27" fmla="*/ 430 h 15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146553" h="152041">
                          <a:moveTo>
                            <a:pt x="0" y="152041"/>
                          </a:moveTo>
                          <a:cubicBezTo>
                            <a:pt x="33482" y="145344"/>
                            <a:pt x="16051" y="149849"/>
                            <a:pt x="52116" y="137827"/>
                          </a:cubicBezTo>
                          <a:cubicBezTo>
                            <a:pt x="56854" y="136248"/>
                            <a:pt x="61350" y="133472"/>
                            <a:pt x="66329" y="133089"/>
                          </a:cubicBezTo>
                          <a:lnTo>
                            <a:pt x="127921" y="128352"/>
                          </a:lnTo>
                          <a:lnTo>
                            <a:pt x="170561" y="114138"/>
                          </a:lnTo>
                          <a:cubicBezTo>
                            <a:pt x="175299" y="112559"/>
                            <a:pt x="179788" y="109677"/>
                            <a:pt x="184775" y="109400"/>
                          </a:cubicBezTo>
                          <a:lnTo>
                            <a:pt x="270056" y="104662"/>
                          </a:lnTo>
                          <a:cubicBezTo>
                            <a:pt x="301641" y="106241"/>
                            <a:pt x="333296" y="106774"/>
                            <a:pt x="364812" y="109400"/>
                          </a:cubicBezTo>
                          <a:cubicBezTo>
                            <a:pt x="375265" y="110271"/>
                            <a:pt x="387820" y="115974"/>
                            <a:pt x="397977" y="118876"/>
                          </a:cubicBezTo>
                          <a:cubicBezTo>
                            <a:pt x="404238" y="120665"/>
                            <a:pt x="410667" y="121825"/>
                            <a:pt x="416928" y="123614"/>
                          </a:cubicBezTo>
                          <a:cubicBezTo>
                            <a:pt x="426843" y="126447"/>
                            <a:pt x="439956" y="132309"/>
                            <a:pt x="450093" y="133089"/>
                          </a:cubicBezTo>
                          <a:cubicBezTo>
                            <a:pt x="484770" y="135756"/>
                            <a:pt x="519581" y="136248"/>
                            <a:pt x="554325" y="137827"/>
                          </a:cubicBezTo>
                          <a:cubicBezTo>
                            <a:pt x="573487" y="141021"/>
                            <a:pt x="607997" y="147303"/>
                            <a:pt x="625392" y="147303"/>
                          </a:cubicBezTo>
                          <a:cubicBezTo>
                            <a:pt x="672797" y="147303"/>
                            <a:pt x="720149" y="144144"/>
                            <a:pt x="767527" y="142565"/>
                          </a:cubicBezTo>
                          <a:cubicBezTo>
                            <a:pt x="773844" y="140986"/>
                            <a:pt x="780217" y="139616"/>
                            <a:pt x="786478" y="137827"/>
                          </a:cubicBezTo>
                          <a:cubicBezTo>
                            <a:pt x="791280" y="136455"/>
                            <a:pt x="795817" y="134172"/>
                            <a:pt x="800692" y="133089"/>
                          </a:cubicBezTo>
                          <a:cubicBezTo>
                            <a:pt x="810070" y="131005"/>
                            <a:pt x="819699" y="130236"/>
                            <a:pt x="829119" y="128352"/>
                          </a:cubicBezTo>
                          <a:cubicBezTo>
                            <a:pt x="836630" y="126850"/>
                            <a:pt x="854383" y="122262"/>
                            <a:pt x="862284" y="118876"/>
                          </a:cubicBezTo>
                          <a:cubicBezTo>
                            <a:pt x="868776" y="116094"/>
                            <a:pt x="874743" y="112182"/>
                            <a:pt x="881235" y="109400"/>
                          </a:cubicBezTo>
                          <a:cubicBezTo>
                            <a:pt x="885825" y="107433"/>
                            <a:pt x="890858" y="106629"/>
                            <a:pt x="895448" y="104662"/>
                          </a:cubicBezTo>
                          <a:cubicBezTo>
                            <a:pt x="901940" y="101880"/>
                            <a:pt x="907842" y="97810"/>
                            <a:pt x="914400" y="95187"/>
                          </a:cubicBezTo>
                          <a:cubicBezTo>
                            <a:pt x="923674" y="91478"/>
                            <a:pt x="933137" y="88134"/>
                            <a:pt x="942827" y="85711"/>
                          </a:cubicBezTo>
                          <a:lnTo>
                            <a:pt x="980729" y="76235"/>
                          </a:lnTo>
                          <a:cubicBezTo>
                            <a:pt x="1002997" y="53968"/>
                            <a:pt x="989366" y="65741"/>
                            <a:pt x="1023370" y="43071"/>
                          </a:cubicBezTo>
                          <a:lnTo>
                            <a:pt x="1051797" y="24119"/>
                          </a:lnTo>
                          <a:cubicBezTo>
                            <a:pt x="1065340" y="19605"/>
                            <a:pt x="1070093" y="17618"/>
                            <a:pt x="1084961" y="14644"/>
                          </a:cubicBezTo>
                          <a:cubicBezTo>
                            <a:pt x="1094381" y="12760"/>
                            <a:pt x="1103912" y="11485"/>
                            <a:pt x="1113388" y="9906"/>
                          </a:cubicBezTo>
                          <a:cubicBezTo>
                            <a:pt x="1132858" y="-3074"/>
                            <a:pt x="1121908" y="430"/>
                            <a:pt x="1146553" y="430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8" name="Freeform 247"/>
                    <p:cNvSpPr/>
                    <p:nvPr/>
                  </p:nvSpPr>
                  <p:spPr>
                    <a:xfrm>
                      <a:off x="3505990" y="1255523"/>
                      <a:ext cx="1151290" cy="379026"/>
                    </a:xfrm>
                    <a:custGeom>
                      <a:avLst/>
                      <a:gdLst>
                        <a:gd name="connsiteX0" fmla="*/ 0 w 1170242"/>
                        <a:gd name="connsiteY0" fmla="*/ 0 h 379026"/>
                        <a:gd name="connsiteX1" fmla="*/ 37902 w 1170242"/>
                        <a:gd name="connsiteY1" fmla="*/ 14214 h 379026"/>
                        <a:gd name="connsiteX2" fmla="*/ 85280 w 1170242"/>
                        <a:gd name="connsiteY2" fmla="*/ 23689 h 379026"/>
                        <a:gd name="connsiteX3" fmla="*/ 99494 w 1170242"/>
                        <a:gd name="connsiteY3" fmla="*/ 33165 h 379026"/>
                        <a:gd name="connsiteX4" fmla="*/ 132659 w 1170242"/>
                        <a:gd name="connsiteY4" fmla="*/ 66330 h 379026"/>
                        <a:gd name="connsiteX5" fmla="*/ 146872 w 1170242"/>
                        <a:gd name="connsiteY5" fmla="*/ 71068 h 379026"/>
                        <a:gd name="connsiteX6" fmla="*/ 161086 w 1170242"/>
                        <a:gd name="connsiteY6" fmla="*/ 85281 h 379026"/>
                        <a:gd name="connsiteX7" fmla="*/ 180037 w 1170242"/>
                        <a:gd name="connsiteY7" fmla="*/ 94757 h 379026"/>
                        <a:gd name="connsiteX8" fmla="*/ 184775 w 1170242"/>
                        <a:gd name="connsiteY8" fmla="*/ 108970 h 379026"/>
                        <a:gd name="connsiteX9" fmla="*/ 213202 w 1170242"/>
                        <a:gd name="connsiteY9" fmla="*/ 132659 h 379026"/>
                        <a:gd name="connsiteX10" fmla="*/ 222677 w 1170242"/>
                        <a:gd name="connsiteY10" fmla="*/ 146873 h 379026"/>
                        <a:gd name="connsiteX11" fmla="*/ 227415 w 1170242"/>
                        <a:gd name="connsiteY11" fmla="*/ 161086 h 379026"/>
                        <a:gd name="connsiteX12" fmla="*/ 241629 w 1170242"/>
                        <a:gd name="connsiteY12" fmla="*/ 175300 h 379026"/>
                        <a:gd name="connsiteX13" fmla="*/ 260580 w 1170242"/>
                        <a:gd name="connsiteY13" fmla="*/ 203727 h 379026"/>
                        <a:gd name="connsiteX14" fmla="*/ 298483 w 1170242"/>
                        <a:gd name="connsiteY14" fmla="*/ 246367 h 379026"/>
                        <a:gd name="connsiteX15" fmla="*/ 317434 w 1170242"/>
                        <a:gd name="connsiteY15" fmla="*/ 270056 h 379026"/>
                        <a:gd name="connsiteX16" fmla="*/ 341123 w 1170242"/>
                        <a:gd name="connsiteY16" fmla="*/ 293745 h 379026"/>
                        <a:gd name="connsiteX17" fmla="*/ 350599 w 1170242"/>
                        <a:gd name="connsiteY17" fmla="*/ 307959 h 379026"/>
                        <a:gd name="connsiteX18" fmla="*/ 397977 w 1170242"/>
                        <a:gd name="connsiteY18" fmla="*/ 336386 h 379026"/>
                        <a:gd name="connsiteX19" fmla="*/ 407452 w 1170242"/>
                        <a:gd name="connsiteY19" fmla="*/ 350599 h 379026"/>
                        <a:gd name="connsiteX20" fmla="*/ 445355 w 1170242"/>
                        <a:gd name="connsiteY20" fmla="*/ 360075 h 379026"/>
                        <a:gd name="connsiteX21" fmla="*/ 464306 w 1170242"/>
                        <a:gd name="connsiteY21" fmla="*/ 369551 h 379026"/>
                        <a:gd name="connsiteX22" fmla="*/ 492733 w 1170242"/>
                        <a:gd name="connsiteY22" fmla="*/ 379026 h 379026"/>
                        <a:gd name="connsiteX23" fmla="*/ 568538 w 1170242"/>
                        <a:gd name="connsiteY23" fmla="*/ 374288 h 379026"/>
                        <a:gd name="connsiteX24" fmla="*/ 582752 w 1170242"/>
                        <a:gd name="connsiteY24" fmla="*/ 364813 h 379026"/>
                        <a:gd name="connsiteX25" fmla="*/ 601703 w 1170242"/>
                        <a:gd name="connsiteY25" fmla="*/ 355337 h 379026"/>
                        <a:gd name="connsiteX26" fmla="*/ 639606 w 1170242"/>
                        <a:gd name="connsiteY26" fmla="*/ 336386 h 379026"/>
                        <a:gd name="connsiteX27" fmla="*/ 653819 w 1170242"/>
                        <a:gd name="connsiteY27" fmla="*/ 326910 h 379026"/>
                        <a:gd name="connsiteX28" fmla="*/ 682246 w 1170242"/>
                        <a:gd name="connsiteY28" fmla="*/ 317435 h 379026"/>
                        <a:gd name="connsiteX29" fmla="*/ 696460 w 1170242"/>
                        <a:gd name="connsiteY29" fmla="*/ 307959 h 379026"/>
                        <a:gd name="connsiteX30" fmla="*/ 724887 w 1170242"/>
                        <a:gd name="connsiteY30" fmla="*/ 298483 h 379026"/>
                        <a:gd name="connsiteX31" fmla="*/ 772265 w 1170242"/>
                        <a:gd name="connsiteY31" fmla="*/ 270056 h 379026"/>
                        <a:gd name="connsiteX32" fmla="*/ 786478 w 1170242"/>
                        <a:gd name="connsiteY32" fmla="*/ 260581 h 379026"/>
                        <a:gd name="connsiteX33" fmla="*/ 800692 w 1170242"/>
                        <a:gd name="connsiteY33" fmla="*/ 255843 h 379026"/>
                        <a:gd name="connsiteX34" fmla="*/ 833857 w 1170242"/>
                        <a:gd name="connsiteY34" fmla="*/ 241629 h 379026"/>
                        <a:gd name="connsiteX35" fmla="*/ 848070 w 1170242"/>
                        <a:gd name="connsiteY35" fmla="*/ 227416 h 379026"/>
                        <a:gd name="connsiteX36" fmla="*/ 867021 w 1170242"/>
                        <a:gd name="connsiteY36" fmla="*/ 222678 h 379026"/>
                        <a:gd name="connsiteX37" fmla="*/ 961778 w 1170242"/>
                        <a:gd name="connsiteY37" fmla="*/ 208465 h 379026"/>
                        <a:gd name="connsiteX38" fmla="*/ 1051797 w 1170242"/>
                        <a:gd name="connsiteY38" fmla="*/ 194251 h 379026"/>
                        <a:gd name="connsiteX39" fmla="*/ 1103913 w 1170242"/>
                        <a:gd name="connsiteY39" fmla="*/ 180038 h 379026"/>
                        <a:gd name="connsiteX40" fmla="*/ 1132340 w 1170242"/>
                        <a:gd name="connsiteY40" fmla="*/ 170562 h 379026"/>
                        <a:gd name="connsiteX41" fmla="*/ 1151291 w 1170242"/>
                        <a:gd name="connsiteY41" fmla="*/ 165824 h 379026"/>
                        <a:gd name="connsiteX42" fmla="*/ 1170242 w 1170242"/>
                        <a:gd name="connsiteY42" fmla="*/ 151611 h 379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1170242" h="379026">
                          <a:moveTo>
                            <a:pt x="0" y="0"/>
                          </a:moveTo>
                          <a:cubicBezTo>
                            <a:pt x="5326" y="2130"/>
                            <a:pt x="29127" y="12189"/>
                            <a:pt x="37902" y="14214"/>
                          </a:cubicBezTo>
                          <a:cubicBezTo>
                            <a:pt x="53595" y="17835"/>
                            <a:pt x="85280" y="23689"/>
                            <a:pt x="85280" y="23689"/>
                          </a:cubicBezTo>
                          <a:cubicBezTo>
                            <a:pt x="90018" y="26848"/>
                            <a:pt x="95261" y="29356"/>
                            <a:pt x="99494" y="33165"/>
                          </a:cubicBezTo>
                          <a:cubicBezTo>
                            <a:pt x="111115" y="43624"/>
                            <a:pt x="117827" y="61386"/>
                            <a:pt x="132659" y="66330"/>
                          </a:cubicBezTo>
                          <a:lnTo>
                            <a:pt x="146872" y="71068"/>
                          </a:lnTo>
                          <a:cubicBezTo>
                            <a:pt x="151610" y="75806"/>
                            <a:pt x="155634" y="81387"/>
                            <a:pt x="161086" y="85281"/>
                          </a:cubicBezTo>
                          <a:cubicBezTo>
                            <a:pt x="166833" y="89386"/>
                            <a:pt x="175043" y="89763"/>
                            <a:pt x="180037" y="94757"/>
                          </a:cubicBezTo>
                          <a:cubicBezTo>
                            <a:pt x="183568" y="98288"/>
                            <a:pt x="182005" y="104815"/>
                            <a:pt x="184775" y="108970"/>
                          </a:cubicBezTo>
                          <a:cubicBezTo>
                            <a:pt x="192073" y="119917"/>
                            <a:pt x="202711" y="125666"/>
                            <a:pt x="213202" y="132659"/>
                          </a:cubicBezTo>
                          <a:cubicBezTo>
                            <a:pt x="216360" y="137397"/>
                            <a:pt x="220131" y="141780"/>
                            <a:pt x="222677" y="146873"/>
                          </a:cubicBezTo>
                          <a:cubicBezTo>
                            <a:pt x="224910" y="151340"/>
                            <a:pt x="224645" y="156931"/>
                            <a:pt x="227415" y="161086"/>
                          </a:cubicBezTo>
                          <a:cubicBezTo>
                            <a:pt x="231132" y="166661"/>
                            <a:pt x="236891" y="170562"/>
                            <a:pt x="241629" y="175300"/>
                          </a:cubicBezTo>
                          <a:cubicBezTo>
                            <a:pt x="250688" y="202482"/>
                            <a:pt x="239878" y="177110"/>
                            <a:pt x="260580" y="203727"/>
                          </a:cubicBezTo>
                          <a:cubicBezTo>
                            <a:pt x="293243" y="245723"/>
                            <a:pt x="263949" y="220469"/>
                            <a:pt x="298483" y="246367"/>
                          </a:cubicBezTo>
                          <a:cubicBezTo>
                            <a:pt x="307705" y="274040"/>
                            <a:pt x="296003" y="248625"/>
                            <a:pt x="317434" y="270056"/>
                          </a:cubicBezTo>
                          <a:cubicBezTo>
                            <a:pt x="349019" y="301641"/>
                            <a:pt x="303219" y="268478"/>
                            <a:pt x="341123" y="293745"/>
                          </a:cubicBezTo>
                          <a:cubicBezTo>
                            <a:pt x="344282" y="298483"/>
                            <a:pt x="346314" y="304209"/>
                            <a:pt x="350599" y="307959"/>
                          </a:cubicBezTo>
                          <a:cubicBezTo>
                            <a:pt x="365843" y="321297"/>
                            <a:pt x="380660" y="327727"/>
                            <a:pt x="397977" y="336386"/>
                          </a:cubicBezTo>
                          <a:cubicBezTo>
                            <a:pt x="401135" y="341124"/>
                            <a:pt x="402359" y="348053"/>
                            <a:pt x="407452" y="350599"/>
                          </a:cubicBezTo>
                          <a:cubicBezTo>
                            <a:pt x="419100" y="356423"/>
                            <a:pt x="433707" y="354251"/>
                            <a:pt x="445355" y="360075"/>
                          </a:cubicBezTo>
                          <a:cubicBezTo>
                            <a:pt x="451672" y="363234"/>
                            <a:pt x="457748" y="366928"/>
                            <a:pt x="464306" y="369551"/>
                          </a:cubicBezTo>
                          <a:cubicBezTo>
                            <a:pt x="473580" y="373260"/>
                            <a:pt x="492733" y="379026"/>
                            <a:pt x="492733" y="379026"/>
                          </a:cubicBezTo>
                          <a:cubicBezTo>
                            <a:pt x="518001" y="377447"/>
                            <a:pt x="543530" y="378236"/>
                            <a:pt x="568538" y="374288"/>
                          </a:cubicBezTo>
                          <a:cubicBezTo>
                            <a:pt x="574163" y="373400"/>
                            <a:pt x="577808" y="367638"/>
                            <a:pt x="582752" y="364813"/>
                          </a:cubicBezTo>
                          <a:cubicBezTo>
                            <a:pt x="588884" y="361309"/>
                            <a:pt x="595529" y="358767"/>
                            <a:pt x="601703" y="355337"/>
                          </a:cubicBezTo>
                          <a:cubicBezTo>
                            <a:pt x="635266" y="336691"/>
                            <a:pt x="613623" y="345047"/>
                            <a:pt x="639606" y="336386"/>
                          </a:cubicBezTo>
                          <a:cubicBezTo>
                            <a:pt x="644344" y="333227"/>
                            <a:pt x="648616" y="329223"/>
                            <a:pt x="653819" y="326910"/>
                          </a:cubicBezTo>
                          <a:cubicBezTo>
                            <a:pt x="662946" y="322853"/>
                            <a:pt x="682246" y="317435"/>
                            <a:pt x="682246" y="317435"/>
                          </a:cubicBezTo>
                          <a:cubicBezTo>
                            <a:pt x="686984" y="314276"/>
                            <a:pt x="691256" y="310272"/>
                            <a:pt x="696460" y="307959"/>
                          </a:cubicBezTo>
                          <a:cubicBezTo>
                            <a:pt x="705587" y="303902"/>
                            <a:pt x="716576" y="304023"/>
                            <a:pt x="724887" y="298483"/>
                          </a:cubicBezTo>
                          <a:cubicBezTo>
                            <a:pt x="794422" y="252127"/>
                            <a:pt x="721279" y="299191"/>
                            <a:pt x="772265" y="270056"/>
                          </a:cubicBezTo>
                          <a:cubicBezTo>
                            <a:pt x="777209" y="267231"/>
                            <a:pt x="781385" y="263127"/>
                            <a:pt x="786478" y="260581"/>
                          </a:cubicBezTo>
                          <a:cubicBezTo>
                            <a:pt x="790945" y="258348"/>
                            <a:pt x="796102" y="257810"/>
                            <a:pt x="800692" y="255843"/>
                          </a:cubicBezTo>
                          <a:cubicBezTo>
                            <a:pt x="841674" y="238279"/>
                            <a:pt x="800522" y="252741"/>
                            <a:pt x="833857" y="241629"/>
                          </a:cubicBezTo>
                          <a:cubicBezTo>
                            <a:pt x="838595" y="236891"/>
                            <a:pt x="842253" y="230740"/>
                            <a:pt x="848070" y="227416"/>
                          </a:cubicBezTo>
                          <a:cubicBezTo>
                            <a:pt x="853723" y="224185"/>
                            <a:pt x="860784" y="224549"/>
                            <a:pt x="867021" y="222678"/>
                          </a:cubicBezTo>
                          <a:cubicBezTo>
                            <a:pt x="923688" y="205677"/>
                            <a:pt x="869482" y="215056"/>
                            <a:pt x="961778" y="208465"/>
                          </a:cubicBezTo>
                          <a:cubicBezTo>
                            <a:pt x="998106" y="184244"/>
                            <a:pt x="965640" y="202457"/>
                            <a:pt x="1051797" y="194251"/>
                          </a:cubicBezTo>
                          <a:cubicBezTo>
                            <a:pt x="1070544" y="192465"/>
                            <a:pt x="1086124" y="185967"/>
                            <a:pt x="1103913" y="180038"/>
                          </a:cubicBezTo>
                          <a:lnTo>
                            <a:pt x="1132340" y="170562"/>
                          </a:lnTo>
                          <a:lnTo>
                            <a:pt x="1151291" y="165824"/>
                          </a:lnTo>
                          <a:cubicBezTo>
                            <a:pt x="1167362" y="155110"/>
                            <a:pt x="1161478" y="160375"/>
                            <a:pt x="1170242" y="151611"/>
                          </a:cubicBezTo>
                        </a:path>
                      </a:pathLst>
                    </a:custGeom>
                    <a:noFill/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3495566" y="766354"/>
                      <a:ext cx="1244369" cy="926615"/>
                      <a:chOff x="3495566" y="766354"/>
                      <a:chExt cx="1244369" cy="926615"/>
                    </a:xfrm>
                  </p:grpSpPr>
                  <p:sp>
                    <p:nvSpPr>
                      <p:cNvPr id="250" name="Freeform 249"/>
                      <p:cNvSpPr/>
                      <p:nvPr/>
                    </p:nvSpPr>
                    <p:spPr>
                      <a:xfrm>
                        <a:off x="3543892" y="1222359"/>
                        <a:ext cx="1113388" cy="445355"/>
                      </a:xfrm>
                      <a:custGeom>
                        <a:avLst/>
                        <a:gdLst>
                          <a:gd name="connsiteX0" fmla="*/ 0 w 1122864"/>
                          <a:gd name="connsiteY0" fmla="*/ 28426 h 445355"/>
                          <a:gd name="connsiteX1" fmla="*/ 23689 w 1122864"/>
                          <a:gd name="connsiteY1" fmla="*/ 14213 h 445355"/>
                          <a:gd name="connsiteX2" fmla="*/ 37903 w 1122864"/>
                          <a:gd name="connsiteY2" fmla="*/ 4737 h 445355"/>
                          <a:gd name="connsiteX3" fmla="*/ 52116 w 1122864"/>
                          <a:gd name="connsiteY3" fmla="*/ 0 h 445355"/>
                          <a:gd name="connsiteX4" fmla="*/ 104232 w 1122864"/>
                          <a:gd name="connsiteY4" fmla="*/ 9475 h 445355"/>
                          <a:gd name="connsiteX5" fmla="*/ 132659 w 1122864"/>
                          <a:gd name="connsiteY5" fmla="*/ 28426 h 445355"/>
                          <a:gd name="connsiteX6" fmla="*/ 151611 w 1122864"/>
                          <a:gd name="connsiteY6" fmla="*/ 56853 h 445355"/>
                          <a:gd name="connsiteX7" fmla="*/ 161086 w 1122864"/>
                          <a:gd name="connsiteY7" fmla="*/ 71067 h 445355"/>
                          <a:gd name="connsiteX8" fmla="*/ 180038 w 1122864"/>
                          <a:gd name="connsiteY8" fmla="*/ 113707 h 445355"/>
                          <a:gd name="connsiteX9" fmla="*/ 189513 w 1122864"/>
                          <a:gd name="connsiteY9" fmla="*/ 142134 h 445355"/>
                          <a:gd name="connsiteX10" fmla="*/ 198989 w 1122864"/>
                          <a:gd name="connsiteY10" fmla="*/ 156348 h 445355"/>
                          <a:gd name="connsiteX11" fmla="*/ 203727 w 1122864"/>
                          <a:gd name="connsiteY11" fmla="*/ 170561 h 445355"/>
                          <a:gd name="connsiteX12" fmla="*/ 217940 w 1122864"/>
                          <a:gd name="connsiteY12" fmla="*/ 180037 h 445355"/>
                          <a:gd name="connsiteX13" fmla="*/ 236891 w 1122864"/>
                          <a:gd name="connsiteY13" fmla="*/ 208464 h 445355"/>
                          <a:gd name="connsiteX14" fmla="*/ 255843 w 1122864"/>
                          <a:gd name="connsiteY14" fmla="*/ 213202 h 445355"/>
                          <a:gd name="connsiteX15" fmla="*/ 270056 w 1122864"/>
                          <a:gd name="connsiteY15" fmla="*/ 227415 h 445355"/>
                          <a:gd name="connsiteX16" fmla="*/ 284270 w 1122864"/>
                          <a:gd name="connsiteY16" fmla="*/ 232153 h 445355"/>
                          <a:gd name="connsiteX17" fmla="*/ 289007 w 1122864"/>
                          <a:gd name="connsiteY17" fmla="*/ 246366 h 445355"/>
                          <a:gd name="connsiteX18" fmla="*/ 298483 w 1122864"/>
                          <a:gd name="connsiteY18" fmla="*/ 279531 h 445355"/>
                          <a:gd name="connsiteX19" fmla="*/ 326910 w 1122864"/>
                          <a:gd name="connsiteY19" fmla="*/ 303220 h 445355"/>
                          <a:gd name="connsiteX20" fmla="*/ 350599 w 1122864"/>
                          <a:gd name="connsiteY20" fmla="*/ 326909 h 445355"/>
                          <a:gd name="connsiteX21" fmla="*/ 374288 w 1122864"/>
                          <a:gd name="connsiteY21" fmla="*/ 350599 h 445355"/>
                          <a:gd name="connsiteX22" fmla="*/ 379026 w 1122864"/>
                          <a:gd name="connsiteY22" fmla="*/ 364812 h 445355"/>
                          <a:gd name="connsiteX23" fmla="*/ 412191 w 1122864"/>
                          <a:gd name="connsiteY23" fmla="*/ 388501 h 445355"/>
                          <a:gd name="connsiteX24" fmla="*/ 440618 w 1122864"/>
                          <a:gd name="connsiteY24" fmla="*/ 407452 h 445355"/>
                          <a:gd name="connsiteX25" fmla="*/ 454831 w 1122864"/>
                          <a:gd name="connsiteY25" fmla="*/ 416928 h 445355"/>
                          <a:gd name="connsiteX26" fmla="*/ 483258 w 1122864"/>
                          <a:gd name="connsiteY26" fmla="*/ 426404 h 445355"/>
                          <a:gd name="connsiteX27" fmla="*/ 497472 w 1122864"/>
                          <a:gd name="connsiteY27" fmla="*/ 431142 h 445355"/>
                          <a:gd name="connsiteX28" fmla="*/ 516423 w 1122864"/>
                          <a:gd name="connsiteY28" fmla="*/ 435879 h 445355"/>
                          <a:gd name="connsiteX29" fmla="*/ 544850 w 1122864"/>
                          <a:gd name="connsiteY29" fmla="*/ 445355 h 445355"/>
                          <a:gd name="connsiteX30" fmla="*/ 563801 w 1122864"/>
                          <a:gd name="connsiteY30" fmla="*/ 440617 h 445355"/>
                          <a:gd name="connsiteX31" fmla="*/ 596966 w 1122864"/>
                          <a:gd name="connsiteY31" fmla="*/ 435879 h 445355"/>
                          <a:gd name="connsiteX32" fmla="*/ 630131 w 1122864"/>
                          <a:gd name="connsiteY32" fmla="*/ 416928 h 445355"/>
                          <a:gd name="connsiteX33" fmla="*/ 644344 w 1122864"/>
                          <a:gd name="connsiteY33" fmla="*/ 412190 h 445355"/>
                          <a:gd name="connsiteX34" fmla="*/ 677509 w 1122864"/>
                          <a:gd name="connsiteY34" fmla="*/ 393239 h 445355"/>
                          <a:gd name="connsiteX35" fmla="*/ 715412 w 1122864"/>
                          <a:gd name="connsiteY35" fmla="*/ 383763 h 445355"/>
                          <a:gd name="connsiteX36" fmla="*/ 767528 w 1122864"/>
                          <a:gd name="connsiteY36" fmla="*/ 350599 h 445355"/>
                          <a:gd name="connsiteX37" fmla="*/ 772266 w 1122864"/>
                          <a:gd name="connsiteY37" fmla="*/ 293745 h 445355"/>
                          <a:gd name="connsiteX38" fmla="*/ 786479 w 1122864"/>
                          <a:gd name="connsiteY38" fmla="*/ 274793 h 445355"/>
                          <a:gd name="connsiteX39" fmla="*/ 814906 w 1122864"/>
                          <a:gd name="connsiteY39" fmla="*/ 255842 h 445355"/>
                          <a:gd name="connsiteX40" fmla="*/ 833857 w 1122864"/>
                          <a:gd name="connsiteY40" fmla="*/ 232153 h 445355"/>
                          <a:gd name="connsiteX41" fmla="*/ 852809 w 1122864"/>
                          <a:gd name="connsiteY41" fmla="*/ 198988 h 445355"/>
                          <a:gd name="connsiteX42" fmla="*/ 881235 w 1122864"/>
                          <a:gd name="connsiteY42" fmla="*/ 184775 h 445355"/>
                          <a:gd name="connsiteX43" fmla="*/ 1122864 w 1122864"/>
                          <a:gd name="connsiteY43" fmla="*/ 184775 h 445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22864" h="445355">
                            <a:moveTo>
                              <a:pt x="0" y="28426"/>
                            </a:moveTo>
                            <a:cubicBezTo>
                              <a:pt x="7896" y="23688"/>
                              <a:pt x="15880" y="19093"/>
                              <a:pt x="23689" y="14213"/>
                            </a:cubicBezTo>
                            <a:cubicBezTo>
                              <a:pt x="28518" y="11195"/>
                              <a:pt x="32810" y="7284"/>
                              <a:pt x="37903" y="4737"/>
                            </a:cubicBezTo>
                            <a:cubicBezTo>
                              <a:pt x="42370" y="2504"/>
                              <a:pt x="47378" y="1579"/>
                              <a:pt x="52116" y="0"/>
                            </a:cubicBezTo>
                            <a:cubicBezTo>
                              <a:pt x="53726" y="201"/>
                              <a:pt x="94118" y="2732"/>
                              <a:pt x="104232" y="9475"/>
                            </a:cubicBezTo>
                            <a:cubicBezTo>
                              <a:pt x="139717" y="33133"/>
                              <a:pt x="98868" y="17164"/>
                              <a:pt x="132659" y="28426"/>
                            </a:cubicBezTo>
                            <a:lnTo>
                              <a:pt x="151611" y="56853"/>
                            </a:lnTo>
                            <a:cubicBezTo>
                              <a:pt x="154770" y="61591"/>
                              <a:pt x="159285" y="65665"/>
                              <a:pt x="161086" y="71067"/>
                            </a:cubicBezTo>
                            <a:cubicBezTo>
                              <a:pt x="172363" y="104896"/>
                              <a:pt x="165021" y="91183"/>
                              <a:pt x="180038" y="113707"/>
                            </a:cubicBezTo>
                            <a:cubicBezTo>
                              <a:pt x="183196" y="123183"/>
                              <a:pt x="183973" y="133823"/>
                              <a:pt x="189513" y="142134"/>
                            </a:cubicBezTo>
                            <a:cubicBezTo>
                              <a:pt x="192672" y="146872"/>
                              <a:pt x="196442" y="151255"/>
                              <a:pt x="198989" y="156348"/>
                            </a:cubicBezTo>
                            <a:cubicBezTo>
                              <a:pt x="201222" y="160815"/>
                              <a:pt x="200607" y="166661"/>
                              <a:pt x="203727" y="170561"/>
                            </a:cubicBezTo>
                            <a:cubicBezTo>
                              <a:pt x="207284" y="175007"/>
                              <a:pt x="213202" y="176878"/>
                              <a:pt x="217940" y="180037"/>
                            </a:cubicBezTo>
                            <a:cubicBezTo>
                              <a:pt x="222463" y="193604"/>
                              <a:pt x="222279" y="200114"/>
                              <a:pt x="236891" y="208464"/>
                            </a:cubicBezTo>
                            <a:cubicBezTo>
                              <a:pt x="242545" y="211695"/>
                              <a:pt x="249526" y="211623"/>
                              <a:pt x="255843" y="213202"/>
                            </a:cubicBezTo>
                            <a:cubicBezTo>
                              <a:pt x="260581" y="217940"/>
                              <a:pt x="264481" y="223699"/>
                              <a:pt x="270056" y="227415"/>
                            </a:cubicBezTo>
                            <a:cubicBezTo>
                              <a:pt x="274212" y="230185"/>
                              <a:pt x="280739" y="228622"/>
                              <a:pt x="284270" y="232153"/>
                            </a:cubicBezTo>
                            <a:cubicBezTo>
                              <a:pt x="287801" y="235684"/>
                              <a:pt x="287635" y="241564"/>
                              <a:pt x="289007" y="246366"/>
                            </a:cubicBezTo>
                            <a:cubicBezTo>
                              <a:pt x="289797" y="249131"/>
                              <a:pt x="295642" y="275270"/>
                              <a:pt x="298483" y="279531"/>
                            </a:cubicBezTo>
                            <a:cubicBezTo>
                              <a:pt x="305780" y="290476"/>
                              <a:pt x="316421" y="296228"/>
                              <a:pt x="326910" y="303220"/>
                            </a:cubicBezTo>
                            <a:cubicBezTo>
                              <a:pt x="352180" y="341126"/>
                              <a:pt x="319013" y="295323"/>
                              <a:pt x="350599" y="326909"/>
                            </a:cubicBezTo>
                            <a:cubicBezTo>
                              <a:pt x="382188" y="358498"/>
                              <a:pt x="336384" y="325328"/>
                              <a:pt x="374288" y="350599"/>
                            </a:cubicBezTo>
                            <a:cubicBezTo>
                              <a:pt x="375867" y="355337"/>
                              <a:pt x="376256" y="360657"/>
                              <a:pt x="379026" y="364812"/>
                            </a:cubicBezTo>
                            <a:cubicBezTo>
                              <a:pt x="388630" y="379216"/>
                              <a:pt x="397371" y="381091"/>
                              <a:pt x="412191" y="388501"/>
                            </a:cubicBezTo>
                            <a:cubicBezTo>
                              <a:pt x="439136" y="415448"/>
                              <a:pt x="413190" y="393738"/>
                              <a:pt x="440618" y="407452"/>
                            </a:cubicBezTo>
                            <a:cubicBezTo>
                              <a:pt x="445711" y="409998"/>
                              <a:pt x="449628" y="414615"/>
                              <a:pt x="454831" y="416928"/>
                            </a:cubicBezTo>
                            <a:cubicBezTo>
                              <a:pt x="463958" y="420985"/>
                              <a:pt x="473782" y="423245"/>
                              <a:pt x="483258" y="426404"/>
                            </a:cubicBezTo>
                            <a:cubicBezTo>
                              <a:pt x="487996" y="427983"/>
                              <a:pt x="492627" y="429931"/>
                              <a:pt x="497472" y="431142"/>
                            </a:cubicBezTo>
                            <a:cubicBezTo>
                              <a:pt x="503789" y="432721"/>
                              <a:pt x="510186" y="434008"/>
                              <a:pt x="516423" y="435879"/>
                            </a:cubicBezTo>
                            <a:cubicBezTo>
                              <a:pt x="525990" y="438749"/>
                              <a:pt x="544850" y="445355"/>
                              <a:pt x="544850" y="445355"/>
                            </a:cubicBezTo>
                            <a:cubicBezTo>
                              <a:pt x="551167" y="443776"/>
                              <a:pt x="557395" y="441782"/>
                              <a:pt x="563801" y="440617"/>
                            </a:cubicBezTo>
                            <a:cubicBezTo>
                              <a:pt x="574788" y="438619"/>
                              <a:pt x="586192" y="438817"/>
                              <a:pt x="596966" y="435879"/>
                            </a:cubicBezTo>
                            <a:cubicBezTo>
                              <a:pt x="615239" y="430895"/>
                              <a:pt x="614693" y="424647"/>
                              <a:pt x="630131" y="416928"/>
                            </a:cubicBezTo>
                            <a:cubicBezTo>
                              <a:pt x="634598" y="414695"/>
                              <a:pt x="639754" y="414157"/>
                              <a:pt x="644344" y="412190"/>
                            </a:cubicBezTo>
                            <a:cubicBezTo>
                              <a:pt x="702493" y="387270"/>
                              <a:pt x="629925" y="417032"/>
                              <a:pt x="677509" y="393239"/>
                            </a:cubicBezTo>
                            <a:cubicBezTo>
                              <a:pt x="687221" y="388383"/>
                              <a:pt x="706403" y="385565"/>
                              <a:pt x="715412" y="383763"/>
                            </a:cubicBezTo>
                            <a:cubicBezTo>
                              <a:pt x="758143" y="357056"/>
                              <a:pt x="740917" y="368338"/>
                              <a:pt x="767528" y="350599"/>
                            </a:cubicBezTo>
                            <a:cubicBezTo>
                              <a:pt x="769107" y="331648"/>
                              <a:pt x="767654" y="312194"/>
                              <a:pt x="772266" y="293745"/>
                            </a:cubicBezTo>
                            <a:cubicBezTo>
                              <a:pt x="774181" y="286084"/>
                              <a:pt x="781340" y="280789"/>
                              <a:pt x="786479" y="274793"/>
                            </a:cubicBezTo>
                            <a:cubicBezTo>
                              <a:pt x="800674" y="258232"/>
                              <a:pt x="796982" y="261817"/>
                              <a:pt x="814906" y="255842"/>
                            </a:cubicBezTo>
                            <a:cubicBezTo>
                              <a:pt x="826218" y="221908"/>
                              <a:pt x="810046" y="260726"/>
                              <a:pt x="833857" y="232153"/>
                            </a:cubicBezTo>
                            <a:cubicBezTo>
                              <a:pt x="852433" y="209861"/>
                              <a:pt x="834132" y="217665"/>
                              <a:pt x="852809" y="198988"/>
                            </a:cubicBezTo>
                            <a:cubicBezTo>
                              <a:pt x="857765" y="194032"/>
                              <a:pt x="873384" y="184920"/>
                              <a:pt x="881235" y="184775"/>
                            </a:cubicBezTo>
                            <a:cubicBezTo>
                              <a:pt x="961764" y="183284"/>
                              <a:pt x="1042321" y="184775"/>
                              <a:pt x="1122864" y="18477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251" name="Straight Arrow Connector 250"/>
                      <p:cNvCxnSpPr/>
                      <p:nvPr/>
                    </p:nvCxnSpPr>
                    <p:spPr>
                      <a:xfrm flipV="1">
                        <a:off x="3495566" y="766354"/>
                        <a:ext cx="0" cy="9266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2" name="Straight Arrow Connector 251"/>
                      <p:cNvCxnSpPr/>
                      <p:nvPr/>
                    </p:nvCxnSpPr>
                    <p:spPr>
                      <a:xfrm>
                        <a:off x="3495566" y="1692969"/>
                        <a:ext cx="12443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3" name="Freeform 252"/>
                      <p:cNvSpPr/>
                      <p:nvPr/>
                    </p:nvSpPr>
                    <p:spPr>
                      <a:xfrm>
                        <a:off x="3539154" y="1051303"/>
                        <a:ext cx="1108651" cy="242123"/>
                      </a:xfrm>
                      <a:custGeom>
                        <a:avLst/>
                        <a:gdLst>
                          <a:gd name="connsiteX0" fmla="*/ 0 w 1108651"/>
                          <a:gd name="connsiteY0" fmla="*/ 199482 h 242123"/>
                          <a:gd name="connsiteX1" fmla="*/ 75806 w 1108651"/>
                          <a:gd name="connsiteY1" fmla="*/ 190007 h 242123"/>
                          <a:gd name="connsiteX2" fmla="*/ 104233 w 1108651"/>
                          <a:gd name="connsiteY2" fmla="*/ 180531 h 242123"/>
                          <a:gd name="connsiteX3" fmla="*/ 118446 w 1108651"/>
                          <a:gd name="connsiteY3" fmla="*/ 175793 h 242123"/>
                          <a:gd name="connsiteX4" fmla="*/ 175300 w 1108651"/>
                          <a:gd name="connsiteY4" fmla="*/ 171056 h 242123"/>
                          <a:gd name="connsiteX5" fmla="*/ 241629 w 1108651"/>
                          <a:gd name="connsiteY5" fmla="*/ 175793 h 242123"/>
                          <a:gd name="connsiteX6" fmla="*/ 255843 w 1108651"/>
                          <a:gd name="connsiteY6" fmla="*/ 180531 h 242123"/>
                          <a:gd name="connsiteX7" fmla="*/ 326910 w 1108651"/>
                          <a:gd name="connsiteY7" fmla="*/ 185269 h 242123"/>
                          <a:gd name="connsiteX8" fmla="*/ 345862 w 1108651"/>
                          <a:gd name="connsiteY8" fmla="*/ 199482 h 242123"/>
                          <a:gd name="connsiteX9" fmla="*/ 360075 w 1108651"/>
                          <a:gd name="connsiteY9" fmla="*/ 208958 h 242123"/>
                          <a:gd name="connsiteX10" fmla="*/ 407453 w 1108651"/>
                          <a:gd name="connsiteY10" fmla="*/ 213696 h 242123"/>
                          <a:gd name="connsiteX11" fmla="*/ 445356 w 1108651"/>
                          <a:gd name="connsiteY11" fmla="*/ 223172 h 242123"/>
                          <a:gd name="connsiteX12" fmla="*/ 459569 w 1108651"/>
                          <a:gd name="connsiteY12" fmla="*/ 227909 h 242123"/>
                          <a:gd name="connsiteX13" fmla="*/ 473783 w 1108651"/>
                          <a:gd name="connsiteY13" fmla="*/ 242123 h 242123"/>
                          <a:gd name="connsiteX14" fmla="*/ 663296 w 1108651"/>
                          <a:gd name="connsiteY14" fmla="*/ 237385 h 242123"/>
                          <a:gd name="connsiteX15" fmla="*/ 710674 w 1108651"/>
                          <a:gd name="connsiteY15" fmla="*/ 223172 h 242123"/>
                          <a:gd name="connsiteX16" fmla="*/ 739101 w 1108651"/>
                          <a:gd name="connsiteY16" fmla="*/ 218434 h 242123"/>
                          <a:gd name="connsiteX17" fmla="*/ 753314 w 1108651"/>
                          <a:gd name="connsiteY17" fmla="*/ 213696 h 242123"/>
                          <a:gd name="connsiteX18" fmla="*/ 805430 w 1108651"/>
                          <a:gd name="connsiteY18" fmla="*/ 204220 h 242123"/>
                          <a:gd name="connsiteX19" fmla="*/ 819644 w 1108651"/>
                          <a:gd name="connsiteY19" fmla="*/ 194745 h 242123"/>
                          <a:gd name="connsiteX20" fmla="*/ 833857 w 1108651"/>
                          <a:gd name="connsiteY20" fmla="*/ 190007 h 242123"/>
                          <a:gd name="connsiteX21" fmla="*/ 848071 w 1108651"/>
                          <a:gd name="connsiteY21" fmla="*/ 180531 h 242123"/>
                          <a:gd name="connsiteX22" fmla="*/ 862284 w 1108651"/>
                          <a:gd name="connsiteY22" fmla="*/ 175793 h 242123"/>
                          <a:gd name="connsiteX23" fmla="*/ 890711 w 1108651"/>
                          <a:gd name="connsiteY23" fmla="*/ 161580 h 242123"/>
                          <a:gd name="connsiteX24" fmla="*/ 904925 w 1108651"/>
                          <a:gd name="connsiteY24" fmla="*/ 142629 h 242123"/>
                          <a:gd name="connsiteX25" fmla="*/ 923876 w 1108651"/>
                          <a:gd name="connsiteY25" fmla="*/ 123677 h 242123"/>
                          <a:gd name="connsiteX26" fmla="*/ 928614 w 1108651"/>
                          <a:gd name="connsiteY26" fmla="*/ 95250 h 242123"/>
                          <a:gd name="connsiteX27" fmla="*/ 938090 w 1108651"/>
                          <a:gd name="connsiteY27" fmla="*/ 81037 h 242123"/>
                          <a:gd name="connsiteX28" fmla="*/ 947565 w 1108651"/>
                          <a:gd name="connsiteY28" fmla="*/ 52610 h 242123"/>
                          <a:gd name="connsiteX29" fmla="*/ 975992 w 1108651"/>
                          <a:gd name="connsiteY29" fmla="*/ 38396 h 242123"/>
                          <a:gd name="connsiteX30" fmla="*/ 990206 w 1108651"/>
                          <a:gd name="connsiteY30" fmla="*/ 28921 h 242123"/>
                          <a:gd name="connsiteX31" fmla="*/ 999681 w 1108651"/>
                          <a:gd name="connsiteY31" fmla="*/ 14707 h 242123"/>
                          <a:gd name="connsiteX32" fmla="*/ 1004419 w 1108651"/>
                          <a:gd name="connsiteY32" fmla="*/ 494 h 242123"/>
                          <a:gd name="connsiteX33" fmla="*/ 1018633 w 1108651"/>
                          <a:gd name="connsiteY33" fmla="*/ 5232 h 242123"/>
                          <a:gd name="connsiteX34" fmla="*/ 1051797 w 1108651"/>
                          <a:gd name="connsiteY34" fmla="*/ 9970 h 242123"/>
                          <a:gd name="connsiteX35" fmla="*/ 1075486 w 1108651"/>
                          <a:gd name="connsiteY35" fmla="*/ 14707 h 242123"/>
                          <a:gd name="connsiteX36" fmla="*/ 1094438 w 1108651"/>
                          <a:gd name="connsiteY36" fmla="*/ 19445 h 242123"/>
                          <a:gd name="connsiteX37" fmla="*/ 1108651 w 1108651"/>
                          <a:gd name="connsiteY37" fmla="*/ 19445 h 242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1108651" h="242123">
                            <a:moveTo>
                              <a:pt x="0" y="199482"/>
                            </a:moveTo>
                            <a:cubicBezTo>
                              <a:pt x="9225" y="198457"/>
                              <a:pt x="63244" y="192906"/>
                              <a:pt x="75806" y="190007"/>
                            </a:cubicBezTo>
                            <a:cubicBezTo>
                              <a:pt x="85538" y="187761"/>
                              <a:pt x="94757" y="183690"/>
                              <a:pt x="104233" y="180531"/>
                            </a:cubicBezTo>
                            <a:cubicBezTo>
                              <a:pt x="108971" y="178952"/>
                              <a:pt x="113469" y="176208"/>
                              <a:pt x="118446" y="175793"/>
                            </a:cubicBezTo>
                            <a:lnTo>
                              <a:pt x="175300" y="171056"/>
                            </a:lnTo>
                            <a:cubicBezTo>
                              <a:pt x="197410" y="172635"/>
                              <a:pt x="219615" y="173203"/>
                              <a:pt x="241629" y="175793"/>
                            </a:cubicBezTo>
                            <a:cubicBezTo>
                              <a:pt x="246589" y="176376"/>
                              <a:pt x="250879" y="179979"/>
                              <a:pt x="255843" y="180531"/>
                            </a:cubicBezTo>
                            <a:cubicBezTo>
                              <a:pt x="279439" y="183153"/>
                              <a:pt x="303221" y="183690"/>
                              <a:pt x="326910" y="185269"/>
                            </a:cubicBezTo>
                            <a:cubicBezTo>
                              <a:pt x="333227" y="190007"/>
                              <a:pt x="339436" y="194892"/>
                              <a:pt x="345862" y="199482"/>
                            </a:cubicBezTo>
                            <a:cubicBezTo>
                              <a:pt x="350495" y="202792"/>
                              <a:pt x="354527" y="207678"/>
                              <a:pt x="360075" y="208958"/>
                            </a:cubicBezTo>
                            <a:cubicBezTo>
                              <a:pt x="375540" y="212527"/>
                              <a:pt x="391660" y="212117"/>
                              <a:pt x="407453" y="213696"/>
                            </a:cubicBezTo>
                            <a:cubicBezTo>
                              <a:pt x="420087" y="216855"/>
                              <a:pt x="432792" y="219745"/>
                              <a:pt x="445356" y="223172"/>
                            </a:cubicBezTo>
                            <a:cubicBezTo>
                              <a:pt x="450174" y="224486"/>
                              <a:pt x="455414" y="225139"/>
                              <a:pt x="459569" y="227909"/>
                            </a:cubicBezTo>
                            <a:cubicBezTo>
                              <a:pt x="465144" y="231626"/>
                              <a:pt x="469045" y="237385"/>
                              <a:pt x="473783" y="242123"/>
                            </a:cubicBezTo>
                            <a:cubicBezTo>
                              <a:pt x="536954" y="240544"/>
                              <a:pt x="600170" y="240254"/>
                              <a:pt x="663296" y="237385"/>
                            </a:cubicBezTo>
                            <a:cubicBezTo>
                              <a:pt x="672483" y="236967"/>
                              <a:pt x="705912" y="224363"/>
                              <a:pt x="710674" y="223172"/>
                            </a:cubicBezTo>
                            <a:cubicBezTo>
                              <a:pt x="719994" y="220842"/>
                              <a:pt x="729625" y="220013"/>
                              <a:pt x="739101" y="218434"/>
                            </a:cubicBezTo>
                            <a:cubicBezTo>
                              <a:pt x="743839" y="216855"/>
                              <a:pt x="748401" y="214589"/>
                              <a:pt x="753314" y="213696"/>
                            </a:cubicBezTo>
                            <a:cubicBezTo>
                              <a:pt x="768719" y="210895"/>
                              <a:pt x="789905" y="211982"/>
                              <a:pt x="805430" y="204220"/>
                            </a:cubicBezTo>
                            <a:cubicBezTo>
                              <a:pt x="810523" y="201674"/>
                              <a:pt x="814551" y="197291"/>
                              <a:pt x="819644" y="194745"/>
                            </a:cubicBezTo>
                            <a:cubicBezTo>
                              <a:pt x="824111" y="192512"/>
                              <a:pt x="829390" y="192240"/>
                              <a:pt x="833857" y="190007"/>
                            </a:cubicBezTo>
                            <a:cubicBezTo>
                              <a:pt x="838950" y="187460"/>
                              <a:pt x="842978" y="183078"/>
                              <a:pt x="848071" y="180531"/>
                            </a:cubicBezTo>
                            <a:cubicBezTo>
                              <a:pt x="852538" y="178298"/>
                              <a:pt x="857817" y="178026"/>
                              <a:pt x="862284" y="175793"/>
                            </a:cubicBezTo>
                            <a:cubicBezTo>
                              <a:pt x="899021" y="157425"/>
                              <a:pt x="854987" y="173489"/>
                              <a:pt x="890711" y="161580"/>
                            </a:cubicBezTo>
                            <a:cubicBezTo>
                              <a:pt x="895449" y="155263"/>
                              <a:pt x="899725" y="148572"/>
                              <a:pt x="904925" y="142629"/>
                            </a:cubicBezTo>
                            <a:cubicBezTo>
                              <a:pt x="910808" y="135906"/>
                              <a:pt x="919881" y="131668"/>
                              <a:pt x="923876" y="123677"/>
                            </a:cubicBezTo>
                            <a:cubicBezTo>
                              <a:pt x="928172" y="115085"/>
                              <a:pt x="925576" y="104363"/>
                              <a:pt x="928614" y="95250"/>
                            </a:cubicBezTo>
                            <a:cubicBezTo>
                              <a:pt x="930415" y="89848"/>
                              <a:pt x="934931" y="85775"/>
                              <a:pt x="938090" y="81037"/>
                            </a:cubicBezTo>
                            <a:cubicBezTo>
                              <a:pt x="941248" y="71561"/>
                              <a:pt x="942271" y="61080"/>
                              <a:pt x="947565" y="52610"/>
                            </a:cubicBezTo>
                            <a:cubicBezTo>
                              <a:pt x="953736" y="42736"/>
                              <a:pt x="967075" y="42855"/>
                              <a:pt x="975992" y="38396"/>
                            </a:cubicBezTo>
                            <a:cubicBezTo>
                              <a:pt x="981085" y="35850"/>
                              <a:pt x="985468" y="32079"/>
                              <a:pt x="990206" y="28921"/>
                            </a:cubicBezTo>
                            <a:cubicBezTo>
                              <a:pt x="993364" y="24183"/>
                              <a:pt x="997135" y="19800"/>
                              <a:pt x="999681" y="14707"/>
                            </a:cubicBezTo>
                            <a:cubicBezTo>
                              <a:pt x="1001914" y="10240"/>
                              <a:pt x="999952" y="2727"/>
                              <a:pt x="1004419" y="494"/>
                            </a:cubicBezTo>
                            <a:cubicBezTo>
                              <a:pt x="1008886" y="-1739"/>
                              <a:pt x="1013736" y="4252"/>
                              <a:pt x="1018633" y="5232"/>
                            </a:cubicBezTo>
                            <a:cubicBezTo>
                              <a:pt x="1029583" y="7422"/>
                              <a:pt x="1040782" y="8134"/>
                              <a:pt x="1051797" y="9970"/>
                            </a:cubicBezTo>
                            <a:cubicBezTo>
                              <a:pt x="1059740" y="11294"/>
                              <a:pt x="1067625" y="12960"/>
                              <a:pt x="1075486" y="14707"/>
                            </a:cubicBezTo>
                            <a:cubicBezTo>
                              <a:pt x="1081843" y="16119"/>
                              <a:pt x="1087992" y="18524"/>
                              <a:pt x="1094438" y="19445"/>
                            </a:cubicBezTo>
                            <a:cubicBezTo>
                              <a:pt x="1099128" y="20115"/>
                              <a:pt x="1103913" y="19445"/>
                              <a:pt x="1108651" y="19445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54" name="Freeform 253"/>
                      <p:cNvSpPr/>
                      <p:nvPr/>
                    </p:nvSpPr>
                    <p:spPr>
                      <a:xfrm>
                        <a:off x="3529679" y="1127602"/>
                        <a:ext cx="1122864" cy="123183"/>
                      </a:xfrm>
                      <a:custGeom>
                        <a:avLst/>
                        <a:gdLst>
                          <a:gd name="connsiteX0" fmla="*/ 0 w 1122864"/>
                          <a:gd name="connsiteY0" fmla="*/ 123183 h 123183"/>
                          <a:gd name="connsiteX1" fmla="*/ 28427 w 1122864"/>
                          <a:gd name="connsiteY1" fmla="*/ 113708 h 123183"/>
                          <a:gd name="connsiteX2" fmla="*/ 127921 w 1122864"/>
                          <a:gd name="connsiteY2" fmla="*/ 104232 h 123183"/>
                          <a:gd name="connsiteX3" fmla="*/ 156348 w 1122864"/>
                          <a:gd name="connsiteY3" fmla="*/ 90019 h 123183"/>
                          <a:gd name="connsiteX4" fmla="*/ 184775 w 1122864"/>
                          <a:gd name="connsiteY4" fmla="*/ 80543 h 123183"/>
                          <a:gd name="connsiteX5" fmla="*/ 198988 w 1122864"/>
                          <a:gd name="connsiteY5" fmla="*/ 75805 h 123183"/>
                          <a:gd name="connsiteX6" fmla="*/ 213202 w 1122864"/>
                          <a:gd name="connsiteY6" fmla="*/ 71067 h 123183"/>
                          <a:gd name="connsiteX7" fmla="*/ 265318 w 1122864"/>
                          <a:gd name="connsiteY7" fmla="*/ 66330 h 123183"/>
                          <a:gd name="connsiteX8" fmla="*/ 336385 w 1122864"/>
                          <a:gd name="connsiteY8" fmla="*/ 56854 h 123183"/>
                          <a:gd name="connsiteX9" fmla="*/ 355337 w 1122864"/>
                          <a:gd name="connsiteY9" fmla="*/ 52116 h 123183"/>
                          <a:gd name="connsiteX10" fmla="*/ 554325 w 1122864"/>
                          <a:gd name="connsiteY10" fmla="*/ 56854 h 123183"/>
                          <a:gd name="connsiteX11" fmla="*/ 829119 w 1122864"/>
                          <a:gd name="connsiteY11" fmla="*/ 47378 h 123183"/>
                          <a:gd name="connsiteX12" fmla="*/ 843332 w 1122864"/>
                          <a:gd name="connsiteY12" fmla="*/ 37903 h 123183"/>
                          <a:gd name="connsiteX13" fmla="*/ 909662 w 1122864"/>
                          <a:gd name="connsiteY13" fmla="*/ 28427 h 123183"/>
                          <a:gd name="connsiteX14" fmla="*/ 1070748 w 1122864"/>
                          <a:gd name="connsiteY14" fmla="*/ 23689 h 123183"/>
                          <a:gd name="connsiteX15" fmla="*/ 1084961 w 1122864"/>
                          <a:gd name="connsiteY15" fmla="*/ 18951 h 123183"/>
                          <a:gd name="connsiteX16" fmla="*/ 1103913 w 1122864"/>
                          <a:gd name="connsiteY16" fmla="*/ 4738 h 123183"/>
                          <a:gd name="connsiteX17" fmla="*/ 1122864 w 1122864"/>
                          <a:gd name="connsiteY17" fmla="*/ 0 h 123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1122864" h="123183">
                            <a:moveTo>
                              <a:pt x="0" y="123183"/>
                            </a:moveTo>
                            <a:cubicBezTo>
                              <a:pt x="9476" y="120025"/>
                              <a:pt x="18791" y="116336"/>
                              <a:pt x="28427" y="113708"/>
                            </a:cubicBezTo>
                            <a:cubicBezTo>
                              <a:pt x="60161" y="105053"/>
                              <a:pt x="96837" y="106175"/>
                              <a:pt x="127921" y="104232"/>
                            </a:cubicBezTo>
                            <a:cubicBezTo>
                              <a:pt x="179759" y="86951"/>
                              <a:pt x="101237" y="114512"/>
                              <a:pt x="156348" y="90019"/>
                            </a:cubicBezTo>
                            <a:cubicBezTo>
                              <a:pt x="165475" y="85962"/>
                              <a:pt x="175299" y="83702"/>
                              <a:pt x="184775" y="80543"/>
                            </a:cubicBezTo>
                            <a:lnTo>
                              <a:pt x="198988" y="75805"/>
                            </a:lnTo>
                            <a:cubicBezTo>
                              <a:pt x="203726" y="74226"/>
                              <a:pt x="208228" y="71519"/>
                              <a:pt x="213202" y="71067"/>
                            </a:cubicBezTo>
                            <a:lnTo>
                              <a:pt x="265318" y="66330"/>
                            </a:lnTo>
                            <a:cubicBezTo>
                              <a:pt x="300819" y="54495"/>
                              <a:pt x="262189" y="66129"/>
                              <a:pt x="336385" y="56854"/>
                            </a:cubicBezTo>
                            <a:cubicBezTo>
                              <a:pt x="342846" y="56046"/>
                              <a:pt x="349020" y="53695"/>
                              <a:pt x="355337" y="52116"/>
                            </a:cubicBezTo>
                            <a:cubicBezTo>
                              <a:pt x="421666" y="53695"/>
                              <a:pt x="487977" y="56854"/>
                              <a:pt x="554325" y="56854"/>
                            </a:cubicBezTo>
                            <a:cubicBezTo>
                              <a:pt x="693177" y="56854"/>
                              <a:pt x="719700" y="54217"/>
                              <a:pt x="829119" y="47378"/>
                            </a:cubicBezTo>
                            <a:cubicBezTo>
                              <a:pt x="833857" y="44220"/>
                              <a:pt x="838239" y="40449"/>
                              <a:pt x="843332" y="37903"/>
                            </a:cubicBezTo>
                            <a:cubicBezTo>
                              <a:pt x="861173" y="28983"/>
                              <a:pt x="897702" y="28959"/>
                              <a:pt x="909662" y="28427"/>
                            </a:cubicBezTo>
                            <a:cubicBezTo>
                              <a:pt x="963328" y="26042"/>
                              <a:pt x="1017053" y="25268"/>
                              <a:pt x="1070748" y="23689"/>
                            </a:cubicBezTo>
                            <a:cubicBezTo>
                              <a:pt x="1075486" y="22110"/>
                              <a:pt x="1080625" y="21429"/>
                              <a:pt x="1084961" y="18951"/>
                            </a:cubicBezTo>
                            <a:cubicBezTo>
                              <a:pt x="1091817" y="15033"/>
                              <a:pt x="1096850" y="8269"/>
                              <a:pt x="1103913" y="4738"/>
                            </a:cubicBezTo>
                            <a:cubicBezTo>
                              <a:pt x="1109737" y="1826"/>
                              <a:pt x="1122864" y="0"/>
                              <a:pt x="1122864" y="0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55" name="Freeform 254"/>
                      <p:cNvSpPr/>
                      <p:nvPr/>
                    </p:nvSpPr>
                    <p:spPr>
                      <a:xfrm>
                        <a:off x="3496514" y="1070179"/>
                        <a:ext cx="1160767" cy="365500"/>
                      </a:xfrm>
                      <a:custGeom>
                        <a:avLst/>
                        <a:gdLst>
                          <a:gd name="connsiteX0" fmla="*/ 0 w 1160767"/>
                          <a:gd name="connsiteY0" fmla="*/ 185344 h 365500"/>
                          <a:gd name="connsiteX1" fmla="*/ 161086 w 1160767"/>
                          <a:gd name="connsiteY1" fmla="*/ 185344 h 365500"/>
                          <a:gd name="connsiteX2" fmla="*/ 175299 w 1160767"/>
                          <a:gd name="connsiteY2" fmla="*/ 194820 h 365500"/>
                          <a:gd name="connsiteX3" fmla="*/ 213202 w 1160767"/>
                          <a:gd name="connsiteY3" fmla="*/ 204296 h 365500"/>
                          <a:gd name="connsiteX4" fmla="*/ 227416 w 1160767"/>
                          <a:gd name="connsiteY4" fmla="*/ 218509 h 365500"/>
                          <a:gd name="connsiteX5" fmla="*/ 255842 w 1160767"/>
                          <a:gd name="connsiteY5" fmla="*/ 242198 h 365500"/>
                          <a:gd name="connsiteX6" fmla="*/ 322172 w 1160767"/>
                          <a:gd name="connsiteY6" fmla="*/ 251674 h 365500"/>
                          <a:gd name="connsiteX7" fmla="*/ 369550 w 1160767"/>
                          <a:gd name="connsiteY7" fmla="*/ 270625 h 365500"/>
                          <a:gd name="connsiteX8" fmla="*/ 383764 w 1160767"/>
                          <a:gd name="connsiteY8" fmla="*/ 275363 h 365500"/>
                          <a:gd name="connsiteX9" fmla="*/ 402715 w 1160767"/>
                          <a:gd name="connsiteY9" fmla="*/ 284839 h 365500"/>
                          <a:gd name="connsiteX10" fmla="*/ 431142 w 1160767"/>
                          <a:gd name="connsiteY10" fmla="*/ 289576 h 365500"/>
                          <a:gd name="connsiteX11" fmla="*/ 454831 w 1160767"/>
                          <a:gd name="connsiteY11" fmla="*/ 308528 h 365500"/>
                          <a:gd name="connsiteX12" fmla="*/ 469045 w 1160767"/>
                          <a:gd name="connsiteY12" fmla="*/ 318003 h 365500"/>
                          <a:gd name="connsiteX13" fmla="*/ 487996 w 1160767"/>
                          <a:gd name="connsiteY13" fmla="*/ 327479 h 365500"/>
                          <a:gd name="connsiteX14" fmla="*/ 516423 w 1160767"/>
                          <a:gd name="connsiteY14" fmla="*/ 341693 h 365500"/>
                          <a:gd name="connsiteX15" fmla="*/ 540112 w 1160767"/>
                          <a:gd name="connsiteY15" fmla="*/ 332217 h 365500"/>
                          <a:gd name="connsiteX16" fmla="*/ 630131 w 1160767"/>
                          <a:gd name="connsiteY16" fmla="*/ 341693 h 365500"/>
                          <a:gd name="connsiteX17" fmla="*/ 720149 w 1160767"/>
                          <a:gd name="connsiteY17" fmla="*/ 346430 h 365500"/>
                          <a:gd name="connsiteX18" fmla="*/ 800692 w 1160767"/>
                          <a:gd name="connsiteY18" fmla="*/ 351168 h 365500"/>
                          <a:gd name="connsiteX19" fmla="*/ 867022 w 1160767"/>
                          <a:gd name="connsiteY19" fmla="*/ 365382 h 365500"/>
                          <a:gd name="connsiteX20" fmla="*/ 890711 w 1160767"/>
                          <a:gd name="connsiteY20" fmla="*/ 336955 h 365500"/>
                          <a:gd name="connsiteX21" fmla="*/ 895449 w 1160767"/>
                          <a:gd name="connsiteY21" fmla="*/ 322741 h 365500"/>
                          <a:gd name="connsiteX22" fmla="*/ 909662 w 1160767"/>
                          <a:gd name="connsiteY22" fmla="*/ 308528 h 365500"/>
                          <a:gd name="connsiteX23" fmla="*/ 923876 w 1160767"/>
                          <a:gd name="connsiteY23" fmla="*/ 261149 h 365500"/>
                          <a:gd name="connsiteX24" fmla="*/ 971254 w 1160767"/>
                          <a:gd name="connsiteY24" fmla="*/ 227985 h 365500"/>
                          <a:gd name="connsiteX25" fmla="*/ 980730 w 1160767"/>
                          <a:gd name="connsiteY25" fmla="*/ 213771 h 365500"/>
                          <a:gd name="connsiteX26" fmla="*/ 994943 w 1160767"/>
                          <a:gd name="connsiteY26" fmla="*/ 194820 h 365500"/>
                          <a:gd name="connsiteX27" fmla="*/ 1004419 w 1160767"/>
                          <a:gd name="connsiteY27" fmla="*/ 85850 h 365500"/>
                          <a:gd name="connsiteX28" fmla="*/ 1028108 w 1160767"/>
                          <a:gd name="connsiteY28" fmla="*/ 43210 h 365500"/>
                          <a:gd name="connsiteX29" fmla="*/ 1070748 w 1160767"/>
                          <a:gd name="connsiteY29" fmla="*/ 14783 h 365500"/>
                          <a:gd name="connsiteX30" fmla="*/ 1099175 w 1160767"/>
                          <a:gd name="connsiteY30" fmla="*/ 569 h 365500"/>
                          <a:gd name="connsiteX31" fmla="*/ 1160767 w 1160767"/>
                          <a:gd name="connsiteY31" fmla="*/ 569 h 365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160767" h="365500">
                            <a:moveTo>
                              <a:pt x="0" y="185344"/>
                            </a:moveTo>
                            <a:cubicBezTo>
                              <a:pt x="65227" y="180685"/>
                              <a:pt x="90770" y="176172"/>
                              <a:pt x="161086" y="185344"/>
                            </a:cubicBezTo>
                            <a:cubicBezTo>
                              <a:pt x="166732" y="186081"/>
                              <a:pt x="169948" y="192874"/>
                              <a:pt x="175299" y="194820"/>
                            </a:cubicBezTo>
                            <a:cubicBezTo>
                              <a:pt x="187538" y="199271"/>
                              <a:pt x="213202" y="204296"/>
                              <a:pt x="213202" y="204296"/>
                            </a:cubicBezTo>
                            <a:cubicBezTo>
                              <a:pt x="217940" y="209034"/>
                              <a:pt x="223127" y="213362"/>
                              <a:pt x="227416" y="218509"/>
                            </a:cubicBezTo>
                            <a:cubicBezTo>
                              <a:pt x="239413" y="232905"/>
                              <a:pt x="233529" y="237240"/>
                              <a:pt x="255842" y="242198"/>
                            </a:cubicBezTo>
                            <a:cubicBezTo>
                              <a:pt x="277645" y="247043"/>
                              <a:pt x="322172" y="251674"/>
                              <a:pt x="322172" y="251674"/>
                            </a:cubicBezTo>
                            <a:cubicBezTo>
                              <a:pt x="386870" y="273238"/>
                              <a:pt x="320756" y="249713"/>
                              <a:pt x="369550" y="270625"/>
                            </a:cubicBezTo>
                            <a:cubicBezTo>
                              <a:pt x="374140" y="272592"/>
                              <a:pt x="379174" y="273396"/>
                              <a:pt x="383764" y="275363"/>
                            </a:cubicBezTo>
                            <a:cubicBezTo>
                              <a:pt x="390256" y="278145"/>
                              <a:pt x="395950" y="282810"/>
                              <a:pt x="402715" y="284839"/>
                            </a:cubicBezTo>
                            <a:cubicBezTo>
                              <a:pt x="411916" y="287599"/>
                              <a:pt x="421666" y="287997"/>
                              <a:pt x="431142" y="289576"/>
                            </a:cubicBezTo>
                            <a:cubicBezTo>
                              <a:pt x="447115" y="313535"/>
                              <a:pt x="431948" y="297087"/>
                              <a:pt x="454831" y="308528"/>
                            </a:cubicBezTo>
                            <a:cubicBezTo>
                              <a:pt x="459924" y="311074"/>
                              <a:pt x="464101" y="315178"/>
                              <a:pt x="469045" y="318003"/>
                            </a:cubicBezTo>
                            <a:cubicBezTo>
                              <a:pt x="475177" y="321507"/>
                              <a:pt x="481864" y="323975"/>
                              <a:pt x="487996" y="327479"/>
                            </a:cubicBezTo>
                            <a:cubicBezTo>
                              <a:pt x="513712" y="342175"/>
                              <a:pt x="490363" y="333006"/>
                              <a:pt x="516423" y="341693"/>
                            </a:cubicBezTo>
                            <a:cubicBezTo>
                              <a:pt x="524319" y="338534"/>
                              <a:pt x="531620" y="332689"/>
                              <a:pt x="540112" y="332217"/>
                            </a:cubicBezTo>
                            <a:cubicBezTo>
                              <a:pt x="608526" y="328416"/>
                              <a:pt x="582679" y="337897"/>
                              <a:pt x="630131" y="341693"/>
                            </a:cubicBezTo>
                            <a:cubicBezTo>
                              <a:pt x="660083" y="344089"/>
                              <a:pt x="690148" y="344763"/>
                              <a:pt x="720149" y="346430"/>
                            </a:cubicBezTo>
                            <a:lnTo>
                              <a:pt x="800692" y="351168"/>
                            </a:lnTo>
                            <a:cubicBezTo>
                              <a:pt x="801835" y="351454"/>
                              <a:pt x="859739" y="367001"/>
                              <a:pt x="867022" y="365382"/>
                            </a:cubicBezTo>
                            <a:cubicBezTo>
                              <a:pt x="874157" y="363796"/>
                              <a:pt x="886955" y="342589"/>
                              <a:pt x="890711" y="336955"/>
                            </a:cubicBezTo>
                            <a:cubicBezTo>
                              <a:pt x="892290" y="332217"/>
                              <a:pt x="892679" y="326897"/>
                              <a:pt x="895449" y="322741"/>
                            </a:cubicBezTo>
                            <a:cubicBezTo>
                              <a:pt x="899165" y="317166"/>
                              <a:pt x="906854" y="314611"/>
                              <a:pt x="909662" y="308528"/>
                            </a:cubicBezTo>
                            <a:cubicBezTo>
                              <a:pt x="916572" y="293557"/>
                              <a:pt x="915695" y="275465"/>
                              <a:pt x="923876" y="261149"/>
                            </a:cubicBezTo>
                            <a:cubicBezTo>
                              <a:pt x="929247" y="251751"/>
                              <a:pt x="962123" y="233463"/>
                              <a:pt x="971254" y="227985"/>
                            </a:cubicBezTo>
                            <a:cubicBezTo>
                              <a:pt x="974413" y="223247"/>
                              <a:pt x="977420" y="218405"/>
                              <a:pt x="980730" y="213771"/>
                            </a:cubicBezTo>
                            <a:cubicBezTo>
                              <a:pt x="985320" y="207346"/>
                              <a:pt x="993466" y="202577"/>
                              <a:pt x="994943" y="194820"/>
                            </a:cubicBezTo>
                            <a:cubicBezTo>
                              <a:pt x="997074" y="183630"/>
                              <a:pt x="996392" y="112607"/>
                              <a:pt x="1004419" y="85850"/>
                            </a:cubicBezTo>
                            <a:cubicBezTo>
                              <a:pt x="1006335" y="79464"/>
                              <a:pt x="1025486" y="45832"/>
                              <a:pt x="1028108" y="43210"/>
                            </a:cubicBezTo>
                            <a:cubicBezTo>
                              <a:pt x="1028113" y="43205"/>
                              <a:pt x="1063638" y="19523"/>
                              <a:pt x="1070748" y="14783"/>
                            </a:cubicBezTo>
                            <a:cubicBezTo>
                              <a:pt x="1079090" y="9221"/>
                              <a:pt x="1088353" y="1245"/>
                              <a:pt x="1099175" y="569"/>
                            </a:cubicBezTo>
                            <a:cubicBezTo>
                              <a:pt x="1119666" y="-712"/>
                              <a:pt x="1140236" y="569"/>
                              <a:pt x="1160767" y="569"/>
                            </a:cubicBezTo>
                          </a:path>
                        </a:pathLst>
                      </a:cu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sp>
        <p:nvSpPr>
          <p:cNvPr id="256" name="Right Brace 255"/>
          <p:cNvSpPr/>
          <p:nvPr/>
        </p:nvSpPr>
        <p:spPr>
          <a:xfrm>
            <a:off x="5363263" y="2418377"/>
            <a:ext cx="45719" cy="641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TextBox 256"/>
          <p:cNvSpPr txBox="1"/>
          <p:nvPr/>
        </p:nvSpPr>
        <p:spPr>
          <a:xfrm>
            <a:off x="5387941" y="2579936"/>
            <a:ext cx="96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70C0"/>
                </a:solidFill>
              </a:rPr>
              <a:t>11 members</a:t>
            </a:r>
            <a:endParaRPr lang="en-GB" sz="1200" dirty="0">
              <a:solidFill>
                <a:srgbClr val="0070C0"/>
              </a:solidFill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597323" y="2252755"/>
            <a:ext cx="0" cy="9240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4415728" y="2103303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5073226" y="2103303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6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12</cp:revision>
  <dcterms:created xsi:type="dcterms:W3CDTF">2017-01-19T11:33:00Z</dcterms:created>
  <dcterms:modified xsi:type="dcterms:W3CDTF">2017-01-20T11:10:06Z</dcterms:modified>
</cp:coreProperties>
</file>