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3" autoAdjust="0"/>
    <p:restoredTop sz="94660"/>
  </p:normalViewPr>
  <p:slideViewPr>
    <p:cSldViewPr snapToGrid="0">
      <p:cViewPr>
        <p:scale>
          <a:sx n="96" d="100"/>
          <a:sy n="96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8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3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6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5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EF7-9D10-4346-B90E-037E2D8EE72B}" type="datetimeFigureOut">
              <a:rPr lang="en-GB" smtClean="0"/>
              <a:t>11/10/2017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BE33-3858-40E6-9720-8F8ED2D51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184856" y="3885748"/>
            <a:ext cx="9104132" cy="2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1483" y="847478"/>
            <a:ext cx="4024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/>
              <a:t>Hindcasts</a:t>
            </a:r>
            <a:r>
              <a:rPr lang="en-GB" sz="1600" b="1" dirty="0" smtClean="0"/>
              <a:t> run on Monday and Thursday 2016</a:t>
            </a:r>
          </a:p>
          <a:p>
            <a:endParaRPr lang="en-GB" sz="1600" b="1" dirty="0"/>
          </a:p>
          <a:p>
            <a:r>
              <a:rPr lang="en-GB" sz="1600" b="1" dirty="0" smtClean="0"/>
              <a:t>Hindcast at 0.2 degree resolution for 15 days</a:t>
            </a:r>
          </a:p>
          <a:p>
            <a:endParaRPr lang="en-GB" sz="1600" b="1" dirty="0"/>
          </a:p>
          <a:p>
            <a:r>
              <a:rPr lang="en-GB" sz="1600" b="1" dirty="0" smtClean="0"/>
              <a:t>10 members + 1 control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9654" y="418999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19</a:t>
            </a:r>
            <a:r>
              <a:rPr lang="en-GB" sz="1400" dirty="0" smtClean="0"/>
              <a:t>.12.2016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66917" y="418360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15.01.2016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60049" y="418999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12.01.2016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06337" y="418629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01.12.2016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8490" y="418999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05.12.2016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397312" y="4189998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08.01.2016</a:t>
            </a:r>
            <a:endParaRPr lang="en-GB" sz="1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01583" y="3786389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66608" y="3758484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75409" y="3771673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9618" y="3771673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33592" y="3744805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955883" y="3759876"/>
            <a:ext cx="0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401583" y="3463820"/>
            <a:ext cx="0" cy="45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04906" y="3651192"/>
            <a:ext cx="5353176" cy="175966"/>
          </a:xfrm>
          <a:custGeom>
            <a:avLst/>
            <a:gdLst>
              <a:gd name="connsiteX0" fmla="*/ 0 w 5353176"/>
              <a:gd name="connsiteY0" fmla="*/ 175966 h 175966"/>
              <a:gd name="connsiteX1" fmla="*/ 696397 w 5353176"/>
              <a:gd name="connsiteY1" fmla="*/ 352 h 175966"/>
              <a:gd name="connsiteX2" fmla="*/ 1665298 w 5353176"/>
              <a:gd name="connsiteY2" fmla="*/ 127521 h 175966"/>
              <a:gd name="connsiteX3" fmla="*/ 2016524 w 5353176"/>
              <a:gd name="connsiteY3" fmla="*/ 12464 h 175966"/>
              <a:gd name="connsiteX4" fmla="*/ 2482808 w 5353176"/>
              <a:gd name="connsiteY4" fmla="*/ 66964 h 175966"/>
              <a:gd name="connsiteX5" fmla="*/ 2852201 w 5353176"/>
              <a:gd name="connsiteY5" fmla="*/ 109354 h 175966"/>
              <a:gd name="connsiteX6" fmla="*/ 3584932 w 5353176"/>
              <a:gd name="connsiteY6" fmla="*/ 36686 h 175966"/>
              <a:gd name="connsiteX7" fmla="*/ 3584932 w 5353176"/>
              <a:gd name="connsiteY7" fmla="*/ 36686 h 175966"/>
              <a:gd name="connsiteX8" fmla="*/ 4148106 w 5353176"/>
              <a:gd name="connsiteY8" fmla="*/ 36686 h 175966"/>
              <a:gd name="connsiteX9" fmla="*/ 4535666 w 5353176"/>
              <a:gd name="connsiteY9" fmla="*/ 97242 h 175966"/>
              <a:gd name="connsiteX10" fmla="*/ 4699168 w 5353176"/>
              <a:gd name="connsiteY10" fmla="*/ 157799 h 175966"/>
              <a:gd name="connsiteX11" fmla="*/ 5280509 w 5353176"/>
              <a:gd name="connsiteY11" fmla="*/ 151743 h 175966"/>
              <a:gd name="connsiteX12" fmla="*/ 5353176 w 5353176"/>
              <a:gd name="connsiteY12" fmla="*/ 151743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175966">
                <a:moveTo>
                  <a:pt x="0" y="175966"/>
                </a:moveTo>
                <a:cubicBezTo>
                  <a:pt x="209423" y="92196"/>
                  <a:pt x="418847" y="8426"/>
                  <a:pt x="696397" y="352"/>
                </a:cubicBezTo>
                <a:cubicBezTo>
                  <a:pt x="973947" y="-7722"/>
                  <a:pt x="1445277" y="125502"/>
                  <a:pt x="1665298" y="127521"/>
                </a:cubicBezTo>
                <a:cubicBezTo>
                  <a:pt x="1885319" y="129540"/>
                  <a:pt x="1880273" y="22557"/>
                  <a:pt x="2016524" y="12464"/>
                </a:cubicBezTo>
                <a:cubicBezTo>
                  <a:pt x="2152775" y="2371"/>
                  <a:pt x="2482808" y="66964"/>
                  <a:pt x="2482808" y="66964"/>
                </a:cubicBezTo>
                <a:cubicBezTo>
                  <a:pt x="2622087" y="83112"/>
                  <a:pt x="2668514" y="114400"/>
                  <a:pt x="2852201" y="109354"/>
                </a:cubicBezTo>
                <a:cubicBezTo>
                  <a:pt x="3035888" y="104308"/>
                  <a:pt x="3584932" y="36686"/>
                  <a:pt x="3584932" y="36686"/>
                </a:cubicBezTo>
                <a:lnTo>
                  <a:pt x="3584932" y="36686"/>
                </a:lnTo>
                <a:cubicBezTo>
                  <a:pt x="3678794" y="36686"/>
                  <a:pt x="3989650" y="26593"/>
                  <a:pt x="4148106" y="36686"/>
                </a:cubicBezTo>
                <a:cubicBezTo>
                  <a:pt x="4306562" y="46779"/>
                  <a:pt x="4443822" y="77057"/>
                  <a:pt x="4535666" y="97242"/>
                </a:cubicBezTo>
                <a:cubicBezTo>
                  <a:pt x="4627510" y="117427"/>
                  <a:pt x="4575028" y="148716"/>
                  <a:pt x="4699168" y="157799"/>
                </a:cubicBezTo>
                <a:cubicBezTo>
                  <a:pt x="4823308" y="166882"/>
                  <a:pt x="5280509" y="151743"/>
                  <a:pt x="5280509" y="151743"/>
                </a:cubicBezTo>
                <a:lnTo>
                  <a:pt x="5353176" y="15174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398850" y="3574339"/>
            <a:ext cx="5341065" cy="241054"/>
          </a:xfrm>
          <a:custGeom>
            <a:avLst/>
            <a:gdLst>
              <a:gd name="connsiteX0" fmla="*/ 0 w 5341065"/>
              <a:gd name="connsiteY0" fmla="*/ 204374 h 241054"/>
              <a:gd name="connsiteX1" fmla="*/ 357282 w 5341065"/>
              <a:gd name="connsiteY1" fmla="*/ 10593 h 241054"/>
              <a:gd name="connsiteX2" fmla="*/ 538951 w 5341065"/>
              <a:gd name="connsiteY2" fmla="*/ 34816 h 241054"/>
              <a:gd name="connsiteX3" fmla="*/ 738787 w 5341065"/>
              <a:gd name="connsiteY3" fmla="*/ 113539 h 241054"/>
              <a:gd name="connsiteX4" fmla="*/ 956790 w 5341065"/>
              <a:gd name="connsiteY4" fmla="*/ 101428 h 241054"/>
              <a:gd name="connsiteX5" fmla="*/ 1223237 w 5341065"/>
              <a:gd name="connsiteY5" fmla="*/ 52983 h 241054"/>
              <a:gd name="connsiteX6" fmla="*/ 1380684 w 5341065"/>
              <a:gd name="connsiteY6" fmla="*/ 137762 h 241054"/>
              <a:gd name="connsiteX7" fmla="*/ 1846967 w 5341065"/>
              <a:gd name="connsiteY7" fmla="*/ 228596 h 241054"/>
              <a:gd name="connsiteX8" fmla="*/ 2046803 w 5341065"/>
              <a:gd name="connsiteY8" fmla="*/ 228596 h 241054"/>
              <a:gd name="connsiteX9" fmla="*/ 2192138 w 5341065"/>
              <a:gd name="connsiteY9" fmla="*/ 222540 h 241054"/>
              <a:gd name="connsiteX10" fmla="*/ 2616032 w 5341065"/>
              <a:gd name="connsiteY10" fmla="*/ 234652 h 241054"/>
              <a:gd name="connsiteX11" fmla="*/ 3167094 w 5341065"/>
              <a:gd name="connsiteY11" fmla="*/ 228596 h 241054"/>
              <a:gd name="connsiteX12" fmla="*/ 3833214 w 5341065"/>
              <a:gd name="connsiteY12" fmla="*/ 95372 h 241054"/>
              <a:gd name="connsiteX13" fmla="*/ 4366109 w 5341065"/>
              <a:gd name="connsiteY13" fmla="*/ 46927 h 241054"/>
              <a:gd name="connsiteX14" fmla="*/ 4674946 w 5341065"/>
              <a:gd name="connsiteY14" fmla="*/ 89317 h 241054"/>
              <a:gd name="connsiteX15" fmla="*/ 4808170 w 5341065"/>
              <a:gd name="connsiteY15" fmla="*/ 119595 h 241054"/>
              <a:gd name="connsiteX16" fmla="*/ 5014061 w 5341065"/>
              <a:gd name="connsiteY16" fmla="*/ 131706 h 241054"/>
              <a:gd name="connsiteX17" fmla="*/ 5177563 w 5341065"/>
              <a:gd name="connsiteY17" fmla="*/ 155929 h 241054"/>
              <a:gd name="connsiteX18" fmla="*/ 5341065 w 5341065"/>
              <a:gd name="connsiteY18" fmla="*/ 204374 h 2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1065" h="241054">
                <a:moveTo>
                  <a:pt x="0" y="204374"/>
                </a:moveTo>
                <a:cubicBezTo>
                  <a:pt x="133728" y="121613"/>
                  <a:pt x="267457" y="38853"/>
                  <a:pt x="357282" y="10593"/>
                </a:cubicBezTo>
                <a:cubicBezTo>
                  <a:pt x="447107" y="-17667"/>
                  <a:pt x="475367" y="17658"/>
                  <a:pt x="538951" y="34816"/>
                </a:cubicBezTo>
                <a:cubicBezTo>
                  <a:pt x="602535" y="51974"/>
                  <a:pt x="669147" y="102437"/>
                  <a:pt x="738787" y="113539"/>
                </a:cubicBezTo>
                <a:cubicBezTo>
                  <a:pt x="808427" y="124641"/>
                  <a:pt x="876048" y="111521"/>
                  <a:pt x="956790" y="101428"/>
                </a:cubicBezTo>
                <a:cubicBezTo>
                  <a:pt x="1037532" y="91335"/>
                  <a:pt x="1152588" y="46927"/>
                  <a:pt x="1223237" y="52983"/>
                </a:cubicBezTo>
                <a:cubicBezTo>
                  <a:pt x="1293886" y="59039"/>
                  <a:pt x="1276729" y="108493"/>
                  <a:pt x="1380684" y="137762"/>
                </a:cubicBezTo>
                <a:cubicBezTo>
                  <a:pt x="1484639" y="167031"/>
                  <a:pt x="1735947" y="213457"/>
                  <a:pt x="1846967" y="228596"/>
                </a:cubicBezTo>
                <a:cubicBezTo>
                  <a:pt x="1957987" y="243735"/>
                  <a:pt x="1989275" y="229605"/>
                  <a:pt x="2046803" y="228596"/>
                </a:cubicBezTo>
                <a:cubicBezTo>
                  <a:pt x="2104331" y="227587"/>
                  <a:pt x="2097267" y="221531"/>
                  <a:pt x="2192138" y="222540"/>
                </a:cubicBezTo>
                <a:cubicBezTo>
                  <a:pt x="2287009" y="223549"/>
                  <a:pt x="2616032" y="234652"/>
                  <a:pt x="2616032" y="234652"/>
                </a:cubicBezTo>
                <a:cubicBezTo>
                  <a:pt x="2778525" y="235661"/>
                  <a:pt x="2964230" y="251809"/>
                  <a:pt x="3167094" y="228596"/>
                </a:cubicBezTo>
                <a:cubicBezTo>
                  <a:pt x="3369958" y="205383"/>
                  <a:pt x="3633378" y="125650"/>
                  <a:pt x="3833214" y="95372"/>
                </a:cubicBezTo>
                <a:cubicBezTo>
                  <a:pt x="4033050" y="65094"/>
                  <a:pt x="4225820" y="47936"/>
                  <a:pt x="4366109" y="46927"/>
                </a:cubicBezTo>
                <a:cubicBezTo>
                  <a:pt x="4506398" y="45918"/>
                  <a:pt x="4601269" y="77206"/>
                  <a:pt x="4674946" y="89317"/>
                </a:cubicBezTo>
                <a:cubicBezTo>
                  <a:pt x="4748623" y="101428"/>
                  <a:pt x="4751651" y="112530"/>
                  <a:pt x="4808170" y="119595"/>
                </a:cubicBezTo>
                <a:cubicBezTo>
                  <a:pt x="4864689" y="126660"/>
                  <a:pt x="4952496" y="125650"/>
                  <a:pt x="5014061" y="131706"/>
                </a:cubicBezTo>
                <a:cubicBezTo>
                  <a:pt x="5075627" y="137762"/>
                  <a:pt x="5123062" y="143818"/>
                  <a:pt x="5177563" y="155929"/>
                </a:cubicBezTo>
                <a:cubicBezTo>
                  <a:pt x="5232064" y="168040"/>
                  <a:pt x="5286564" y="186207"/>
                  <a:pt x="5341065" y="204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>
            <a:off x="1398850" y="3598769"/>
            <a:ext cx="5353176" cy="252611"/>
          </a:xfrm>
          <a:custGeom>
            <a:avLst/>
            <a:gdLst>
              <a:gd name="connsiteX0" fmla="*/ 0 w 5353176"/>
              <a:gd name="connsiteY0" fmla="*/ 252611 h 252611"/>
              <a:gd name="connsiteX1" fmla="*/ 1005235 w 5353176"/>
              <a:gd name="connsiteY1" fmla="*/ 4330 h 252611"/>
              <a:gd name="connsiteX2" fmla="*/ 1628965 w 5353176"/>
              <a:gd name="connsiteY2" fmla="*/ 95165 h 252611"/>
              <a:gd name="connsiteX3" fmla="*/ 1731910 w 5353176"/>
              <a:gd name="connsiteY3" fmla="*/ 101220 h 252611"/>
              <a:gd name="connsiteX4" fmla="*/ 1901468 w 5353176"/>
              <a:gd name="connsiteY4" fmla="*/ 89109 h 252611"/>
              <a:gd name="connsiteX5" fmla="*/ 2119471 w 5353176"/>
              <a:gd name="connsiteY5" fmla="*/ 89109 h 252611"/>
              <a:gd name="connsiteX6" fmla="*/ 2494920 w 5353176"/>
              <a:gd name="connsiteY6" fmla="*/ 101220 h 252611"/>
              <a:gd name="connsiteX7" fmla="*/ 3154983 w 5353176"/>
              <a:gd name="connsiteY7" fmla="*/ 185999 h 252611"/>
              <a:gd name="connsiteX8" fmla="*/ 3790824 w 5353176"/>
              <a:gd name="connsiteY8" fmla="*/ 155721 h 252611"/>
              <a:gd name="connsiteX9" fmla="*/ 4741558 w 5353176"/>
              <a:gd name="connsiteY9" fmla="*/ 143610 h 252611"/>
              <a:gd name="connsiteX10" fmla="*/ 4741558 w 5353176"/>
              <a:gd name="connsiteY10" fmla="*/ 143610 h 252611"/>
              <a:gd name="connsiteX11" fmla="*/ 5353176 w 5353176"/>
              <a:gd name="connsiteY11" fmla="*/ 173888 h 25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176" h="252611">
                <a:moveTo>
                  <a:pt x="0" y="252611"/>
                </a:moveTo>
                <a:cubicBezTo>
                  <a:pt x="366870" y="141591"/>
                  <a:pt x="733741" y="30571"/>
                  <a:pt x="1005235" y="4330"/>
                </a:cubicBezTo>
                <a:cubicBezTo>
                  <a:pt x="1276729" y="-21911"/>
                  <a:pt x="1507853" y="79017"/>
                  <a:pt x="1628965" y="95165"/>
                </a:cubicBezTo>
                <a:cubicBezTo>
                  <a:pt x="1750077" y="111313"/>
                  <a:pt x="1686493" y="102229"/>
                  <a:pt x="1731910" y="101220"/>
                </a:cubicBezTo>
                <a:cubicBezTo>
                  <a:pt x="1777327" y="100211"/>
                  <a:pt x="1836875" y="91127"/>
                  <a:pt x="1901468" y="89109"/>
                </a:cubicBezTo>
                <a:cubicBezTo>
                  <a:pt x="1966061" y="87091"/>
                  <a:pt x="2020562" y="87091"/>
                  <a:pt x="2119471" y="89109"/>
                </a:cubicBezTo>
                <a:cubicBezTo>
                  <a:pt x="2218380" y="91127"/>
                  <a:pt x="2322335" y="85072"/>
                  <a:pt x="2494920" y="101220"/>
                </a:cubicBezTo>
                <a:cubicBezTo>
                  <a:pt x="2667505" y="117368"/>
                  <a:pt x="2938999" y="176916"/>
                  <a:pt x="3154983" y="185999"/>
                </a:cubicBezTo>
                <a:cubicBezTo>
                  <a:pt x="3370967" y="195082"/>
                  <a:pt x="3526395" y="162786"/>
                  <a:pt x="3790824" y="155721"/>
                </a:cubicBezTo>
                <a:cubicBezTo>
                  <a:pt x="4055253" y="148656"/>
                  <a:pt x="4741558" y="143610"/>
                  <a:pt x="4741558" y="143610"/>
                </a:cubicBezTo>
                <a:lnTo>
                  <a:pt x="4741558" y="143610"/>
                </a:lnTo>
                <a:lnTo>
                  <a:pt x="5353176" y="1738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1398850" y="3505065"/>
            <a:ext cx="5341065" cy="219147"/>
          </a:xfrm>
          <a:custGeom>
            <a:avLst/>
            <a:gdLst>
              <a:gd name="connsiteX0" fmla="*/ 0 w 5341065"/>
              <a:gd name="connsiteY0" fmla="*/ 219147 h 219147"/>
              <a:gd name="connsiteX1" fmla="*/ 236170 w 5341065"/>
              <a:gd name="connsiteY1" fmla="*/ 73812 h 219147"/>
              <a:gd name="connsiteX2" fmla="*/ 623730 w 5341065"/>
              <a:gd name="connsiteY2" fmla="*/ 43534 h 219147"/>
              <a:gd name="connsiteX3" fmla="*/ 775121 w 5341065"/>
              <a:gd name="connsiteY3" fmla="*/ 79867 h 219147"/>
              <a:gd name="connsiteX4" fmla="*/ 1150570 w 5341065"/>
              <a:gd name="connsiteY4" fmla="*/ 122257 h 219147"/>
              <a:gd name="connsiteX5" fmla="*/ 1398851 w 5341065"/>
              <a:gd name="connsiteY5" fmla="*/ 110146 h 219147"/>
              <a:gd name="connsiteX6" fmla="*/ 1943857 w 5341065"/>
              <a:gd name="connsiteY6" fmla="*/ 146479 h 219147"/>
              <a:gd name="connsiteX7" fmla="*/ 2573643 w 5341065"/>
              <a:gd name="connsiteY7" fmla="*/ 79867 h 219147"/>
              <a:gd name="connsiteX8" fmla="*/ 2924869 w 5341065"/>
              <a:gd name="connsiteY8" fmla="*/ 140424 h 219147"/>
              <a:gd name="connsiteX9" fmla="*/ 3397208 w 5341065"/>
              <a:gd name="connsiteY9" fmla="*/ 146479 h 219147"/>
              <a:gd name="connsiteX10" fmla="*/ 3790824 w 5341065"/>
              <a:gd name="connsiteY10" fmla="*/ 104090 h 219147"/>
              <a:gd name="connsiteX11" fmla="*/ 4384276 w 5341065"/>
              <a:gd name="connsiteY11" fmla="*/ 31422 h 219147"/>
              <a:gd name="connsiteX12" fmla="*/ 4808170 w 5341065"/>
              <a:gd name="connsiteY12" fmla="*/ 55645 h 219147"/>
              <a:gd name="connsiteX13" fmla="*/ 5213897 w 5341065"/>
              <a:gd name="connsiteY13" fmla="*/ 7200 h 219147"/>
              <a:gd name="connsiteX14" fmla="*/ 5341065 w 5341065"/>
              <a:gd name="connsiteY14" fmla="*/ 1144 h 2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1065" h="219147">
                <a:moveTo>
                  <a:pt x="0" y="219147"/>
                </a:moveTo>
                <a:cubicBezTo>
                  <a:pt x="66107" y="161114"/>
                  <a:pt x="132215" y="103081"/>
                  <a:pt x="236170" y="73812"/>
                </a:cubicBezTo>
                <a:cubicBezTo>
                  <a:pt x="340125" y="44543"/>
                  <a:pt x="533905" y="42525"/>
                  <a:pt x="623730" y="43534"/>
                </a:cubicBezTo>
                <a:cubicBezTo>
                  <a:pt x="713555" y="44543"/>
                  <a:pt x="687314" y="66747"/>
                  <a:pt x="775121" y="79867"/>
                </a:cubicBezTo>
                <a:cubicBezTo>
                  <a:pt x="862928" y="92987"/>
                  <a:pt x="1046615" y="117211"/>
                  <a:pt x="1150570" y="122257"/>
                </a:cubicBezTo>
                <a:cubicBezTo>
                  <a:pt x="1254525" y="127303"/>
                  <a:pt x="1266637" y="106109"/>
                  <a:pt x="1398851" y="110146"/>
                </a:cubicBezTo>
                <a:cubicBezTo>
                  <a:pt x="1531066" y="114183"/>
                  <a:pt x="1748058" y="151525"/>
                  <a:pt x="1943857" y="146479"/>
                </a:cubicBezTo>
                <a:cubicBezTo>
                  <a:pt x="2139656" y="141432"/>
                  <a:pt x="2410141" y="80876"/>
                  <a:pt x="2573643" y="79867"/>
                </a:cubicBezTo>
                <a:cubicBezTo>
                  <a:pt x="2737145" y="78858"/>
                  <a:pt x="2787608" y="129322"/>
                  <a:pt x="2924869" y="140424"/>
                </a:cubicBezTo>
                <a:cubicBezTo>
                  <a:pt x="3062130" y="151526"/>
                  <a:pt x="3252882" y="152535"/>
                  <a:pt x="3397208" y="146479"/>
                </a:cubicBezTo>
                <a:cubicBezTo>
                  <a:pt x="3541534" y="140423"/>
                  <a:pt x="3790824" y="104090"/>
                  <a:pt x="3790824" y="104090"/>
                </a:cubicBezTo>
                <a:cubicBezTo>
                  <a:pt x="3955335" y="84914"/>
                  <a:pt x="4214718" y="39496"/>
                  <a:pt x="4384276" y="31422"/>
                </a:cubicBezTo>
                <a:cubicBezTo>
                  <a:pt x="4553834" y="23348"/>
                  <a:pt x="4669900" y="59682"/>
                  <a:pt x="4808170" y="55645"/>
                </a:cubicBezTo>
                <a:cubicBezTo>
                  <a:pt x="4946440" y="51608"/>
                  <a:pt x="5125081" y="16283"/>
                  <a:pt x="5213897" y="7200"/>
                </a:cubicBezTo>
                <a:cubicBezTo>
                  <a:pt x="5302713" y="-1883"/>
                  <a:pt x="5321889" y="-370"/>
                  <a:pt x="5341065" y="11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1380683" y="3451709"/>
            <a:ext cx="5347121" cy="272503"/>
          </a:xfrm>
          <a:custGeom>
            <a:avLst/>
            <a:gdLst>
              <a:gd name="connsiteX0" fmla="*/ 0 w 5347121"/>
              <a:gd name="connsiteY0" fmla="*/ 272503 h 272503"/>
              <a:gd name="connsiteX1" fmla="*/ 708509 w 5347121"/>
              <a:gd name="connsiteY1" fmla="*/ 48445 h 272503"/>
              <a:gd name="connsiteX2" fmla="*/ 884122 w 5347121"/>
              <a:gd name="connsiteY2" fmla="*/ 139279 h 272503"/>
              <a:gd name="connsiteX3" fmla="*/ 1350406 w 5347121"/>
              <a:gd name="connsiteY3" fmla="*/ 109001 h 272503"/>
              <a:gd name="connsiteX4" fmla="*/ 1665298 w 5347121"/>
              <a:gd name="connsiteY4" fmla="*/ 115057 h 272503"/>
              <a:gd name="connsiteX5" fmla="*/ 2022581 w 5347121"/>
              <a:gd name="connsiteY5" fmla="*/ 157446 h 272503"/>
              <a:gd name="connsiteX6" fmla="*/ 2634199 w 5347121"/>
              <a:gd name="connsiteY6" fmla="*/ 157446 h 272503"/>
              <a:gd name="connsiteX7" fmla="*/ 2858257 w 5347121"/>
              <a:gd name="connsiteY7" fmla="*/ 72667 h 272503"/>
              <a:gd name="connsiteX8" fmla="*/ 3488043 w 5347121"/>
              <a:gd name="connsiteY8" fmla="*/ 127168 h 272503"/>
              <a:gd name="connsiteX9" fmla="*/ 3930104 w 5347121"/>
              <a:gd name="connsiteY9" fmla="*/ 78723 h 272503"/>
              <a:gd name="connsiteX10" fmla="*/ 4475110 w 5347121"/>
              <a:gd name="connsiteY10" fmla="*/ 18166 h 272503"/>
              <a:gd name="connsiteX11" fmla="*/ 4868726 w 5347121"/>
              <a:gd name="connsiteY11" fmla="*/ 78723 h 272503"/>
              <a:gd name="connsiteX12" fmla="*/ 5347121 w 5347121"/>
              <a:gd name="connsiteY12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7121" h="272503">
                <a:moveTo>
                  <a:pt x="0" y="272503"/>
                </a:moveTo>
                <a:cubicBezTo>
                  <a:pt x="280577" y="171576"/>
                  <a:pt x="561155" y="70649"/>
                  <a:pt x="708509" y="48445"/>
                </a:cubicBezTo>
                <a:cubicBezTo>
                  <a:pt x="855863" y="26241"/>
                  <a:pt x="777139" y="129186"/>
                  <a:pt x="884122" y="139279"/>
                </a:cubicBezTo>
                <a:cubicBezTo>
                  <a:pt x="991105" y="149372"/>
                  <a:pt x="1220210" y="113038"/>
                  <a:pt x="1350406" y="109001"/>
                </a:cubicBezTo>
                <a:cubicBezTo>
                  <a:pt x="1480602" y="104964"/>
                  <a:pt x="1553269" y="106983"/>
                  <a:pt x="1665298" y="115057"/>
                </a:cubicBezTo>
                <a:cubicBezTo>
                  <a:pt x="1777327" y="123131"/>
                  <a:pt x="1861098" y="150381"/>
                  <a:pt x="2022581" y="157446"/>
                </a:cubicBezTo>
                <a:cubicBezTo>
                  <a:pt x="2184064" y="164511"/>
                  <a:pt x="2494920" y="171576"/>
                  <a:pt x="2634199" y="157446"/>
                </a:cubicBezTo>
                <a:cubicBezTo>
                  <a:pt x="2773478" y="143316"/>
                  <a:pt x="2715950" y="77713"/>
                  <a:pt x="2858257" y="72667"/>
                </a:cubicBezTo>
                <a:cubicBezTo>
                  <a:pt x="3000564" y="67621"/>
                  <a:pt x="3309402" y="126159"/>
                  <a:pt x="3488043" y="127168"/>
                </a:cubicBezTo>
                <a:cubicBezTo>
                  <a:pt x="3666684" y="128177"/>
                  <a:pt x="3930104" y="78723"/>
                  <a:pt x="3930104" y="78723"/>
                </a:cubicBezTo>
                <a:cubicBezTo>
                  <a:pt x="4094615" y="60556"/>
                  <a:pt x="4318673" y="18166"/>
                  <a:pt x="4475110" y="18166"/>
                </a:cubicBezTo>
                <a:cubicBezTo>
                  <a:pt x="4631547" y="18166"/>
                  <a:pt x="4723391" y="81751"/>
                  <a:pt x="4868726" y="78723"/>
                </a:cubicBezTo>
                <a:cubicBezTo>
                  <a:pt x="5014061" y="75695"/>
                  <a:pt x="5180591" y="37847"/>
                  <a:pt x="534712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1392795" y="3366930"/>
            <a:ext cx="5298675" cy="399671"/>
          </a:xfrm>
          <a:custGeom>
            <a:avLst/>
            <a:gdLst>
              <a:gd name="connsiteX0" fmla="*/ 0 w 5298675"/>
              <a:gd name="connsiteY0" fmla="*/ 399671 h 399671"/>
              <a:gd name="connsiteX1" fmla="*/ 448116 w 5298675"/>
              <a:gd name="connsiteY1" fmla="*/ 181669 h 399671"/>
              <a:gd name="connsiteX2" fmla="*/ 896233 w 5298675"/>
              <a:gd name="connsiteY2" fmla="*/ 115057 h 399671"/>
              <a:gd name="connsiteX3" fmla="*/ 1205070 w 5298675"/>
              <a:gd name="connsiteY3" fmla="*/ 175613 h 399671"/>
              <a:gd name="connsiteX4" fmla="*/ 1707687 w 5298675"/>
              <a:gd name="connsiteY4" fmla="*/ 224058 h 399671"/>
              <a:gd name="connsiteX5" fmla="*/ 2712922 w 5298675"/>
              <a:gd name="connsiteY5" fmla="*/ 333059 h 399671"/>
              <a:gd name="connsiteX6" fmla="*/ 2888535 w 5298675"/>
              <a:gd name="connsiteY6" fmla="*/ 236169 h 399671"/>
              <a:gd name="connsiteX7" fmla="*/ 3233706 w 5298675"/>
              <a:gd name="connsiteY7" fmla="*/ 181669 h 399671"/>
              <a:gd name="connsiteX8" fmla="*/ 3687878 w 5298675"/>
              <a:gd name="connsiteY8" fmla="*/ 78723 h 399671"/>
              <a:gd name="connsiteX9" fmla="*/ 4099661 w 5298675"/>
              <a:gd name="connsiteY9" fmla="*/ 60556 h 399671"/>
              <a:gd name="connsiteX10" fmla="*/ 4523555 w 5298675"/>
              <a:gd name="connsiteY10" fmla="*/ 54500 h 399671"/>
              <a:gd name="connsiteX11" fmla="*/ 4917171 w 5298675"/>
              <a:gd name="connsiteY11" fmla="*/ 54500 h 399671"/>
              <a:gd name="connsiteX12" fmla="*/ 5298675 w 5298675"/>
              <a:gd name="connsiteY12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98675" h="399671">
                <a:moveTo>
                  <a:pt x="0" y="399671"/>
                </a:moveTo>
                <a:cubicBezTo>
                  <a:pt x="149372" y="314388"/>
                  <a:pt x="298744" y="229105"/>
                  <a:pt x="448116" y="181669"/>
                </a:cubicBezTo>
                <a:cubicBezTo>
                  <a:pt x="597488" y="134233"/>
                  <a:pt x="770074" y="116066"/>
                  <a:pt x="896233" y="115057"/>
                </a:cubicBezTo>
                <a:cubicBezTo>
                  <a:pt x="1022392" y="114048"/>
                  <a:pt x="1069828" y="157446"/>
                  <a:pt x="1205070" y="175613"/>
                </a:cubicBezTo>
                <a:cubicBezTo>
                  <a:pt x="1340312" y="193780"/>
                  <a:pt x="1707687" y="224058"/>
                  <a:pt x="1707687" y="224058"/>
                </a:cubicBezTo>
                <a:cubicBezTo>
                  <a:pt x="1958996" y="250299"/>
                  <a:pt x="2516114" y="331040"/>
                  <a:pt x="2712922" y="333059"/>
                </a:cubicBezTo>
                <a:cubicBezTo>
                  <a:pt x="2909730" y="335077"/>
                  <a:pt x="2801738" y="261401"/>
                  <a:pt x="2888535" y="236169"/>
                </a:cubicBezTo>
                <a:cubicBezTo>
                  <a:pt x="2975332" y="210937"/>
                  <a:pt x="3100482" y="207910"/>
                  <a:pt x="3233706" y="181669"/>
                </a:cubicBezTo>
                <a:cubicBezTo>
                  <a:pt x="3366930" y="155428"/>
                  <a:pt x="3543552" y="98908"/>
                  <a:pt x="3687878" y="78723"/>
                </a:cubicBezTo>
                <a:cubicBezTo>
                  <a:pt x="3832204" y="58538"/>
                  <a:pt x="3960382" y="64593"/>
                  <a:pt x="4099661" y="60556"/>
                </a:cubicBezTo>
                <a:cubicBezTo>
                  <a:pt x="4238940" y="56519"/>
                  <a:pt x="4523555" y="54500"/>
                  <a:pt x="4523555" y="54500"/>
                </a:cubicBezTo>
                <a:cubicBezTo>
                  <a:pt x="4659807" y="53491"/>
                  <a:pt x="4787984" y="63583"/>
                  <a:pt x="4917171" y="54500"/>
                </a:cubicBezTo>
                <a:cubicBezTo>
                  <a:pt x="5046358" y="45417"/>
                  <a:pt x="5172516" y="22708"/>
                  <a:pt x="52986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1374628" y="3303466"/>
            <a:ext cx="5347120" cy="378357"/>
          </a:xfrm>
          <a:custGeom>
            <a:avLst/>
            <a:gdLst>
              <a:gd name="connsiteX0" fmla="*/ 0 w 5347120"/>
              <a:gd name="connsiteY0" fmla="*/ 378357 h 378357"/>
              <a:gd name="connsiteX1" fmla="*/ 641897 w 5347120"/>
              <a:gd name="connsiteY1" fmla="*/ 136131 h 378357"/>
              <a:gd name="connsiteX2" fmla="*/ 956789 w 5347120"/>
              <a:gd name="connsiteY2" fmla="*/ 124020 h 378357"/>
              <a:gd name="connsiteX3" fmla="*/ 1356461 w 5347120"/>
              <a:gd name="connsiteY3" fmla="*/ 196688 h 378357"/>
              <a:gd name="connsiteX4" fmla="*/ 1750077 w 5347120"/>
              <a:gd name="connsiteY4" fmla="*/ 239077 h 378357"/>
              <a:gd name="connsiteX5" fmla="*/ 2537308 w 5347120"/>
              <a:gd name="connsiteY5" fmla="*/ 245133 h 378357"/>
              <a:gd name="connsiteX6" fmla="*/ 2840090 w 5347120"/>
              <a:gd name="connsiteY6" fmla="*/ 172465 h 378357"/>
              <a:gd name="connsiteX7" fmla="*/ 3318485 w 5347120"/>
              <a:gd name="connsiteY7" fmla="*/ 184576 h 378357"/>
              <a:gd name="connsiteX8" fmla="*/ 3518320 w 5347120"/>
              <a:gd name="connsiteY8" fmla="*/ 136131 h 378357"/>
              <a:gd name="connsiteX9" fmla="*/ 3936159 w 5347120"/>
              <a:gd name="connsiteY9" fmla="*/ 75575 h 378357"/>
              <a:gd name="connsiteX10" fmla="*/ 4481165 w 5347120"/>
              <a:gd name="connsiteY10" fmla="*/ 2908 h 378357"/>
              <a:gd name="connsiteX11" fmla="*/ 4765780 w 5347120"/>
              <a:gd name="connsiteY11" fmla="*/ 15019 h 378357"/>
              <a:gd name="connsiteX12" fmla="*/ 5147285 w 5347120"/>
              <a:gd name="connsiteY12" fmla="*/ 21074 h 378357"/>
              <a:gd name="connsiteX13" fmla="*/ 5347120 w 5347120"/>
              <a:gd name="connsiteY13" fmla="*/ 87686 h 37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47120" h="378357">
                <a:moveTo>
                  <a:pt x="0" y="378357"/>
                </a:moveTo>
                <a:cubicBezTo>
                  <a:pt x="241216" y="278438"/>
                  <a:pt x="482432" y="178520"/>
                  <a:pt x="641897" y="136131"/>
                </a:cubicBezTo>
                <a:cubicBezTo>
                  <a:pt x="801362" y="93741"/>
                  <a:pt x="837695" y="113927"/>
                  <a:pt x="956789" y="124020"/>
                </a:cubicBezTo>
                <a:cubicBezTo>
                  <a:pt x="1075883" y="134113"/>
                  <a:pt x="1224246" y="177512"/>
                  <a:pt x="1356461" y="196688"/>
                </a:cubicBezTo>
                <a:cubicBezTo>
                  <a:pt x="1488676" y="215864"/>
                  <a:pt x="1553269" y="231003"/>
                  <a:pt x="1750077" y="239077"/>
                </a:cubicBezTo>
                <a:cubicBezTo>
                  <a:pt x="1946885" y="247151"/>
                  <a:pt x="2355639" y="256235"/>
                  <a:pt x="2537308" y="245133"/>
                </a:cubicBezTo>
                <a:cubicBezTo>
                  <a:pt x="2718977" y="234031"/>
                  <a:pt x="2709894" y="182558"/>
                  <a:pt x="2840090" y="172465"/>
                </a:cubicBezTo>
                <a:cubicBezTo>
                  <a:pt x="2970286" y="162372"/>
                  <a:pt x="3205447" y="190632"/>
                  <a:pt x="3318485" y="184576"/>
                </a:cubicBezTo>
                <a:cubicBezTo>
                  <a:pt x="3431523" y="178520"/>
                  <a:pt x="3415374" y="154298"/>
                  <a:pt x="3518320" y="136131"/>
                </a:cubicBezTo>
                <a:cubicBezTo>
                  <a:pt x="3621266" y="117964"/>
                  <a:pt x="3936159" y="75575"/>
                  <a:pt x="3936159" y="75575"/>
                </a:cubicBezTo>
                <a:cubicBezTo>
                  <a:pt x="4096633" y="53371"/>
                  <a:pt x="4342895" y="13001"/>
                  <a:pt x="4481165" y="2908"/>
                </a:cubicBezTo>
                <a:cubicBezTo>
                  <a:pt x="4619435" y="-7185"/>
                  <a:pt x="4654760" y="11991"/>
                  <a:pt x="4765780" y="15019"/>
                </a:cubicBezTo>
                <a:cubicBezTo>
                  <a:pt x="4876800" y="18047"/>
                  <a:pt x="5050395" y="8963"/>
                  <a:pt x="5147285" y="21074"/>
                </a:cubicBezTo>
                <a:cubicBezTo>
                  <a:pt x="5244175" y="33185"/>
                  <a:pt x="5295647" y="60435"/>
                  <a:pt x="5347120" y="8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1410962" y="3690470"/>
            <a:ext cx="5328953" cy="185226"/>
          </a:xfrm>
          <a:custGeom>
            <a:avLst/>
            <a:gdLst>
              <a:gd name="connsiteX0" fmla="*/ 0 w 5328953"/>
              <a:gd name="connsiteY0" fmla="*/ 166966 h 185226"/>
              <a:gd name="connsiteX1" fmla="*/ 448116 w 5328953"/>
              <a:gd name="connsiteY1" fmla="*/ 57964 h 185226"/>
              <a:gd name="connsiteX2" fmla="*/ 841732 w 5328953"/>
              <a:gd name="connsiteY2" fmla="*/ 45853 h 185226"/>
              <a:gd name="connsiteX3" fmla="*/ 1271682 w 5328953"/>
              <a:gd name="connsiteY3" fmla="*/ 51909 h 185226"/>
              <a:gd name="connsiteX4" fmla="*/ 1598686 w 5328953"/>
              <a:gd name="connsiteY4" fmla="*/ 160910 h 185226"/>
              <a:gd name="connsiteX5" fmla="*/ 1931745 w 5328953"/>
              <a:gd name="connsiteY5" fmla="*/ 160910 h 185226"/>
              <a:gd name="connsiteX6" fmla="*/ 2173970 w 5328953"/>
              <a:gd name="connsiteY6" fmla="*/ 76131 h 185226"/>
              <a:gd name="connsiteX7" fmla="*/ 2676588 w 5328953"/>
              <a:gd name="connsiteY7" fmla="*/ 82187 h 185226"/>
              <a:gd name="connsiteX8" fmla="*/ 3009647 w 5328953"/>
              <a:gd name="connsiteY8" fmla="*/ 185133 h 185226"/>
              <a:gd name="connsiteX9" fmla="*/ 3597043 w 5328953"/>
              <a:gd name="connsiteY9" fmla="*/ 100354 h 185226"/>
              <a:gd name="connsiteX10" fmla="*/ 4020937 w 5328953"/>
              <a:gd name="connsiteY10" fmla="*/ 88243 h 185226"/>
              <a:gd name="connsiteX11" fmla="*/ 4650723 w 5328953"/>
              <a:gd name="connsiteY11" fmla="*/ 3464 h 185226"/>
              <a:gd name="connsiteX12" fmla="*/ 5068561 w 5328953"/>
              <a:gd name="connsiteY12" fmla="*/ 21631 h 185226"/>
              <a:gd name="connsiteX13" fmla="*/ 5328953 w 5328953"/>
              <a:gd name="connsiteY13" fmla="*/ 70076 h 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8953" h="185226">
                <a:moveTo>
                  <a:pt x="0" y="166966"/>
                </a:moveTo>
                <a:cubicBezTo>
                  <a:pt x="153913" y="122557"/>
                  <a:pt x="307827" y="78149"/>
                  <a:pt x="448116" y="57964"/>
                </a:cubicBezTo>
                <a:cubicBezTo>
                  <a:pt x="588405" y="37779"/>
                  <a:pt x="841732" y="45853"/>
                  <a:pt x="841732" y="45853"/>
                </a:cubicBezTo>
                <a:cubicBezTo>
                  <a:pt x="978993" y="44844"/>
                  <a:pt x="1145523" y="32733"/>
                  <a:pt x="1271682" y="51909"/>
                </a:cubicBezTo>
                <a:cubicBezTo>
                  <a:pt x="1397841" y="71085"/>
                  <a:pt x="1488676" y="142743"/>
                  <a:pt x="1598686" y="160910"/>
                </a:cubicBezTo>
                <a:cubicBezTo>
                  <a:pt x="1708696" y="179077"/>
                  <a:pt x="1835864" y="175040"/>
                  <a:pt x="1931745" y="160910"/>
                </a:cubicBezTo>
                <a:cubicBezTo>
                  <a:pt x="2027626" y="146780"/>
                  <a:pt x="2049830" y="89251"/>
                  <a:pt x="2173970" y="76131"/>
                </a:cubicBezTo>
                <a:cubicBezTo>
                  <a:pt x="2298110" y="63011"/>
                  <a:pt x="2537309" y="64020"/>
                  <a:pt x="2676588" y="82187"/>
                </a:cubicBezTo>
                <a:cubicBezTo>
                  <a:pt x="2815867" y="100354"/>
                  <a:pt x="2856238" y="182105"/>
                  <a:pt x="3009647" y="185133"/>
                </a:cubicBezTo>
                <a:cubicBezTo>
                  <a:pt x="3163056" y="188161"/>
                  <a:pt x="3428495" y="116502"/>
                  <a:pt x="3597043" y="100354"/>
                </a:cubicBezTo>
                <a:cubicBezTo>
                  <a:pt x="3765591" y="84206"/>
                  <a:pt x="3845324" y="104391"/>
                  <a:pt x="4020937" y="88243"/>
                </a:cubicBezTo>
                <a:cubicBezTo>
                  <a:pt x="4196550" y="72095"/>
                  <a:pt x="4476119" y="14566"/>
                  <a:pt x="4650723" y="3464"/>
                </a:cubicBezTo>
                <a:cubicBezTo>
                  <a:pt x="4825327" y="-7638"/>
                  <a:pt x="4955523" y="10529"/>
                  <a:pt x="5068561" y="21631"/>
                </a:cubicBezTo>
                <a:cubicBezTo>
                  <a:pt x="5181599" y="32733"/>
                  <a:pt x="5255276" y="51404"/>
                  <a:pt x="5328953" y="700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1404906" y="3312429"/>
            <a:ext cx="5353176" cy="460228"/>
          </a:xfrm>
          <a:custGeom>
            <a:avLst/>
            <a:gdLst>
              <a:gd name="connsiteX0" fmla="*/ 0 w 5353176"/>
              <a:gd name="connsiteY0" fmla="*/ 460228 h 460228"/>
              <a:gd name="connsiteX1" fmla="*/ 684286 w 5353176"/>
              <a:gd name="connsiteY1" fmla="*/ 157446 h 460228"/>
              <a:gd name="connsiteX2" fmla="*/ 1320127 w 5353176"/>
              <a:gd name="connsiteY2" fmla="*/ 163502 h 460228"/>
              <a:gd name="connsiteX3" fmla="*/ 1713743 w 5353176"/>
              <a:gd name="connsiteY3" fmla="*/ 193780 h 460228"/>
              <a:gd name="connsiteX4" fmla="*/ 1955968 w 5353176"/>
              <a:gd name="connsiteY4" fmla="*/ 260392 h 460228"/>
              <a:gd name="connsiteX5" fmla="*/ 2331417 w 5353176"/>
              <a:gd name="connsiteY5" fmla="*/ 254337 h 460228"/>
              <a:gd name="connsiteX6" fmla="*/ 3058093 w 5353176"/>
              <a:gd name="connsiteY6" fmla="*/ 151391 h 460228"/>
              <a:gd name="connsiteX7" fmla="*/ 3270040 w 5353176"/>
              <a:gd name="connsiteY7" fmla="*/ 84779 h 460228"/>
              <a:gd name="connsiteX8" fmla="*/ 3663656 w 5353176"/>
              <a:gd name="connsiteY8" fmla="*/ 42390 h 460228"/>
              <a:gd name="connsiteX9" fmla="*/ 3990660 w 5353176"/>
              <a:gd name="connsiteY9" fmla="*/ 42390 h 460228"/>
              <a:gd name="connsiteX10" fmla="*/ 4396387 w 5353176"/>
              <a:gd name="connsiteY10" fmla="*/ 48445 h 460228"/>
              <a:gd name="connsiteX11" fmla="*/ 4820281 w 5353176"/>
              <a:gd name="connsiteY11" fmla="*/ 60556 h 460228"/>
              <a:gd name="connsiteX12" fmla="*/ 5353176 w 5353176"/>
              <a:gd name="connsiteY12" fmla="*/ 0 h 46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460228">
                <a:moveTo>
                  <a:pt x="0" y="460228"/>
                </a:moveTo>
                <a:cubicBezTo>
                  <a:pt x="232132" y="333564"/>
                  <a:pt x="464265" y="206900"/>
                  <a:pt x="684286" y="157446"/>
                </a:cubicBezTo>
                <a:cubicBezTo>
                  <a:pt x="904307" y="107992"/>
                  <a:pt x="1148551" y="157446"/>
                  <a:pt x="1320127" y="163502"/>
                </a:cubicBezTo>
                <a:cubicBezTo>
                  <a:pt x="1491703" y="169558"/>
                  <a:pt x="1607770" y="177632"/>
                  <a:pt x="1713743" y="193780"/>
                </a:cubicBezTo>
                <a:cubicBezTo>
                  <a:pt x="1819717" y="209928"/>
                  <a:pt x="1853022" y="250299"/>
                  <a:pt x="1955968" y="260392"/>
                </a:cubicBezTo>
                <a:cubicBezTo>
                  <a:pt x="2058914" y="270485"/>
                  <a:pt x="2147730" y="272504"/>
                  <a:pt x="2331417" y="254337"/>
                </a:cubicBezTo>
                <a:cubicBezTo>
                  <a:pt x="2515105" y="236170"/>
                  <a:pt x="2901656" y="179651"/>
                  <a:pt x="3058093" y="151391"/>
                </a:cubicBezTo>
                <a:cubicBezTo>
                  <a:pt x="3214530" y="123131"/>
                  <a:pt x="3169113" y="102946"/>
                  <a:pt x="3270040" y="84779"/>
                </a:cubicBezTo>
                <a:cubicBezTo>
                  <a:pt x="3370967" y="66612"/>
                  <a:pt x="3543553" y="49455"/>
                  <a:pt x="3663656" y="42390"/>
                </a:cubicBezTo>
                <a:cubicBezTo>
                  <a:pt x="3783759" y="35325"/>
                  <a:pt x="3990660" y="42390"/>
                  <a:pt x="3990660" y="42390"/>
                </a:cubicBezTo>
                <a:lnTo>
                  <a:pt x="4396387" y="48445"/>
                </a:lnTo>
                <a:cubicBezTo>
                  <a:pt x="4534657" y="51473"/>
                  <a:pt x="4660816" y="68630"/>
                  <a:pt x="4820281" y="60556"/>
                </a:cubicBezTo>
                <a:cubicBezTo>
                  <a:pt x="4979746" y="52482"/>
                  <a:pt x="5166461" y="26241"/>
                  <a:pt x="53531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1410962" y="3269846"/>
            <a:ext cx="5316842" cy="430143"/>
          </a:xfrm>
          <a:custGeom>
            <a:avLst/>
            <a:gdLst>
              <a:gd name="connsiteX0" fmla="*/ 0 w 5316842"/>
              <a:gd name="connsiteY0" fmla="*/ 430143 h 430143"/>
              <a:gd name="connsiteX1" fmla="*/ 617674 w 5316842"/>
              <a:gd name="connsiteY1" fmla="*/ 333253 h 430143"/>
              <a:gd name="connsiteX2" fmla="*/ 775120 w 5316842"/>
              <a:gd name="connsiteY2" fmla="*/ 248475 h 430143"/>
              <a:gd name="connsiteX3" fmla="*/ 1108180 w 5316842"/>
              <a:gd name="connsiteY3" fmla="*/ 175807 h 430143"/>
              <a:gd name="connsiteX4" fmla="*/ 1489684 w 5316842"/>
              <a:gd name="connsiteY4" fmla="*/ 187918 h 430143"/>
              <a:gd name="connsiteX5" fmla="*/ 1834855 w 5316842"/>
              <a:gd name="connsiteY5" fmla="*/ 187918 h 430143"/>
              <a:gd name="connsiteX6" fmla="*/ 2107359 w 5316842"/>
              <a:gd name="connsiteY6" fmla="*/ 290864 h 430143"/>
              <a:gd name="connsiteX7" fmla="*/ 2609976 w 5316842"/>
              <a:gd name="connsiteY7" fmla="*/ 248475 h 430143"/>
              <a:gd name="connsiteX8" fmla="*/ 2827978 w 5316842"/>
              <a:gd name="connsiteY8" fmla="*/ 218196 h 430143"/>
              <a:gd name="connsiteX9" fmla="*/ 3221594 w 5316842"/>
              <a:gd name="connsiteY9" fmla="*/ 109195 h 430143"/>
              <a:gd name="connsiteX10" fmla="*/ 3645488 w 5316842"/>
              <a:gd name="connsiteY10" fmla="*/ 48639 h 430143"/>
              <a:gd name="connsiteX11" fmla="*/ 4160217 w 5316842"/>
              <a:gd name="connsiteY11" fmla="*/ 194 h 430143"/>
              <a:gd name="connsiteX12" fmla="*/ 4323719 w 5316842"/>
              <a:gd name="connsiteY12" fmla="*/ 30472 h 430143"/>
              <a:gd name="connsiteX13" fmla="*/ 4977727 w 5316842"/>
              <a:gd name="connsiteY13" fmla="*/ 121306 h 430143"/>
              <a:gd name="connsiteX14" fmla="*/ 5316842 w 5316842"/>
              <a:gd name="connsiteY14" fmla="*/ 151584 h 4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6842" h="430143">
                <a:moveTo>
                  <a:pt x="0" y="430143"/>
                </a:moveTo>
                <a:cubicBezTo>
                  <a:pt x="244243" y="396837"/>
                  <a:pt x="488487" y="363531"/>
                  <a:pt x="617674" y="333253"/>
                </a:cubicBezTo>
                <a:cubicBezTo>
                  <a:pt x="746861" y="302975"/>
                  <a:pt x="693369" y="274716"/>
                  <a:pt x="775120" y="248475"/>
                </a:cubicBezTo>
                <a:cubicBezTo>
                  <a:pt x="856871" y="222234"/>
                  <a:pt x="989086" y="185900"/>
                  <a:pt x="1108180" y="175807"/>
                </a:cubicBezTo>
                <a:cubicBezTo>
                  <a:pt x="1227274" y="165714"/>
                  <a:pt x="1368572" y="185900"/>
                  <a:pt x="1489684" y="187918"/>
                </a:cubicBezTo>
                <a:cubicBezTo>
                  <a:pt x="1610796" y="189936"/>
                  <a:pt x="1731909" y="170760"/>
                  <a:pt x="1834855" y="187918"/>
                </a:cubicBezTo>
                <a:cubicBezTo>
                  <a:pt x="1937801" y="205076"/>
                  <a:pt x="1978172" y="280771"/>
                  <a:pt x="2107359" y="290864"/>
                </a:cubicBezTo>
                <a:lnTo>
                  <a:pt x="2609976" y="248475"/>
                </a:lnTo>
                <a:cubicBezTo>
                  <a:pt x="2730079" y="236364"/>
                  <a:pt x="2726042" y="241409"/>
                  <a:pt x="2827978" y="218196"/>
                </a:cubicBezTo>
                <a:cubicBezTo>
                  <a:pt x="2929914" y="194983"/>
                  <a:pt x="3085342" y="137454"/>
                  <a:pt x="3221594" y="109195"/>
                </a:cubicBezTo>
                <a:cubicBezTo>
                  <a:pt x="3357846" y="80936"/>
                  <a:pt x="3489051" y="66806"/>
                  <a:pt x="3645488" y="48639"/>
                </a:cubicBezTo>
                <a:cubicBezTo>
                  <a:pt x="3801925" y="30472"/>
                  <a:pt x="4047179" y="3222"/>
                  <a:pt x="4160217" y="194"/>
                </a:cubicBezTo>
                <a:cubicBezTo>
                  <a:pt x="4273255" y="-2834"/>
                  <a:pt x="4323719" y="30472"/>
                  <a:pt x="4323719" y="30472"/>
                </a:cubicBezTo>
                <a:lnTo>
                  <a:pt x="4977727" y="121306"/>
                </a:lnTo>
                <a:cubicBezTo>
                  <a:pt x="5143247" y="141491"/>
                  <a:pt x="5230044" y="146537"/>
                  <a:pt x="5316842" y="1515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8" name="Straight Arrow Connector 267"/>
          <p:cNvCxnSpPr/>
          <p:nvPr/>
        </p:nvCxnSpPr>
        <p:spPr>
          <a:xfrm flipV="1">
            <a:off x="2757229" y="2907589"/>
            <a:ext cx="0" cy="451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reeform 268"/>
          <p:cNvSpPr/>
          <p:nvPr/>
        </p:nvSpPr>
        <p:spPr>
          <a:xfrm>
            <a:off x="2760552" y="3094961"/>
            <a:ext cx="5353176" cy="175966"/>
          </a:xfrm>
          <a:custGeom>
            <a:avLst/>
            <a:gdLst>
              <a:gd name="connsiteX0" fmla="*/ 0 w 5353176"/>
              <a:gd name="connsiteY0" fmla="*/ 175966 h 175966"/>
              <a:gd name="connsiteX1" fmla="*/ 696397 w 5353176"/>
              <a:gd name="connsiteY1" fmla="*/ 352 h 175966"/>
              <a:gd name="connsiteX2" fmla="*/ 1665298 w 5353176"/>
              <a:gd name="connsiteY2" fmla="*/ 127521 h 175966"/>
              <a:gd name="connsiteX3" fmla="*/ 2016524 w 5353176"/>
              <a:gd name="connsiteY3" fmla="*/ 12464 h 175966"/>
              <a:gd name="connsiteX4" fmla="*/ 2482808 w 5353176"/>
              <a:gd name="connsiteY4" fmla="*/ 66964 h 175966"/>
              <a:gd name="connsiteX5" fmla="*/ 2852201 w 5353176"/>
              <a:gd name="connsiteY5" fmla="*/ 109354 h 175966"/>
              <a:gd name="connsiteX6" fmla="*/ 3584932 w 5353176"/>
              <a:gd name="connsiteY6" fmla="*/ 36686 h 175966"/>
              <a:gd name="connsiteX7" fmla="*/ 3584932 w 5353176"/>
              <a:gd name="connsiteY7" fmla="*/ 36686 h 175966"/>
              <a:gd name="connsiteX8" fmla="*/ 4148106 w 5353176"/>
              <a:gd name="connsiteY8" fmla="*/ 36686 h 175966"/>
              <a:gd name="connsiteX9" fmla="*/ 4535666 w 5353176"/>
              <a:gd name="connsiteY9" fmla="*/ 97242 h 175966"/>
              <a:gd name="connsiteX10" fmla="*/ 4699168 w 5353176"/>
              <a:gd name="connsiteY10" fmla="*/ 157799 h 175966"/>
              <a:gd name="connsiteX11" fmla="*/ 5280509 w 5353176"/>
              <a:gd name="connsiteY11" fmla="*/ 151743 h 175966"/>
              <a:gd name="connsiteX12" fmla="*/ 5353176 w 5353176"/>
              <a:gd name="connsiteY12" fmla="*/ 151743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175966">
                <a:moveTo>
                  <a:pt x="0" y="175966"/>
                </a:moveTo>
                <a:cubicBezTo>
                  <a:pt x="209423" y="92196"/>
                  <a:pt x="418847" y="8426"/>
                  <a:pt x="696397" y="352"/>
                </a:cubicBezTo>
                <a:cubicBezTo>
                  <a:pt x="973947" y="-7722"/>
                  <a:pt x="1445277" y="125502"/>
                  <a:pt x="1665298" y="127521"/>
                </a:cubicBezTo>
                <a:cubicBezTo>
                  <a:pt x="1885319" y="129540"/>
                  <a:pt x="1880273" y="22557"/>
                  <a:pt x="2016524" y="12464"/>
                </a:cubicBezTo>
                <a:cubicBezTo>
                  <a:pt x="2152775" y="2371"/>
                  <a:pt x="2482808" y="66964"/>
                  <a:pt x="2482808" y="66964"/>
                </a:cubicBezTo>
                <a:cubicBezTo>
                  <a:pt x="2622087" y="83112"/>
                  <a:pt x="2668514" y="114400"/>
                  <a:pt x="2852201" y="109354"/>
                </a:cubicBezTo>
                <a:cubicBezTo>
                  <a:pt x="3035888" y="104308"/>
                  <a:pt x="3584932" y="36686"/>
                  <a:pt x="3584932" y="36686"/>
                </a:cubicBezTo>
                <a:lnTo>
                  <a:pt x="3584932" y="36686"/>
                </a:lnTo>
                <a:cubicBezTo>
                  <a:pt x="3678794" y="36686"/>
                  <a:pt x="3989650" y="26593"/>
                  <a:pt x="4148106" y="36686"/>
                </a:cubicBezTo>
                <a:cubicBezTo>
                  <a:pt x="4306562" y="46779"/>
                  <a:pt x="4443822" y="77057"/>
                  <a:pt x="4535666" y="97242"/>
                </a:cubicBezTo>
                <a:cubicBezTo>
                  <a:pt x="4627510" y="117427"/>
                  <a:pt x="4575028" y="148716"/>
                  <a:pt x="4699168" y="157799"/>
                </a:cubicBezTo>
                <a:cubicBezTo>
                  <a:pt x="4823308" y="166882"/>
                  <a:pt x="5280509" y="151743"/>
                  <a:pt x="5280509" y="151743"/>
                </a:cubicBezTo>
                <a:lnTo>
                  <a:pt x="5353176" y="151743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Freeform 269"/>
          <p:cNvSpPr/>
          <p:nvPr/>
        </p:nvSpPr>
        <p:spPr>
          <a:xfrm>
            <a:off x="2754496" y="3018108"/>
            <a:ext cx="5341065" cy="241054"/>
          </a:xfrm>
          <a:custGeom>
            <a:avLst/>
            <a:gdLst>
              <a:gd name="connsiteX0" fmla="*/ 0 w 5341065"/>
              <a:gd name="connsiteY0" fmla="*/ 204374 h 241054"/>
              <a:gd name="connsiteX1" fmla="*/ 357282 w 5341065"/>
              <a:gd name="connsiteY1" fmla="*/ 10593 h 241054"/>
              <a:gd name="connsiteX2" fmla="*/ 538951 w 5341065"/>
              <a:gd name="connsiteY2" fmla="*/ 34816 h 241054"/>
              <a:gd name="connsiteX3" fmla="*/ 738787 w 5341065"/>
              <a:gd name="connsiteY3" fmla="*/ 113539 h 241054"/>
              <a:gd name="connsiteX4" fmla="*/ 956790 w 5341065"/>
              <a:gd name="connsiteY4" fmla="*/ 101428 h 241054"/>
              <a:gd name="connsiteX5" fmla="*/ 1223237 w 5341065"/>
              <a:gd name="connsiteY5" fmla="*/ 52983 h 241054"/>
              <a:gd name="connsiteX6" fmla="*/ 1380684 w 5341065"/>
              <a:gd name="connsiteY6" fmla="*/ 137762 h 241054"/>
              <a:gd name="connsiteX7" fmla="*/ 1846967 w 5341065"/>
              <a:gd name="connsiteY7" fmla="*/ 228596 h 241054"/>
              <a:gd name="connsiteX8" fmla="*/ 2046803 w 5341065"/>
              <a:gd name="connsiteY8" fmla="*/ 228596 h 241054"/>
              <a:gd name="connsiteX9" fmla="*/ 2192138 w 5341065"/>
              <a:gd name="connsiteY9" fmla="*/ 222540 h 241054"/>
              <a:gd name="connsiteX10" fmla="*/ 2616032 w 5341065"/>
              <a:gd name="connsiteY10" fmla="*/ 234652 h 241054"/>
              <a:gd name="connsiteX11" fmla="*/ 3167094 w 5341065"/>
              <a:gd name="connsiteY11" fmla="*/ 228596 h 241054"/>
              <a:gd name="connsiteX12" fmla="*/ 3833214 w 5341065"/>
              <a:gd name="connsiteY12" fmla="*/ 95372 h 241054"/>
              <a:gd name="connsiteX13" fmla="*/ 4366109 w 5341065"/>
              <a:gd name="connsiteY13" fmla="*/ 46927 h 241054"/>
              <a:gd name="connsiteX14" fmla="*/ 4674946 w 5341065"/>
              <a:gd name="connsiteY14" fmla="*/ 89317 h 241054"/>
              <a:gd name="connsiteX15" fmla="*/ 4808170 w 5341065"/>
              <a:gd name="connsiteY15" fmla="*/ 119595 h 241054"/>
              <a:gd name="connsiteX16" fmla="*/ 5014061 w 5341065"/>
              <a:gd name="connsiteY16" fmla="*/ 131706 h 241054"/>
              <a:gd name="connsiteX17" fmla="*/ 5177563 w 5341065"/>
              <a:gd name="connsiteY17" fmla="*/ 155929 h 241054"/>
              <a:gd name="connsiteX18" fmla="*/ 5341065 w 5341065"/>
              <a:gd name="connsiteY18" fmla="*/ 204374 h 2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1065" h="241054">
                <a:moveTo>
                  <a:pt x="0" y="204374"/>
                </a:moveTo>
                <a:cubicBezTo>
                  <a:pt x="133728" y="121613"/>
                  <a:pt x="267457" y="38853"/>
                  <a:pt x="357282" y="10593"/>
                </a:cubicBezTo>
                <a:cubicBezTo>
                  <a:pt x="447107" y="-17667"/>
                  <a:pt x="475367" y="17658"/>
                  <a:pt x="538951" y="34816"/>
                </a:cubicBezTo>
                <a:cubicBezTo>
                  <a:pt x="602535" y="51974"/>
                  <a:pt x="669147" y="102437"/>
                  <a:pt x="738787" y="113539"/>
                </a:cubicBezTo>
                <a:cubicBezTo>
                  <a:pt x="808427" y="124641"/>
                  <a:pt x="876048" y="111521"/>
                  <a:pt x="956790" y="101428"/>
                </a:cubicBezTo>
                <a:cubicBezTo>
                  <a:pt x="1037532" y="91335"/>
                  <a:pt x="1152588" y="46927"/>
                  <a:pt x="1223237" y="52983"/>
                </a:cubicBezTo>
                <a:cubicBezTo>
                  <a:pt x="1293886" y="59039"/>
                  <a:pt x="1276729" y="108493"/>
                  <a:pt x="1380684" y="137762"/>
                </a:cubicBezTo>
                <a:cubicBezTo>
                  <a:pt x="1484639" y="167031"/>
                  <a:pt x="1735947" y="213457"/>
                  <a:pt x="1846967" y="228596"/>
                </a:cubicBezTo>
                <a:cubicBezTo>
                  <a:pt x="1957987" y="243735"/>
                  <a:pt x="1989275" y="229605"/>
                  <a:pt x="2046803" y="228596"/>
                </a:cubicBezTo>
                <a:cubicBezTo>
                  <a:pt x="2104331" y="227587"/>
                  <a:pt x="2097267" y="221531"/>
                  <a:pt x="2192138" y="222540"/>
                </a:cubicBezTo>
                <a:cubicBezTo>
                  <a:pt x="2287009" y="223549"/>
                  <a:pt x="2616032" y="234652"/>
                  <a:pt x="2616032" y="234652"/>
                </a:cubicBezTo>
                <a:cubicBezTo>
                  <a:pt x="2778525" y="235661"/>
                  <a:pt x="2964230" y="251809"/>
                  <a:pt x="3167094" y="228596"/>
                </a:cubicBezTo>
                <a:cubicBezTo>
                  <a:pt x="3369958" y="205383"/>
                  <a:pt x="3633378" y="125650"/>
                  <a:pt x="3833214" y="95372"/>
                </a:cubicBezTo>
                <a:cubicBezTo>
                  <a:pt x="4033050" y="65094"/>
                  <a:pt x="4225820" y="47936"/>
                  <a:pt x="4366109" y="46927"/>
                </a:cubicBezTo>
                <a:cubicBezTo>
                  <a:pt x="4506398" y="45918"/>
                  <a:pt x="4601269" y="77206"/>
                  <a:pt x="4674946" y="89317"/>
                </a:cubicBezTo>
                <a:cubicBezTo>
                  <a:pt x="4748623" y="101428"/>
                  <a:pt x="4751651" y="112530"/>
                  <a:pt x="4808170" y="119595"/>
                </a:cubicBezTo>
                <a:cubicBezTo>
                  <a:pt x="4864689" y="126660"/>
                  <a:pt x="4952496" y="125650"/>
                  <a:pt x="5014061" y="131706"/>
                </a:cubicBezTo>
                <a:cubicBezTo>
                  <a:pt x="5075627" y="137762"/>
                  <a:pt x="5123062" y="143818"/>
                  <a:pt x="5177563" y="155929"/>
                </a:cubicBezTo>
                <a:cubicBezTo>
                  <a:pt x="5232064" y="168040"/>
                  <a:pt x="5286564" y="186207"/>
                  <a:pt x="5341065" y="204374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Freeform 270"/>
          <p:cNvSpPr/>
          <p:nvPr/>
        </p:nvSpPr>
        <p:spPr>
          <a:xfrm>
            <a:off x="2754496" y="3042538"/>
            <a:ext cx="5353176" cy="252611"/>
          </a:xfrm>
          <a:custGeom>
            <a:avLst/>
            <a:gdLst>
              <a:gd name="connsiteX0" fmla="*/ 0 w 5353176"/>
              <a:gd name="connsiteY0" fmla="*/ 252611 h 252611"/>
              <a:gd name="connsiteX1" fmla="*/ 1005235 w 5353176"/>
              <a:gd name="connsiteY1" fmla="*/ 4330 h 252611"/>
              <a:gd name="connsiteX2" fmla="*/ 1628965 w 5353176"/>
              <a:gd name="connsiteY2" fmla="*/ 95165 h 252611"/>
              <a:gd name="connsiteX3" fmla="*/ 1731910 w 5353176"/>
              <a:gd name="connsiteY3" fmla="*/ 101220 h 252611"/>
              <a:gd name="connsiteX4" fmla="*/ 1901468 w 5353176"/>
              <a:gd name="connsiteY4" fmla="*/ 89109 h 252611"/>
              <a:gd name="connsiteX5" fmla="*/ 2119471 w 5353176"/>
              <a:gd name="connsiteY5" fmla="*/ 89109 h 252611"/>
              <a:gd name="connsiteX6" fmla="*/ 2494920 w 5353176"/>
              <a:gd name="connsiteY6" fmla="*/ 101220 h 252611"/>
              <a:gd name="connsiteX7" fmla="*/ 3154983 w 5353176"/>
              <a:gd name="connsiteY7" fmla="*/ 185999 h 252611"/>
              <a:gd name="connsiteX8" fmla="*/ 3790824 w 5353176"/>
              <a:gd name="connsiteY8" fmla="*/ 155721 h 252611"/>
              <a:gd name="connsiteX9" fmla="*/ 4741558 w 5353176"/>
              <a:gd name="connsiteY9" fmla="*/ 143610 h 252611"/>
              <a:gd name="connsiteX10" fmla="*/ 4741558 w 5353176"/>
              <a:gd name="connsiteY10" fmla="*/ 143610 h 252611"/>
              <a:gd name="connsiteX11" fmla="*/ 5353176 w 5353176"/>
              <a:gd name="connsiteY11" fmla="*/ 173888 h 25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176" h="252611">
                <a:moveTo>
                  <a:pt x="0" y="252611"/>
                </a:moveTo>
                <a:cubicBezTo>
                  <a:pt x="366870" y="141591"/>
                  <a:pt x="733741" y="30571"/>
                  <a:pt x="1005235" y="4330"/>
                </a:cubicBezTo>
                <a:cubicBezTo>
                  <a:pt x="1276729" y="-21911"/>
                  <a:pt x="1507853" y="79017"/>
                  <a:pt x="1628965" y="95165"/>
                </a:cubicBezTo>
                <a:cubicBezTo>
                  <a:pt x="1750077" y="111313"/>
                  <a:pt x="1686493" y="102229"/>
                  <a:pt x="1731910" y="101220"/>
                </a:cubicBezTo>
                <a:cubicBezTo>
                  <a:pt x="1777327" y="100211"/>
                  <a:pt x="1836875" y="91127"/>
                  <a:pt x="1901468" y="89109"/>
                </a:cubicBezTo>
                <a:cubicBezTo>
                  <a:pt x="1966061" y="87091"/>
                  <a:pt x="2020562" y="87091"/>
                  <a:pt x="2119471" y="89109"/>
                </a:cubicBezTo>
                <a:cubicBezTo>
                  <a:pt x="2218380" y="91127"/>
                  <a:pt x="2322335" y="85072"/>
                  <a:pt x="2494920" y="101220"/>
                </a:cubicBezTo>
                <a:cubicBezTo>
                  <a:pt x="2667505" y="117368"/>
                  <a:pt x="2938999" y="176916"/>
                  <a:pt x="3154983" y="185999"/>
                </a:cubicBezTo>
                <a:cubicBezTo>
                  <a:pt x="3370967" y="195082"/>
                  <a:pt x="3526395" y="162786"/>
                  <a:pt x="3790824" y="155721"/>
                </a:cubicBezTo>
                <a:cubicBezTo>
                  <a:pt x="4055253" y="148656"/>
                  <a:pt x="4741558" y="143610"/>
                  <a:pt x="4741558" y="143610"/>
                </a:cubicBezTo>
                <a:lnTo>
                  <a:pt x="4741558" y="143610"/>
                </a:lnTo>
                <a:lnTo>
                  <a:pt x="5353176" y="173888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Freeform 271"/>
          <p:cNvSpPr/>
          <p:nvPr/>
        </p:nvSpPr>
        <p:spPr>
          <a:xfrm>
            <a:off x="2754496" y="2948834"/>
            <a:ext cx="5341065" cy="219147"/>
          </a:xfrm>
          <a:custGeom>
            <a:avLst/>
            <a:gdLst>
              <a:gd name="connsiteX0" fmla="*/ 0 w 5341065"/>
              <a:gd name="connsiteY0" fmla="*/ 219147 h 219147"/>
              <a:gd name="connsiteX1" fmla="*/ 236170 w 5341065"/>
              <a:gd name="connsiteY1" fmla="*/ 73812 h 219147"/>
              <a:gd name="connsiteX2" fmla="*/ 623730 w 5341065"/>
              <a:gd name="connsiteY2" fmla="*/ 43534 h 219147"/>
              <a:gd name="connsiteX3" fmla="*/ 775121 w 5341065"/>
              <a:gd name="connsiteY3" fmla="*/ 79867 h 219147"/>
              <a:gd name="connsiteX4" fmla="*/ 1150570 w 5341065"/>
              <a:gd name="connsiteY4" fmla="*/ 122257 h 219147"/>
              <a:gd name="connsiteX5" fmla="*/ 1398851 w 5341065"/>
              <a:gd name="connsiteY5" fmla="*/ 110146 h 219147"/>
              <a:gd name="connsiteX6" fmla="*/ 1943857 w 5341065"/>
              <a:gd name="connsiteY6" fmla="*/ 146479 h 219147"/>
              <a:gd name="connsiteX7" fmla="*/ 2573643 w 5341065"/>
              <a:gd name="connsiteY7" fmla="*/ 79867 h 219147"/>
              <a:gd name="connsiteX8" fmla="*/ 2924869 w 5341065"/>
              <a:gd name="connsiteY8" fmla="*/ 140424 h 219147"/>
              <a:gd name="connsiteX9" fmla="*/ 3397208 w 5341065"/>
              <a:gd name="connsiteY9" fmla="*/ 146479 h 219147"/>
              <a:gd name="connsiteX10" fmla="*/ 3790824 w 5341065"/>
              <a:gd name="connsiteY10" fmla="*/ 104090 h 219147"/>
              <a:gd name="connsiteX11" fmla="*/ 4384276 w 5341065"/>
              <a:gd name="connsiteY11" fmla="*/ 31422 h 219147"/>
              <a:gd name="connsiteX12" fmla="*/ 4808170 w 5341065"/>
              <a:gd name="connsiteY12" fmla="*/ 55645 h 219147"/>
              <a:gd name="connsiteX13" fmla="*/ 5213897 w 5341065"/>
              <a:gd name="connsiteY13" fmla="*/ 7200 h 219147"/>
              <a:gd name="connsiteX14" fmla="*/ 5341065 w 5341065"/>
              <a:gd name="connsiteY14" fmla="*/ 1144 h 2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1065" h="219147">
                <a:moveTo>
                  <a:pt x="0" y="219147"/>
                </a:moveTo>
                <a:cubicBezTo>
                  <a:pt x="66107" y="161114"/>
                  <a:pt x="132215" y="103081"/>
                  <a:pt x="236170" y="73812"/>
                </a:cubicBezTo>
                <a:cubicBezTo>
                  <a:pt x="340125" y="44543"/>
                  <a:pt x="533905" y="42525"/>
                  <a:pt x="623730" y="43534"/>
                </a:cubicBezTo>
                <a:cubicBezTo>
                  <a:pt x="713555" y="44543"/>
                  <a:pt x="687314" y="66747"/>
                  <a:pt x="775121" y="79867"/>
                </a:cubicBezTo>
                <a:cubicBezTo>
                  <a:pt x="862928" y="92987"/>
                  <a:pt x="1046615" y="117211"/>
                  <a:pt x="1150570" y="122257"/>
                </a:cubicBezTo>
                <a:cubicBezTo>
                  <a:pt x="1254525" y="127303"/>
                  <a:pt x="1266637" y="106109"/>
                  <a:pt x="1398851" y="110146"/>
                </a:cubicBezTo>
                <a:cubicBezTo>
                  <a:pt x="1531066" y="114183"/>
                  <a:pt x="1748058" y="151525"/>
                  <a:pt x="1943857" y="146479"/>
                </a:cubicBezTo>
                <a:cubicBezTo>
                  <a:pt x="2139656" y="141432"/>
                  <a:pt x="2410141" y="80876"/>
                  <a:pt x="2573643" y="79867"/>
                </a:cubicBezTo>
                <a:cubicBezTo>
                  <a:pt x="2737145" y="78858"/>
                  <a:pt x="2787608" y="129322"/>
                  <a:pt x="2924869" y="140424"/>
                </a:cubicBezTo>
                <a:cubicBezTo>
                  <a:pt x="3062130" y="151526"/>
                  <a:pt x="3252882" y="152535"/>
                  <a:pt x="3397208" y="146479"/>
                </a:cubicBezTo>
                <a:cubicBezTo>
                  <a:pt x="3541534" y="140423"/>
                  <a:pt x="3790824" y="104090"/>
                  <a:pt x="3790824" y="104090"/>
                </a:cubicBezTo>
                <a:cubicBezTo>
                  <a:pt x="3955335" y="84914"/>
                  <a:pt x="4214718" y="39496"/>
                  <a:pt x="4384276" y="31422"/>
                </a:cubicBezTo>
                <a:cubicBezTo>
                  <a:pt x="4553834" y="23348"/>
                  <a:pt x="4669900" y="59682"/>
                  <a:pt x="4808170" y="55645"/>
                </a:cubicBezTo>
                <a:cubicBezTo>
                  <a:pt x="4946440" y="51608"/>
                  <a:pt x="5125081" y="16283"/>
                  <a:pt x="5213897" y="7200"/>
                </a:cubicBezTo>
                <a:cubicBezTo>
                  <a:pt x="5302713" y="-1883"/>
                  <a:pt x="5321889" y="-370"/>
                  <a:pt x="5341065" y="1144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Freeform 272"/>
          <p:cNvSpPr/>
          <p:nvPr/>
        </p:nvSpPr>
        <p:spPr>
          <a:xfrm>
            <a:off x="2736329" y="2895478"/>
            <a:ext cx="5347121" cy="272503"/>
          </a:xfrm>
          <a:custGeom>
            <a:avLst/>
            <a:gdLst>
              <a:gd name="connsiteX0" fmla="*/ 0 w 5347121"/>
              <a:gd name="connsiteY0" fmla="*/ 272503 h 272503"/>
              <a:gd name="connsiteX1" fmla="*/ 708509 w 5347121"/>
              <a:gd name="connsiteY1" fmla="*/ 48445 h 272503"/>
              <a:gd name="connsiteX2" fmla="*/ 884122 w 5347121"/>
              <a:gd name="connsiteY2" fmla="*/ 139279 h 272503"/>
              <a:gd name="connsiteX3" fmla="*/ 1350406 w 5347121"/>
              <a:gd name="connsiteY3" fmla="*/ 109001 h 272503"/>
              <a:gd name="connsiteX4" fmla="*/ 1665298 w 5347121"/>
              <a:gd name="connsiteY4" fmla="*/ 115057 h 272503"/>
              <a:gd name="connsiteX5" fmla="*/ 2022581 w 5347121"/>
              <a:gd name="connsiteY5" fmla="*/ 157446 h 272503"/>
              <a:gd name="connsiteX6" fmla="*/ 2634199 w 5347121"/>
              <a:gd name="connsiteY6" fmla="*/ 157446 h 272503"/>
              <a:gd name="connsiteX7" fmla="*/ 2858257 w 5347121"/>
              <a:gd name="connsiteY7" fmla="*/ 72667 h 272503"/>
              <a:gd name="connsiteX8" fmla="*/ 3488043 w 5347121"/>
              <a:gd name="connsiteY8" fmla="*/ 127168 h 272503"/>
              <a:gd name="connsiteX9" fmla="*/ 3930104 w 5347121"/>
              <a:gd name="connsiteY9" fmla="*/ 78723 h 272503"/>
              <a:gd name="connsiteX10" fmla="*/ 4475110 w 5347121"/>
              <a:gd name="connsiteY10" fmla="*/ 18166 h 272503"/>
              <a:gd name="connsiteX11" fmla="*/ 4868726 w 5347121"/>
              <a:gd name="connsiteY11" fmla="*/ 78723 h 272503"/>
              <a:gd name="connsiteX12" fmla="*/ 5347121 w 5347121"/>
              <a:gd name="connsiteY12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7121" h="272503">
                <a:moveTo>
                  <a:pt x="0" y="272503"/>
                </a:moveTo>
                <a:cubicBezTo>
                  <a:pt x="280577" y="171576"/>
                  <a:pt x="561155" y="70649"/>
                  <a:pt x="708509" y="48445"/>
                </a:cubicBezTo>
                <a:cubicBezTo>
                  <a:pt x="855863" y="26241"/>
                  <a:pt x="777139" y="129186"/>
                  <a:pt x="884122" y="139279"/>
                </a:cubicBezTo>
                <a:cubicBezTo>
                  <a:pt x="991105" y="149372"/>
                  <a:pt x="1220210" y="113038"/>
                  <a:pt x="1350406" y="109001"/>
                </a:cubicBezTo>
                <a:cubicBezTo>
                  <a:pt x="1480602" y="104964"/>
                  <a:pt x="1553269" y="106983"/>
                  <a:pt x="1665298" y="115057"/>
                </a:cubicBezTo>
                <a:cubicBezTo>
                  <a:pt x="1777327" y="123131"/>
                  <a:pt x="1861098" y="150381"/>
                  <a:pt x="2022581" y="157446"/>
                </a:cubicBezTo>
                <a:cubicBezTo>
                  <a:pt x="2184064" y="164511"/>
                  <a:pt x="2494920" y="171576"/>
                  <a:pt x="2634199" y="157446"/>
                </a:cubicBezTo>
                <a:cubicBezTo>
                  <a:pt x="2773478" y="143316"/>
                  <a:pt x="2715950" y="77713"/>
                  <a:pt x="2858257" y="72667"/>
                </a:cubicBezTo>
                <a:cubicBezTo>
                  <a:pt x="3000564" y="67621"/>
                  <a:pt x="3309402" y="126159"/>
                  <a:pt x="3488043" y="127168"/>
                </a:cubicBezTo>
                <a:cubicBezTo>
                  <a:pt x="3666684" y="128177"/>
                  <a:pt x="3930104" y="78723"/>
                  <a:pt x="3930104" y="78723"/>
                </a:cubicBezTo>
                <a:cubicBezTo>
                  <a:pt x="4094615" y="60556"/>
                  <a:pt x="4318673" y="18166"/>
                  <a:pt x="4475110" y="18166"/>
                </a:cubicBezTo>
                <a:cubicBezTo>
                  <a:pt x="4631547" y="18166"/>
                  <a:pt x="4723391" y="81751"/>
                  <a:pt x="4868726" y="78723"/>
                </a:cubicBezTo>
                <a:cubicBezTo>
                  <a:pt x="5014061" y="75695"/>
                  <a:pt x="5180591" y="37847"/>
                  <a:pt x="5347121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Freeform 273"/>
          <p:cNvSpPr/>
          <p:nvPr/>
        </p:nvSpPr>
        <p:spPr>
          <a:xfrm>
            <a:off x="2748441" y="2810699"/>
            <a:ext cx="5298675" cy="399671"/>
          </a:xfrm>
          <a:custGeom>
            <a:avLst/>
            <a:gdLst>
              <a:gd name="connsiteX0" fmla="*/ 0 w 5298675"/>
              <a:gd name="connsiteY0" fmla="*/ 399671 h 399671"/>
              <a:gd name="connsiteX1" fmla="*/ 448116 w 5298675"/>
              <a:gd name="connsiteY1" fmla="*/ 181669 h 399671"/>
              <a:gd name="connsiteX2" fmla="*/ 896233 w 5298675"/>
              <a:gd name="connsiteY2" fmla="*/ 115057 h 399671"/>
              <a:gd name="connsiteX3" fmla="*/ 1205070 w 5298675"/>
              <a:gd name="connsiteY3" fmla="*/ 175613 h 399671"/>
              <a:gd name="connsiteX4" fmla="*/ 1707687 w 5298675"/>
              <a:gd name="connsiteY4" fmla="*/ 224058 h 399671"/>
              <a:gd name="connsiteX5" fmla="*/ 2712922 w 5298675"/>
              <a:gd name="connsiteY5" fmla="*/ 333059 h 399671"/>
              <a:gd name="connsiteX6" fmla="*/ 2888535 w 5298675"/>
              <a:gd name="connsiteY6" fmla="*/ 236169 h 399671"/>
              <a:gd name="connsiteX7" fmla="*/ 3233706 w 5298675"/>
              <a:gd name="connsiteY7" fmla="*/ 181669 h 399671"/>
              <a:gd name="connsiteX8" fmla="*/ 3687878 w 5298675"/>
              <a:gd name="connsiteY8" fmla="*/ 78723 h 399671"/>
              <a:gd name="connsiteX9" fmla="*/ 4099661 w 5298675"/>
              <a:gd name="connsiteY9" fmla="*/ 60556 h 399671"/>
              <a:gd name="connsiteX10" fmla="*/ 4523555 w 5298675"/>
              <a:gd name="connsiteY10" fmla="*/ 54500 h 399671"/>
              <a:gd name="connsiteX11" fmla="*/ 4917171 w 5298675"/>
              <a:gd name="connsiteY11" fmla="*/ 54500 h 399671"/>
              <a:gd name="connsiteX12" fmla="*/ 5298675 w 5298675"/>
              <a:gd name="connsiteY12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98675" h="399671">
                <a:moveTo>
                  <a:pt x="0" y="399671"/>
                </a:moveTo>
                <a:cubicBezTo>
                  <a:pt x="149372" y="314388"/>
                  <a:pt x="298744" y="229105"/>
                  <a:pt x="448116" y="181669"/>
                </a:cubicBezTo>
                <a:cubicBezTo>
                  <a:pt x="597488" y="134233"/>
                  <a:pt x="770074" y="116066"/>
                  <a:pt x="896233" y="115057"/>
                </a:cubicBezTo>
                <a:cubicBezTo>
                  <a:pt x="1022392" y="114048"/>
                  <a:pt x="1069828" y="157446"/>
                  <a:pt x="1205070" y="175613"/>
                </a:cubicBezTo>
                <a:cubicBezTo>
                  <a:pt x="1340312" y="193780"/>
                  <a:pt x="1707687" y="224058"/>
                  <a:pt x="1707687" y="224058"/>
                </a:cubicBezTo>
                <a:cubicBezTo>
                  <a:pt x="1958996" y="250299"/>
                  <a:pt x="2516114" y="331040"/>
                  <a:pt x="2712922" y="333059"/>
                </a:cubicBezTo>
                <a:cubicBezTo>
                  <a:pt x="2909730" y="335077"/>
                  <a:pt x="2801738" y="261401"/>
                  <a:pt x="2888535" y="236169"/>
                </a:cubicBezTo>
                <a:cubicBezTo>
                  <a:pt x="2975332" y="210937"/>
                  <a:pt x="3100482" y="207910"/>
                  <a:pt x="3233706" y="181669"/>
                </a:cubicBezTo>
                <a:cubicBezTo>
                  <a:pt x="3366930" y="155428"/>
                  <a:pt x="3543552" y="98908"/>
                  <a:pt x="3687878" y="78723"/>
                </a:cubicBezTo>
                <a:cubicBezTo>
                  <a:pt x="3832204" y="58538"/>
                  <a:pt x="3960382" y="64593"/>
                  <a:pt x="4099661" y="60556"/>
                </a:cubicBezTo>
                <a:cubicBezTo>
                  <a:pt x="4238940" y="56519"/>
                  <a:pt x="4523555" y="54500"/>
                  <a:pt x="4523555" y="54500"/>
                </a:cubicBezTo>
                <a:cubicBezTo>
                  <a:pt x="4659807" y="53491"/>
                  <a:pt x="4787984" y="63583"/>
                  <a:pt x="4917171" y="54500"/>
                </a:cubicBezTo>
                <a:cubicBezTo>
                  <a:pt x="5046358" y="45417"/>
                  <a:pt x="5172516" y="22708"/>
                  <a:pt x="5298675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Freeform 274"/>
          <p:cNvSpPr/>
          <p:nvPr/>
        </p:nvSpPr>
        <p:spPr>
          <a:xfrm>
            <a:off x="2730274" y="2747235"/>
            <a:ext cx="5347120" cy="378357"/>
          </a:xfrm>
          <a:custGeom>
            <a:avLst/>
            <a:gdLst>
              <a:gd name="connsiteX0" fmla="*/ 0 w 5347120"/>
              <a:gd name="connsiteY0" fmla="*/ 378357 h 378357"/>
              <a:gd name="connsiteX1" fmla="*/ 641897 w 5347120"/>
              <a:gd name="connsiteY1" fmla="*/ 136131 h 378357"/>
              <a:gd name="connsiteX2" fmla="*/ 956789 w 5347120"/>
              <a:gd name="connsiteY2" fmla="*/ 124020 h 378357"/>
              <a:gd name="connsiteX3" fmla="*/ 1356461 w 5347120"/>
              <a:gd name="connsiteY3" fmla="*/ 196688 h 378357"/>
              <a:gd name="connsiteX4" fmla="*/ 1750077 w 5347120"/>
              <a:gd name="connsiteY4" fmla="*/ 239077 h 378357"/>
              <a:gd name="connsiteX5" fmla="*/ 2537308 w 5347120"/>
              <a:gd name="connsiteY5" fmla="*/ 245133 h 378357"/>
              <a:gd name="connsiteX6" fmla="*/ 2840090 w 5347120"/>
              <a:gd name="connsiteY6" fmla="*/ 172465 h 378357"/>
              <a:gd name="connsiteX7" fmla="*/ 3318485 w 5347120"/>
              <a:gd name="connsiteY7" fmla="*/ 184576 h 378357"/>
              <a:gd name="connsiteX8" fmla="*/ 3518320 w 5347120"/>
              <a:gd name="connsiteY8" fmla="*/ 136131 h 378357"/>
              <a:gd name="connsiteX9" fmla="*/ 3936159 w 5347120"/>
              <a:gd name="connsiteY9" fmla="*/ 75575 h 378357"/>
              <a:gd name="connsiteX10" fmla="*/ 4481165 w 5347120"/>
              <a:gd name="connsiteY10" fmla="*/ 2908 h 378357"/>
              <a:gd name="connsiteX11" fmla="*/ 4765780 w 5347120"/>
              <a:gd name="connsiteY11" fmla="*/ 15019 h 378357"/>
              <a:gd name="connsiteX12" fmla="*/ 5147285 w 5347120"/>
              <a:gd name="connsiteY12" fmla="*/ 21074 h 378357"/>
              <a:gd name="connsiteX13" fmla="*/ 5347120 w 5347120"/>
              <a:gd name="connsiteY13" fmla="*/ 87686 h 37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47120" h="378357">
                <a:moveTo>
                  <a:pt x="0" y="378357"/>
                </a:moveTo>
                <a:cubicBezTo>
                  <a:pt x="241216" y="278438"/>
                  <a:pt x="482432" y="178520"/>
                  <a:pt x="641897" y="136131"/>
                </a:cubicBezTo>
                <a:cubicBezTo>
                  <a:pt x="801362" y="93741"/>
                  <a:pt x="837695" y="113927"/>
                  <a:pt x="956789" y="124020"/>
                </a:cubicBezTo>
                <a:cubicBezTo>
                  <a:pt x="1075883" y="134113"/>
                  <a:pt x="1224246" y="177512"/>
                  <a:pt x="1356461" y="196688"/>
                </a:cubicBezTo>
                <a:cubicBezTo>
                  <a:pt x="1488676" y="215864"/>
                  <a:pt x="1553269" y="231003"/>
                  <a:pt x="1750077" y="239077"/>
                </a:cubicBezTo>
                <a:cubicBezTo>
                  <a:pt x="1946885" y="247151"/>
                  <a:pt x="2355639" y="256235"/>
                  <a:pt x="2537308" y="245133"/>
                </a:cubicBezTo>
                <a:cubicBezTo>
                  <a:pt x="2718977" y="234031"/>
                  <a:pt x="2709894" y="182558"/>
                  <a:pt x="2840090" y="172465"/>
                </a:cubicBezTo>
                <a:cubicBezTo>
                  <a:pt x="2970286" y="162372"/>
                  <a:pt x="3205447" y="190632"/>
                  <a:pt x="3318485" y="184576"/>
                </a:cubicBezTo>
                <a:cubicBezTo>
                  <a:pt x="3431523" y="178520"/>
                  <a:pt x="3415374" y="154298"/>
                  <a:pt x="3518320" y="136131"/>
                </a:cubicBezTo>
                <a:cubicBezTo>
                  <a:pt x="3621266" y="117964"/>
                  <a:pt x="3936159" y="75575"/>
                  <a:pt x="3936159" y="75575"/>
                </a:cubicBezTo>
                <a:cubicBezTo>
                  <a:pt x="4096633" y="53371"/>
                  <a:pt x="4342895" y="13001"/>
                  <a:pt x="4481165" y="2908"/>
                </a:cubicBezTo>
                <a:cubicBezTo>
                  <a:pt x="4619435" y="-7185"/>
                  <a:pt x="4654760" y="11991"/>
                  <a:pt x="4765780" y="15019"/>
                </a:cubicBezTo>
                <a:cubicBezTo>
                  <a:pt x="4876800" y="18047"/>
                  <a:pt x="5050395" y="8963"/>
                  <a:pt x="5147285" y="21074"/>
                </a:cubicBezTo>
                <a:cubicBezTo>
                  <a:pt x="5244175" y="33185"/>
                  <a:pt x="5295647" y="60435"/>
                  <a:pt x="5347120" y="8768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Freeform 275"/>
          <p:cNvSpPr/>
          <p:nvPr/>
        </p:nvSpPr>
        <p:spPr>
          <a:xfrm>
            <a:off x="2766608" y="3134239"/>
            <a:ext cx="5328953" cy="185226"/>
          </a:xfrm>
          <a:custGeom>
            <a:avLst/>
            <a:gdLst>
              <a:gd name="connsiteX0" fmla="*/ 0 w 5328953"/>
              <a:gd name="connsiteY0" fmla="*/ 166966 h 185226"/>
              <a:gd name="connsiteX1" fmla="*/ 448116 w 5328953"/>
              <a:gd name="connsiteY1" fmla="*/ 57964 h 185226"/>
              <a:gd name="connsiteX2" fmla="*/ 841732 w 5328953"/>
              <a:gd name="connsiteY2" fmla="*/ 45853 h 185226"/>
              <a:gd name="connsiteX3" fmla="*/ 1271682 w 5328953"/>
              <a:gd name="connsiteY3" fmla="*/ 51909 h 185226"/>
              <a:gd name="connsiteX4" fmla="*/ 1598686 w 5328953"/>
              <a:gd name="connsiteY4" fmla="*/ 160910 h 185226"/>
              <a:gd name="connsiteX5" fmla="*/ 1931745 w 5328953"/>
              <a:gd name="connsiteY5" fmla="*/ 160910 h 185226"/>
              <a:gd name="connsiteX6" fmla="*/ 2173970 w 5328953"/>
              <a:gd name="connsiteY6" fmla="*/ 76131 h 185226"/>
              <a:gd name="connsiteX7" fmla="*/ 2676588 w 5328953"/>
              <a:gd name="connsiteY7" fmla="*/ 82187 h 185226"/>
              <a:gd name="connsiteX8" fmla="*/ 3009647 w 5328953"/>
              <a:gd name="connsiteY8" fmla="*/ 185133 h 185226"/>
              <a:gd name="connsiteX9" fmla="*/ 3597043 w 5328953"/>
              <a:gd name="connsiteY9" fmla="*/ 100354 h 185226"/>
              <a:gd name="connsiteX10" fmla="*/ 4020937 w 5328953"/>
              <a:gd name="connsiteY10" fmla="*/ 88243 h 185226"/>
              <a:gd name="connsiteX11" fmla="*/ 4650723 w 5328953"/>
              <a:gd name="connsiteY11" fmla="*/ 3464 h 185226"/>
              <a:gd name="connsiteX12" fmla="*/ 5068561 w 5328953"/>
              <a:gd name="connsiteY12" fmla="*/ 21631 h 185226"/>
              <a:gd name="connsiteX13" fmla="*/ 5328953 w 5328953"/>
              <a:gd name="connsiteY13" fmla="*/ 70076 h 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8953" h="185226">
                <a:moveTo>
                  <a:pt x="0" y="166966"/>
                </a:moveTo>
                <a:cubicBezTo>
                  <a:pt x="153913" y="122557"/>
                  <a:pt x="307827" y="78149"/>
                  <a:pt x="448116" y="57964"/>
                </a:cubicBezTo>
                <a:cubicBezTo>
                  <a:pt x="588405" y="37779"/>
                  <a:pt x="841732" y="45853"/>
                  <a:pt x="841732" y="45853"/>
                </a:cubicBezTo>
                <a:cubicBezTo>
                  <a:pt x="978993" y="44844"/>
                  <a:pt x="1145523" y="32733"/>
                  <a:pt x="1271682" y="51909"/>
                </a:cubicBezTo>
                <a:cubicBezTo>
                  <a:pt x="1397841" y="71085"/>
                  <a:pt x="1488676" y="142743"/>
                  <a:pt x="1598686" y="160910"/>
                </a:cubicBezTo>
                <a:cubicBezTo>
                  <a:pt x="1708696" y="179077"/>
                  <a:pt x="1835864" y="175040"/>
                  <a:pt x="1931745" y="160910"/>
                </a:cubicBezTo>
                <a:cubicBezTo>
                  <a:pt x="2027626" y="146780"/>
                  <a:pt x="2049830" y="89251"/>
                  <a:pt x="2173970" y="76131"/>
                </a:cubicBezTo>
                <a:cubicBezTo>
                  <a:pt x="2298110" y="63011"/>
                  <a:pt x="2537309" y="64020"/>
                  <a:pt x="2676588" y="82187"/>
                </a:cubicBezTo>
                <a:cubicBezTo>
                  <a:pt x="2815867" y="100354"/>
                  <a:pt x="2856238" y="182105"/>
                  <a:pt x="3009647" y="185133"/>
                </a:cubicBezTo>
                <a:cubicBezTo>
                  <a:pt x="3163056" y="188161"/>
                  <a:pt x="3428495" y="116502"/>
                  <a:pt x="3597043" y="100354"/>
                </a:cubicBezTo>
                <a:cubicBezTo>
                  <a:pt x="3765591" y="84206"/>
                  <a:pt x="3845324" y="104391"/>
                  <a:pt x="4020937" y="88243"/>
                </a:cubicBezTo>
                <a:cubicBezTo>
                  <a:pt x="4196550" y="72095"/>
                  <a:pt x="4476119" y="14566"/>
                  <a:pt x="4650723" y="3464"/>
                </a:cubicBezTo>
                <a:cubicBezTo>
                  <a:pt x="4825327" y="-7638"/>
                  <a:pt x="4955523" y="10529"/>
                  <a:pt x="5068561" y="21631"/>
                </a:cubicBezTo>
                <a:cubicBezTo>
                  <a:pt x="5181599" y="32733"/>
                  <a:pt x="5255276" y="51404"/>
                  <a:pt x="5328953" y="7007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Freeform 276"/>
          <p:cNvSpPr/>
          <p:nvPr/>
        </p:nvSpPr>
        <p:spPr>
          <a:xfrm>
            <a:off x="2760552" y="2756198"/>
            <a:ext cx="5353176" cy="460228"/>
          </a:xfrm>
          <a:custGeom>
            <a:avLst/>
            <a:gdLst>
              <a:gd name="connsiteX0" fmla="*/ 0 w 5353176"/>
              <a:gd name="connsiteY0" fmla="*/ 460228 h 460228"/>
              <a:gd name="connsiteX1" fmla="*/ 684286 w 5353176"/>
              <a:gd name="connsiteY1" fmla="*/ 157446 h 460228"/>
              <a:gd name="connsiteX2" fmla="*/ 1320127 w 5353176"/>
              <a:gd name="connsiteY2" fmla="*/ 163502 h 460228"/>
              <a:gd name="connsiteX3" fmla="*/ 1713743 w 5353176"/>
              <a:gd name="connsiteY3" fmla="*/ 193780 h 460228"/>
              <a:gd name="connsiteX4" fmla="*/ 1955968 w 5353176"/>
              <a:gd name="connsiteY4" fmla="*/ 260392 h 460228"/>
              <a:gd name="connsiteX5" fmla="*/ 2331417 w 5353176"/>
              <a:gd name="connsiteY5" fmla="*/ 254337 h 460228"/>
              <a:gd name="connsiteX6" fmla="*/ 3058093 w 5353176"/>
              <a:gd name="connsiteY6" fmla="*/ 151391 h 460228"/>
              <a:gd name="connsiteX7" fmla="*/ 3270040 w 5353176"/>
              <a:gd name="connsiteY7" fmla="*/ 84779 h 460228"/>
              <a:gd name="connsiteX8" fmla="*/ 3663656 w 5353176"/>
              <a:gd name="connsiteY8" fmla="*/ 42390 h 460228"/>
              <a:gd name="connsiteX9" fmla="*/ 3990660 w 5353176"/>
              <a:gd name="connsiteY9" fmla="*/ 42390 h 460228"/>
              <a:gd name="connsiteX10" fmla="*/ 4396387 w 5353176"/>
              <a:gd name="connsiteY10" fmla="*/ 48445 h 460228"/>
              <a:gd name="connsiteX11" fmla="*/ 4820281 w 5353176"/>
              <a:gd name="connsiteY11" fmla="*/ 60556 h 460228"/>
              <a:gd name="connsiteX12" fmla="*/ 5353176 w 5353176"/>
              <a:gd name="connsiteY12" fmla="*/ 0 h 46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460228">
                <a:moveTo>
                  <a:pt x="0" y="460228"/>
                </a:moveTo>
                <a:cubicBezTo>
                  <a:pt x="232132" y="333564"/>
                  <a:pt x="464265" y="206900"/>
                  <a:pt x="684286" y="157446"/>
                </a:cubicBezTo>
                <a:cubicBezTo>
                  <a:pt x="904307" y="107992"/>
                  <a:pt x="1148551" y="157446"/>
                  <a:pt x="1320127" y="163502"/>
                </a:cubicBezTo>
                <a:cubicBezTo>
                  <a:pt x="1491703" y="169558"/>
                  <a:pt x="1607770" y="177632"/>
                  <a:pt x="1713743" y="193780"/>
                </a:cubicBezTo>
                <a:cubicBezTo>
                  <a:pt x="1819717" y="209928"/>
                  <a:pt x="1853022" y="250299"/>
                  <a:pt x="1955968" y="260392"/>
                </a:cubicBezTo>
                <a:cubicBezTo>
                  <a:pt x="2058914" y="270485"/>
                  <a:pt x="2147730" y="272504"/>
                  <a:pt x="2331417" y="254337"/>
                </a:cubicBezTo>
                <a:cubicBezTo>
                  <a:pt x="2515105" y="236170"/>
                  <a:pt x="2901656" y="179651"/>
                  <a:pt x="3058093" y="151391"/>
                </a:cubicBezTo>
                <a:cubicBezTo>
                  <a:pt x="3214530" y="123131"/>
                  <a:pt x="3169113" y="102946"/>
                  <a:pt x="3270040" y="84779"/>
                </a:cubicBezTo>
                <a:cubicBezTo>
                  <a:pt x="3370967" y="66612"/>
                  <a:pt x="3543553" y="49455"/>
                  <a:pt x="3663656" y="42390"/>
                </a:cubicBezTo>
                <a:cubicBezTo>
                  <a:pt x="3783759" y="35325"/>
                  <a:pt x="3990660" y="42390"/>
                  <a:pt x="3990660" y="42390"/>
                </a:cubicBezTo>
                <a:lnTo>
                  <a:pt x="4396387" y="48445"/>
                </a:lnTo>
                <a:cubicBezTo>
                  <a:pt x="4534657" y="51473"/>
                  <a:pt x="4660816" y="68630"/>
                  <a:pt x="4820281" y="60556"/>
                </a:cubicBezTo>
                <a:cubicBezTo>
                  <a:pt x="4979746" y="52482"/>
                  <a:pt x="5166461" y="26241"/>
                  <a:pt x="5353176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Freeform 277"/>
          <p:cNvSpPr/>
          <p:nvPr/>
        </p:nvSpPr>
        <p:spPr>
          <a:xfrm>
            <a:off x="2766608" y="2713615"/>
            <a:ext cx="5316842" cy="430143"/>
          </a:xfrm>
          <a:custGeom>
            <a:avLst/>
            <a:gdLst>
              <a:gd name="connsiteX0" fmla="*/ 0 w 5316842"/>
              <a:gd name="connsiteY0" fmla="*/ 430143 h 430143"/>
              <a:gd name="connsiteX1" fmla="*/ 617674 w 5316842"/>
              <a:gd name="connsiteY1" fmla="*/ 333253 h 430143"/>
              <a:gd name="connsiteX2" fmla="*/ 775120 w 5316842"/>
              <a:gd name="connsiteY2" fmla="*/ 248475 h 430143"/>
              <a:gd name="connsiteX3" fmla="*/ 1108180 w 5316842"/>
              <a:gd name="connsiteY3" fmla="*/ 175807 h 430143"/>
              <a:gd name="connsiteX4" fmla="*/ 1489684 w 5316842"/>
              <a:gd name="connsiteY4" fmla="*/ 187918 h 430143"/>
              <a:gd name="connsiteX5" fmla="*/ 1834855 w 5316842"/>
              <a:gd name="connsiteY5" fmla="*/ 187918 h 430143"/>
              <a:gd name="connsiteX6" fmla="*/ 2107359 w 5316842"/>
              <a:gd name="connsiteY6" fmla="*/ 290864 h 430143"/>
              <a:gd name="connsiteX7" fmla="*/ 2609976 w 5316842"/>
              <a:gd name="connsiteY7" fmla="*/ 248475 h 430143"/>
              <a:gd name="connsiteX8" fmla="*/ 2827978 w 5316842"/>
              <a:gd name="connsiteY8" fmla="*/ 218196 h 430143"/>
              <a:gd name="connsiteX9" fmla="*/ 3221594 w 5316842"/>
              <a:gd name="connsiteY9" fmla="*/ 109195 h 430143"/>
              <a:gd name="connsiteX10" fmla="*/ 3645488 w 5316842"/>
              <a:gd name="connsiteY10" fmla="*/ 48639 h 430143"/>
              <a:gd name="connsiteX11" fmla="*/ 4160217 w 5316842"/>
              <a:gd name="connsiteY11" fmla="*/ 194 h 430143"/>
              <a:gd name="connsiteX12" fmla="*/ 4323719 w 5316842"/>
              <a:gd name="connsiteY12" fmla="*/ 30472 h 430143"/>
              <a:gd name="connsiteX13" fmla="*/ 4977727 w 5316842"/>
              <a:gd name="connsiteY13" fmla="*/ 121306 h 430143"/>
              <a:gd name="connsiteX14" fmla="*/ 5316842 w 5316842"/>
              <a:gd name="connsiteY14" fmla="*/ 151584 h 4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6842" h="430143">
                <a:moveTo>
                  <a:pt x="0" y="430143"/>
                </a:moveTo>
                <a:cubicBezTo>
                  <a:pt x="244243" y="396837"/>
                  <a:pt x="488487" y="363531"/>
                  <a:pt x="617674" y="333253"/>
                </a:cubicBezTo>
                <a:cubicBezTo>
                  <a:pt x="746861" y="302975"/>
                  <a:pt x="693369" y="274716"/>
                  <a:pt x="775120" y="248475"/>
                </a:cubicBezTo>
                <a:cubicBezTo>
                  <a:pt x="856871" y="222234"/>
                  <a:pt x="989086" y="185900"/>
                  <a:pt x="1108180" y="175807"/>
                </a:cubicBezTo>
                <a:cubicBezTo>
                  <a:pt x="1227274" y="165714"/>
                  <a:pt x="1368572" y="185900"/>
                  <a:pt x="1489684" y="187918"/>
                </a:cubicBezTo>
                <a:cubicBezTo>
                  <a:pt x="1610796" y="189936"/>
                  <a:pt x="1731909" y="170760"/>
                  <a:pt x="1834855" y="187918"/>
                </a:cubicBezTo>
                <a:cubicBezTo>
                  <a:pt x="1937801" y="205076"/>
                  <a:pt x="1978172" y="280771"/>
                  <a:pt x="2107359" y="290864"/>
                </a:cubicBezTo>
                <a:lnTo>
                  <a:pt x="2609976" y="248475"/>
                </a:lnTo>
                <a:cubicBezTo>
                  <a:pt x="2730079" y="236364"/>
                  <a:pt x="2726042" y="241409"/>
                  <a:pt x="2827978" y="218196"/>
                </a:cubicBezTo>
                <a:cubicBezTo>
                  <a:pt x="2929914" y="194983"/>
                  <a:pt x="3085342" y="137454"/>
                  <a:pt x="3221594" y="109195"/>
                </a:cubicBezTo>
                <a:cubicBezTo>
                  <a:pt x="3357846" y="80936"/>
                  <a:pt x="3489051" y="66806"/>
                  <a:pt x="3645488" y="48639"/>
                </a:cubicBezTo>
                <a:cubicBezTo>
                  <a:pt x="3801925" y="30472"/>
                  <a:pt x="4047179" y="3222"/>
                  <a:pt x="4160217" y="194"/>
                </a:cubicBezTo>
                <a:cubicBezTo>
                  <a:pt x="4273255" y="-2834"/>
                  <a:pt x="4323719" y="30472"/>
                  <a:pt x="4323719" y="30472"/>
                </a:cubicBezTo>
                <a:lnTo>
                  <a:pt x="4977727" y="121306"/>
                </a:lnTo>
                <a:cubicBezTo>
                  <a:pt x="5143247" y="141491"/>
                  <a:pt x="5230044" y="146537"/>
                  <a:pt x="5316842" y="151584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1" name="Straight Arrow Connector 300"/>
          <p:cNvCxnSpPr/>
          <p:nvPr/>
        </p:nvCxnSpPr>
        <p:spPr>
          <a:xfrm flipV="1">
            <a:off x="3976783" y="2363400"/>
            <a:ext cx="0" cy="4513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Freeform 301"/>
          <p:cNvSpPr/>
          <p:nvPr/>
        </p:nvSpPr>
        <p:spPr>
          <a:xfrm>
            <a:off x="3980106" y="2550772"/>
            <a:ext cx="5353176" cy="175966"/>
          </a:xfrm>
          <a:custGeom>
            <a:avLst/>
            <a:gdLst>
              <a:gd name="connsiteX0" fmla="*/ 0 w 5353176"/>
              <a:gd name="connsiteY0" fmla="*/ 175966 h 175966"/>
              <a:gd name="connsiteX1" fmla="*/ 696397 w 5353176"/>
              <a:gd name="connsiteY1" fmla="*/ 352 h 175966"/>
              <a:gd name="connsiteX2" fmla="*/ 1665298 w 5353176"/>
              <a:gd name="connsiteY2" fmla="*/ 127521 h 175966"/>
              <a:gd name="connsiteX3" fmla="*/ 2016524 w 5353176"/>
              <a:gd name="connsiteY3" fmla="*/ 12464 h 175966"/>
              <a:gd name="connsiteX4" fmla="*/ 2482808 w 5353176"/>
              <a:gd name="connsiteY4" fmla="*/ 66964 h 175966"/>
              <a:gd name="connsiteX5" fmla="*/ 2852201 w 5353176"/>
              <a:gd name="connsiteY5" fmla="*/ 109354 h 175966"/>
              <a:gd name="connsiteX6" fmla="*/ 3584932 w 5353176"/>
              <a:gd name="connsiteY6" fmla="*/ 36686 h 175966"/>
              <a:gd name="connsiteX7" fmla="*/ 3584932 w 5353176"/>
              <a:gd name="connsiteY7" fmla="*/ 36686 h 175966"/>
              <a:gd name="connsiteX8" fmla="*/ 4148106 w 5353176"/>
              <a:gd name="connsiteY8" fmla="*/ 36686 h 175966"/>
              <a:gd name="connsiteX9" fmla="*/ 4535666 w 5353176"/>
              <a:gd name="connsiteY9" fmla="*/ 97242 h 175966"/>
              <a:gd name="connsiteX10" fmla="*/ 4699168 w 5353176"/>
              <a:gd name="connsiteY10" fmla="*/ 157799 h 175966"/>
              <a:gd name="connsiteX11" fmla="*/ 5280509 w 5353176"/>
              <a:gd name="connsiteY11" fmla="*/ 151743 h 175966"/>
              <a:gd name="connsiteX12" fmla="*/ 5353176 w 5353176"/>
              <a:gd name="connsiteY12" fmla="*/ 151743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175966">
                <a:moveTo>
                  <a:pt x="0" y="175966"/>
                </a:moveTo>
                <a:cubicBezTo>
                  <a:pt x="209423" y="92196"/>
                  <a:pt x="418847" y="8426"/>
                  <a:pt x="696397" y="352"/>
                </a:cubicBezTo>
                <a:cubicBezTo>
                  <a:pt x="973947" y="-7722"/>
                  <a:pt x="1445277" y="125502"/>
                  <a:pt x="1665298" y="127521"/>
                </a:cubicBezTo>
                <a:cubicBezTo>
                  <a:pt x="1885319" y="129540"/>
                  <a:pt x="1880273" y="22557"/>
                  <a:pt x="2016524" y="12464"/>
                </a:cubicBezTo>
                <a:cubicBezTo>
                  <a:pt x="2152775" y="2371"/>
                  <a:pt x="2482808" y="66964"/>
                  <a:pt x="2482808" y="66964"/>
                </a:cubicBezTo>
                <a:cubicBezTo>
                  <a:pt x="2622087" y="83112"/>
                  <a:pt x="2668514" y="114400"/>
                  <a:pt x="2852201" y="109354"/>
                </a:cubicBezTo>
                <a:cubicBezTo>
                  <a:pt x="3035888" y="104308"/>
                  <a:pt x="3584932" y="36686"/>
                  <a:pt x="3584932" y="36686"/>
                </a:cubicBezTo>
                <a:lnTo>
                  <a:pt x="3584932" y="36686"/>
                </a:lnTo>
                <a:cubicBezTo>
                  <a:pt x="3678794" y="36686"/>
                  <a:pt x="3989650" y="26593"/>
                  <a:pt x="4148106" y="36686"/>
                </a:cubicBezTo>
                <a:cubicBezTo>
                  <a:pt x="4306562" y="46779"/>
                  <a:pt x="4443822" y="77057"/>
                  <a:pt x="4535666" y="97242"/>
                </a:cubicBezTo>
                <a:cubicBezTo>
                  <a:pt x="4627510" y="117427"/>
                  <a:pt x="4575028" y="148716"/>
                  <a:pt x="4699168" y="157799"/>
                </a:cubicBezTo>
                <a:cubicBezTo>
                  <a:pt x="4823308" y="166882"/>
                  <a:pt x="5280509" y="151743"/>
                  <a:pt x="5280509" y="151743"/>
                </a:cubicBezTo>
                <a:lnTo>
                  <a:pt x="5353176" y="151743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Freeform 302"/>
          <p:cNvSpPr/>
          <p:nvPr/>
        </p:nvSpPr>
        <p:spPr>
          <a:xfrm>
            <a:off x="3974050" y="2473919"/>
            <a:ext cx="5341065" cy="241054"/>
          </a:xfrm>
          <a:custGeom>
            <a:avLst/>
            <a:gdLst>
              <a:gd name="connsiteX0" fmla="*/ 0 w 5341065"/>
              <a:gd name="connsiteY0" fmla="*/ 204374 h 241054"/>
              <a:gd name="connsiteX1" fmla="*/ 357282 w 5341065"/>
              <a:gd name="connsiteY1" fmla="*/ 10593 h 241054"/>
              <a:gd name="connsiteX2" fmla="*/ 538951 w 5341065"/>
              <a:gd name="connsiteY2" fmla="*/ 34816 h 241054"/>
              <a:gd name="connsiteX3" fmla="*/ 738787 w 5341065"/>
              <a:gd name="connsiteY3" fmla="*/ 113539 h 241054"/>
              <a:gd name="connsiteX4" fmla="*/ 956790 w 5341065"/>
              <a:gd name="connsiteY4" fmla="*/ 101428 h 241054"/>
              <a:gd name="connsiteX5" fmla="*/ 1223237 w 5341065"/>
              <a:gd name="connsiteY5" fmla="*/ 52983 h 241054"/>
              <a:gd name="connsiteX6" fmla="*/ 1380684 w 5341065"/>
              <a:gd name="connsiteY6" fmla="*/ 137762 h 241054"/>
              <a:gd name="connsiteX7" fmla="*/ 1846967 w 5341065"/>
              <a:gd name="connsiteY7" fmla="*/ 228596 h 241054"/>
              <a:gd name="connsiteX8" fmla="*/ 2046803 w 5341065"/>
              <a:gd name="connsiteY8" fmla="*/ 228596 h 241054"/>
              <a:gd name="connsiteX9" fmla="*/ 2192138 w 5341065"/>
              <a:gd name="connsiteY9" fmla="*/ 222540 h 241054"/>
              <a:gd name="connsiteX10" fmla="*/ 2616032 w 5341065"/>
              <a:gd name="connsiteY10" fmla="*/ 234652 h 241054"/>
              <a:gd name="connsiteX11" fmla="*/ 3167094 w 5341065"/>
              <a:gd name="connsiteY11" fmla="*/ 228596 h 241054"/>
              <a:gd name="connsiteX12" fmla="*/ 3833214 w 5341065"/>
              <a:gd name="connsiteY12" fmla="*/ 95372 h 241054"/>
              <a:gd name="connsiteX13" fmla="*/ 4366109 w 5341065"/>
              <a:gd name="connsiteY13" fmla="*/ 46927 h 241054"/>
              <a:gd name="connsiteX14" fmla="*/ 4674946 w 5341065"/>
              <a:gd name="connsiteY14" fmla="*/ 89317 h 241054"/>
              <a:gd name="connsiteX15" fmla="*/ 4808170 w 5341065"/>
              <a:gd name="connsiteY15" fmla="*/ 119595 h 241054"/>
              <a:gd name="connsiteX16" fmla="*/ 5014061 w 5341065"/>
              <a:gd name="connsiteY16" fmla="*/ 131706 h 241054"/>
              <a:gd name="connsiteX17" fmla="*/ 5177563 w 5341065"/>
              <a:gd name="connsiteY17" fmla="*/ 155929 h 241054"/>
              <a:gd name="connsiteX18" fmla="*/ 5341065 w 5341065"/>
              <a:gd name="connsiteY18" fmla="*/ 204374 h 2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1065" h="241054">
                <a:moveTo>
                  <a:pt x="0" y="204374"/>
                </a:moveTo>
                <a:cubicBezTo>
                  <a:pt x="133728" y="121613"/>
                  <a:pt x="267457" y="38853"/>
                  <a:pt x="357282" y="10593"/>
                </a:cubicBezTo>
                <a:cubicBezTo>
                  <a:pt x="447107" y="-17667"/>
                  <a:pt x="475367" y="17658"/>
                  <a:pt x="538951" y="34816"/>
                </a:cubicBezTo>
                <a:cubicBezTo>
                  <a:pt x="602535" y="51974"/>
                  <a:pt x="669147" y="102437"/>
                  <a:pt x="738787" y="113539"/>
                </a:cubicBezTo>
                <a:cubicBezTo>
                  <a:pt x="808427" y="124641"/>
                  <a:pt x="876048" y="111521"/>
                  <a:pt x="956790" y="101428"/>
                </a:cubicBezTo>
                <a:cubicBezTo>
                  <a:pt x="1037532" y="91335"/>
                  <a:pt x="1152588" y="46927"/>
                  <a:pt x="1223237" y="52983"/>
                </a:cubicBezTo>
                <a:cubicBezTo>
                  <a:pt x="1293886" y="59039"/>
                  <a:pt x="1276729" y="108493"/>
                  <a:pt x="1380684" y="137762"/>
                </a:cubicBezTo>
                <a:cubicBezTo>
                  <a:pt x="1484639" y="167031"/>
                  <a:pt x="1735947" y="213457"/>
                  <a:pt x="1846967" y="228596"/>
                </a:cubicBezTo>
                <a:cubicBezTo>
                  <a:pt x="1957987" y="243735"/>
                  <a:pt x="1989275" y="229605"/>
                  <a:pt x="2046803" y="228596"/>
                </a:cubicBezTo>
                <a:cubicBezTo>
                  <a:pt x="2104331" y="227587"/>
                  <a:pt x="2097267" y="221531"/>
                  <a:pt x="2192138" y="222540"/>
                </a:cubicBezTo>
                <a:cubicBezTo>
                  <a:pt x="2287009" y="223549"/>
                  <a:pt x="2616032" y="234652"/>
                  <a:pt x="2616032" y="234652"/>
                </a:cubicBezTo>
                <a:cubicBezTo>
                  <a:pt x="2778525" y="235661"/>
                  <a:pt x="2964230" y="251809"/>
                  <a:pt x="3167094" y="228596"/>
                </a:cubicBezTo>
                <a:cubicBezTo>
                  <a:pt x="3369958" y="205383"/>
                  <a:pt x="3633378" y="125650"/>
                  <a:pt x="3833214" y="95372"/>
                </a:cubicBezTo>
                <a:cubicBezTo>
                  <a:pt x="4033050" y="65094"/>
                  <a:pt x="4225820" y="47936"/>
                  <a:pt x="4366109" y="46927"/>
                </a:cubicBezTo>
                <a:cubicBezTo>
                  <a:pt x="4506398" y="45918"/>
                  <a:pt x="4601269" y="77206"/>
                  <a:pt x="4674946" y="89317"/>
                </a:cubicBezTo>
                <a:cubicBezTo>
                  <a:pt x="4748623" y="101428"/>
                  <a:pt x="4751651" y="112530"/>
                  <a:pt x="4808170" y="119595"/>
                </a:cubicBezTo>
                <a:cubicBezTo>
                  <a:pt x="4864689" y="126660"/>
                  <a:pt x="4952496" y="125650"/>
                  <a:pt x="5014061" y="131706"/>
                </a:cubicBezTo>
                <a:cubicBezTo>
                  <a:pt x="5075627" y="137762"/>
                  <a:pt x="5123062" y="143818"/>
                  <a:pt x="5177563" y="155929"/>
                </a:cubicBezTo>
                <a:cubicBezTo>
                  <a:pt x="5232064" y="168040"/>
                  <a:pt x="5286564" y="186207"/>
                  <a:pt x="5341065" y="20437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Freeform 303"/>
          <p:cNvSpPr/>
          <p:nvPr/>
        </p:nvSpPr>
        <p:spPr>
          <a:xfrm>
            <a:off x="3974050" y="2498349"/>
            <a:ext cx="5353176" cy="252611"/>
          </a:xfrm>
          <a:custGeom>
            <a:avLst/>
            <a:gdLst>
              <a:gd name="connsiteX0" fmla="*/ 0 w 5353176"/>
              <a:gd name="connsiteY0" fmla="*/ 252611 h 252611"/>
              <a:gd name="connsiteX1" fmla="*/ 1005235 w 5353176"/>
              <a:gd name="connsiteY1" fmla="*/ 4330 h 252611"/>
              <a:gd name="connsiteX2" fmla="*/ 1628965 w 5353176"/>
              <a:gd name="connsiteY2" fmla="*/ 95165 h 252611"/>
              <a:gd name="connsiteX3" fmla="*/ 1731910 w 5353176"/>
              <a:gd name="connsiteY3" fmla="*/ 101220 h 252611"/>
              <a:gd name="connsiteX4" fmla="*/ 1901468 w 5353176"/>
              <a:gd name="connsiteY4" fmla="*/ 89109 h 252611"/>
              <a:gd name="connsiteX5" fmla="*/ 2119471 w 5353176"/>
              <a:gd name="connsiteY5" fmla="*/ 89109 h 252611"/>
              <a:gd name="connsiteX6" fmla="*/ 2494920 w 5353176"/>
              <a:gd name="connsiteY6" fmla="*/ 101220 h 252611"/>
              <a:gd name="connsiteX7" fmla="*/ 3154983 w 5353176"/>
              <a:gd name="connsiteY7" fmla="*/ 185999 h 252611"/>
              <a:gd name="connsiteX8" fmla="*/ 3790824 w 5353176"/>
              <a:gd name="connsiteY8" fmla="*/ 155721 h 252611"/>
              <a:gd name="connsiteX9" fmla="*/ 4741558 w 5353176"/>
              <a:gd name="connsiteY9" fmla="*/ 143610 h 252611"/>
              <a:gd name="connsiteX10" fmla="*/ 4741558 w 5353176"/>
              <a:gd name="connsiteY10" fmla="*/ 143610 h 252611"/>
              <a:gd name="connsiteX11" fmla="*/ 5353176 w 5353176"/>
              <a:gd name="connsiteY11" fmla="*/ 173888 h 25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176" h="252611">
                <a:moveTo>
                  <a:pt x="0" y="252611"/>
                </a:moveTo>
                <a:cubicBezTo>
                  <a:pt x="366870" y="141591"/>
                  <a:pt x="733741" y="30571"/>
                  <a:pt x="1005235" y="4330"/>
                </a:cubicBezTo>
                <a:cubicBezTo>
                  <a:pt x="1276729" y="-21911"/>
                  <a:pt x="1507853" y="79017"/>
                  <a:pt x="1628965" y="95165"/>
                </a:cubicBezTo>
                <a:cubicBezTo>
                  <a:pt x="1750077" y="111313"/>
                  <a:pt x="1686493" y="102229"/>
                  <a:pt x="1731910" y="101220"/>
                </a:cubicBezTo>
                <a:cubicBezTo>
                  <a:pt x="1777327" y="100211"/>
                  <a:pt x="1836875" y="91127"/>
                  <a:pt x="1901468" y="89109"/>
                </a:cubicBezTo>
                <a:cubicBezTo>
                  <a:pt x="1966061" y="87091"/>
                  <a:pt x="2020562" y="87091"/>
                  <a:pt x="2119471" y="89109"/>
                </a:cubicBezTo>
                <a:cubicBezTo>
                  <a:pt x="2218380" y="91127"/>
                  <a:pt x="2322335" y="85072"/>
                  <a:pt x="2494920" y="101220"/>
                </a:cubicBezTo>
                <a:cubicBezTo>
                  <a:pt x="2667505" y="117368"/>
                  <a:pt x="2938999" y="176916"/>
                  <a:pt x="3154983" y="185999"/>
                </a:cubicBezTo>
                <a:cubicBezTo>
                  <a:pt x="3370967" y="195082"/>
                  <a:pt x="3526395" y="162786"/>
                  <a:pt x="3790824" y="155721"/>
                </a:cubicBezTo>
                <a:cubicBezTo>
                  <a:pt x="4055253" y="148656"/>
                  <a:pt x="4741558" y="143610"/>
                  <a:pt x="4741558" y="143610"/>
                </a:cubicBezTo>
                <a:lnTo>
                  <a:pt x="4741558" y="143610"/>
                </a:lnTo>
                <a:lnTo>
                  <a:pt x="5353176" y="173888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Freeform 304"/>
          <p:cNvSpPr/>
          <p:nvPr/>
        </p:nvSpPr>
        <p:spPr>
          <a:xfrm>
            <a:off x="3974050" y="2404645"/>
            <a:ext cx="5341065" cy="219147"/>
          </a:xfrm>
          <a:custGeom>
            <a:avLst/>
            <a:gdLst>
              <a:gd name="connsiteX0" fmla="*/ 0 w 5341065"/>
              <a:gd name="connsiteY0" fmla="*/ 219147 h 219147"/>
              <a:gd name="connsiteX1" fmla="*/ 236170 w 5341065"/>
              <a:gd name="connsiteY1" fmla="*/ 73812 h 219147"/>
              <a:gd name="connsiteX2" fmla="*/ 623730 w 5341065"/>
              <a:gd name="connsiteY2" fmla="*/ 43534 h 219147"/>
              <a:gd name="connsiteX3" fmla="*/ 775121 w 5341065"/>
              <a:gd name="connsiteY3" fmla="*/ 79867 h 219147"/>
              <a:gd name="connsiteX4" fmla="*/ 1150570 w 5341065"/>
              <a:gd name="connsiteY4" fmla="*/ 122257 h 219147"/>
              <a:gd name="connsiteX5" fmla="*/ 1398851 w 5341065"/>
              <a:gd name="connsiteY5" fmla="*/ 110146 h 219147"/>
              <a:gd name="connsiteX6" fmla="*/ 1943857 w 5341065"/>
              <a:gd name="connsiteY6" fmla="*/ 146479 h 219147"/>
              <a:gd name="connsiteX7" fmla="*/ 2573643 w 5341065"/>
              <a:gd name="connsiteY7" fmla="*/ 79867 h 219147"/>
              <a:gd name="connsiteX8" fmla="*/ 2924869 w 5341065"/>
              <a:gd name="connsiteY8" fmla="*/ 140424 h 219147"/>
              <a:gd name="connsiteX9" fmla="*/ 3397208 w 5341065"/>
              <a:gd name="connsiteY9" fmla="*/ 146479 h 219147"/>
              <a:gd name="connsiteX10" fmla="*/ 3790824 w 5341065"/>
              <a:gd name="connsiteY10" fmla="*/ 104090 h 219147"/>
              <a:gd name="connsiteX11" fmla="*/ 4384276 w 5341065"/>
              <a:gd name="connsiteY11" fmla="*/ 31422 h 219147"/>
              <a:gd name="connsiteX12" fmla="*/ 4808170 w 5341065"/>
              <a:gd name="connsiteY12" fmla="*/ 55645 h 219147"/>
              <a:gd name="connsiteX13" fmla="*/ 5213897 w 5341065"/>
              <a:gd name="connsiteY13" fmla="*/ 7200 h 219147"/>
              <a:gd name="connsiteX14" fmla="*/ 5341065 w 5341065"/>
              <a:gd name="connsiteY14" fmla="*/ 1144 h 2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1065" h="219147">
                <a:moveTo>
                  <a:pt x="0" y="219147"/>
                </a:moveTo>
                <a:cubicBezTo>
                  <a:pt x="66107" y="161114"/>
                  <a:pt x="132215" y="103081"/>
                  <a:pt x="236170" y="73812"/>
                </a:cubicBezTo>
                <a:cubicBezTo>
                  <a:pt x="340125" y="44543"/>
                  <a:pt x="533905" y="42525"/>
                  <a:pt x="623730" y="43534"/>
                </a:cubicBezTo>
                <a:cubicBezTo>
                  <a:pt x="713555" y="44543"/>
                  <a:pt x="687314" y="66747"/>
                  <a:pt x="775121" y="79867"/>
                </a:cubicBezTo>
                <a:cubicBezTo>
                  <a:pt x="862928" y="92987"/>
                  <a:pt x="1046615" y="117211"/>
                  <a:pt x="1150570" y="122257"/>
                </a:cubicBezTo>
                <a:cubicBezTo>
                  <a:pt x="1254525" y="127303"/>
                  <a:pt x="1266637" y="106109"/>
                  <a:pt x="1398851" y="110146"/>
                </a:cubicBezTo>
                <a:cubicBezTo>
                  <a:pt x="1531066" y="114183"/>
                  <a:pt x="1748058" y="151525"/>
                  <a:pt x="1943857" y="146479"/>
                </a:cubicBezTo>
                <a:cubicBezTo>
                  <a:pt x="2139656" y="141432"/>
                  <a:pt x="2410141" y="80876"/>
                  <a:pt x="2573643" y="79867"/>
                </a:cubicBezTo>
                <a:cubicBezTo>
                  <a:pt x="2737145" y="78858"/>
                  <a:pt x="2787608" y="129322"/>
                  <a:pt x="2924869" y="140424"/>
                </a:cubicBezTo>
                <a:cubicBezTo>
                  <a:pt x="3062130" y="151526"/>
                  <a:pt x="3252882" y="152535"/>
                  <a:pt x="3397208" y="146479"/>
                </a:cubicBezTo>
                <a:cubicBezTo>
                  <a:pt x="3541534" y="140423"/>
                  <a:pt x="3790824" y="104090"/>
                  <a:pt x="3790824" y="104090"/>
                </a:cubicBezTo>
                <a:cubicBezTo>
                  <a:pt x="3955335" y="84914"/>
                  <a:pt x="4214718" y="39496"/>
                  <a:pt x="4384276" y="31422"/>
                </a:cubicBezTo>
                <a:cubicBezTo>
                  <a:pt x="4553834" y="23348"/>
                  <a:pt x="4669900" y="59682"/>
                  <a:pt x="4808170" y="55645"/>
                </a:cubicBezTo>
                <a:cubicBezTo>
                  <a:pt x="4946440" y="51608"/>
                  <a:pt x="5125081" y="16283"/>
                  <a:pt x="5213897" y="7200"/>
                </a:cubicBezTo>
                <a:cubicBezTo>
                  <a:pt x="5302713" y="-1883"/>
                  <a:pt x="5321889" y="-370"/>
                  <a:pt x="5341065" y="114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Freeform 305"/>
          <p:cNvSpPr/>
          <p:nvPr/>
        </p:nvSpPr>
        <p:spPr>
          <a:xfrm>
            <a:off x="3955883" y="2351289"/>
            <a:ext cx="5347121" cy="272503"/>
          </a:xfrm>
          <a:custGeom>
            <a:avLst/>
            <a:gdLst>
              <a:gd name="connsiteX0" fmla="*/ 0 w 5347121"/>
              <a:gd name="connsiteY0" fmla="*/ 272503 h 272503"/>
              <a:gd name="connsiteX1" fmla="*/ 708509 w 5347121"/>
              <a:gd name="connsiteY1" fmla="*/ 48445 h 272503"/>
              <a:gd name="connsiteX2" fmla="*/ 884122 w 5347121"/>
              <a:gd name="connsiteY2" fmla="*/ 139279 h 272503"/>
              <a:gd name="connsiteX3" fmla="*/ 1350406 w 5347121"/>
              <a:gd name="connsiteY3" fmla="*/ 109001 h 272503"/>
              <a:gd name="connsiteX4" fmla="*/ 1665298 w 5347121"/>
              <a:gd name="connsiteY4" fmla="*/ 115057 h 272503"/>
              <a:gd name="connsiteX5" fmla="*/ 2022581 w 5347121"/>
              <a:gd name="connsiteY5" fmla="*/ 157446 h 272503"/>
              <a:gd name="connsiteX6" fmla="*/ 2634199 w 5347121"/>
              <a:gd name="connsiteY6" fmla="*/ 157446 h 272503"/>
              <a:gd name="connsiteX7" fmla="*/ 2858257 w 5347121"/>
              <a:gd name="connsiteY7" fmla="*/ 72667 h 272503"/>
              <a:gd name="connsiteX8" fmla="*/ 3488043 w 5347121"/>
              <a:gd name="connsiteY8" fmla="*/ 127168 h 272503"/>
              <a:gd name="connsiteX9" fmla="*/ 3930104 w 5347121"/>
              <a:gd name="connsiteY9" fmla="*/ 78723 h 272503"/>
              <a:gd name="connsiteX10" fmla="*/ 4475110 w 5347121"/>
              <a:gd name="connsiteY10" fmla="*/ 18166 h 272503"/>
              <a:gd name="connsiteX11" fmla="*/ 4868726 w 5347121"/>
              <a:gd name="connsiteY11" fmla="*/ 78723 h 272503"/>
              <a:gd name="connsiteX12" fmla="*/ 5347121 w 5347121"/>
              <a:gd name="connsiteY12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7121" h="272503">
                <a:moveTo>
                  <a:pt x="0" y="272503"/>
                </a:moveTo>
                <a:cubicBezTo>
                  <a:pt x="280577" y="171576"/>
                  <a:pt x="561155" y="70649"/>
                  <a:pt x="708509" y="48445"/>
                </a:cubicBezTo>
                <a:cubicBezTo>
                  <a:pt x="855863" y="26241"/>
                  <a:pt x="777139" y="129186"/>
                  <a:pt x="884122" y="139279"/>
                </a:cubicBezTo>
                <a:cubicBezTo>
                  <a:pt x="991105" y="149372"/>
                  <a:pt x="1220210" y="113038"/>
                  <a:pt x="1350406" y="109001"/>
                </a:cubicBezTo>
                <a:cubicBezTo>
                  <a:pt x="1480602" y="104964"/>
                  <a:pt x="1553269" y="106983"/>
                  <a:pt x="1665298" y="115057"/>
                </a:cubicBezTo>
                <a:cubicBezTo>
                  <a:pt x="1777327" y="123131"/>
                  <a:pt x="1861098" y="150381"/>
                  <a:pt x="2022581" y="157446"/>
                </a:cubicBezTo>
                <a:cubicBezTo>
                  <a:pt x="2184064" y="164511"/>
                  <a:pt x="2494920" y="171576"/>
                  <a:pt x="2634199" y="157446"/>
                </a:cubicBezTo>
                <a:cubicBezTo>
                  <a:pt x="2773478" y="143316"/>
                  <a:pt x="2715950" y="77713"/>
                  <a:pt x="2858257" y="72667"/>
                </a:cubicBezTo>
                <a:cubicBezTo>
                  <a:pt x="3000564" y="67621"/>
                  <a:pt x="3309402" y="126159"/>
                  <a:pt x="3488043" y="127168"/>
                </a:cubicBezTo>
                <a:cubicBezTo>
                  <a:pt x="3666684" y="128177"/>
                  <a:pt x="3930104" y="78723"/>
                  <a:pt x="3930104" y="78723"/>
                </a:cubicBezTo>
                <a:cubicBezTo>
                  <a:pt x="4094615" y="60556"/>
                  <a:pt x="4318673" y="18166"/>
                  <a:pt x="4475110" y="18166"/>
                </a:cubicBezTo>
                <a:cubicBezTo>
                  <a:pt x="4631547" y="18166"/>
                  <a:pt x="4723391" y="81751"/>
                  <a:pt x="4868726" y="78723"/>
                </a:cubicBezTo>
                <a:cubicBezTo>
                  <a:pt x="5014061" y="75695"/>
                  <a:pt x="5180591" y="37847"/>
                  <a:pt x="5347121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Freeform 306"/>
          <p:cNvSpPr/>
          <p:nvPr/>
        </p:nvSpPr>
        <p:spPr>
          <a:xfrm>
            <a:off x="3967995" y="2266510"/>
            <a:ext cx="5298675" cy="399671"/>
          </a:xfrm>
          <a:custGeom>
            <a:avLst/>
            <a:gdLst>
              <a:gd name="connsiteX0" fmla="*/ 0 w 5298675"/>
              <a:gd name="connsiteY0" fmla="*/ 399671 h 399671"/>
              <a:gd name="connsiteX1" fmla="*/ 448116 w 5298675"/>
              <a:gd name="connsiteY1" fmla="*/ 181669 h 399671"/>
              <a:gd name="connsiteX2" fmla="*/ 896233 w 5298675"/>
              <a:gd name="connsiteY2" fmla="*/ 115057 h 399671"/>
              <a:gd name="connsiteX3" fmla="*/ 1205070 w 5298675"/>
              <a:gd name="connsiteY3" fmla="*/ 175613 h 399671"/>
              <a:gd name="connsiteX4" fmla="*/ 1707687 w 5298675"/>
              <a:gd name="connsiteY4" fmla="*/ 224058 h 399671"/>
              <a:gd name="connsiteX5" fmla="*/ 2712922 w 5298675"/>
              <a:gd name="connsiteY5" fmla="*/ 333059 h 399671"/>
              <a:gd name="connsiteX6" fmla="*/ 2888535 w 5298675"/>
              <a:gd name="connsiteY6" fmla="*/ 236169 h 399671"/>
              <a:gd name="connsiteX7" fmla="*/ 3233706 w 5298675"/>
              <a:gd name="connsiteY7" fmla="*/ 181669 h 399671"/>
              <a:gd name="connsiteX8" fmla="*/ 3687878 w 5298675"/>
              <a:gd name="connsiteY8" fmla="*/ 78723 h 399671"/>
              <a:gd name="connsiteX9" fmla="*/ 4099661 w 5298675"/>
              <a:gd name="connsiteY9" fmla="*/ 60556 h 399671"/>
              <a:gd name="connsiteX10" fmla="*/ 4523555 w 5298675"/>
              <a:gd name="connsiteY10" fmla="*/ 54500 h 399671"/>
              <a:gd name="connsiteX11" fmla="*/ 4917171 w 5298675"/>
              <a:gd name="connsiteY11" fmla="*/ 54500 h 399671"/>
              <a:gd name="connsiteX12" fmla="*/ 5298675 w 5298675"/>
              <a:gd name="connsiteY12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98675" h="399671">
                <a:moveTo>
                  <a:pt x="0" y="399671"/>
                </a:moveTo>
                <a:cubicBezTo>
                  <a:pt x="149372" y="314388"/>
                  <a:pt x="298744" y="229105"/>
                  <a:pt x="448116" y="181669"/>
                </a:cubicBezTo>
                <a:cubicBezTo>
                  <a:pt x="597488" y="134233"/>
                  <a:pt x="770074" y="116066"/>
                  <a:pt x="896233" y="115057"/>
                </a:cubicBezTo>
                <a:cubicBezTo>
                  <a:pt x="1022392" y="114048"/>
                  <a:pt x="1069828" y="157446"/>
                  <a:pt x="1205070" y="175613"/>
                </a:cubicBezTo>
                <a:cubicBezTo>
                  <a:pt x="1340312" y="193780"/>
                  <a:pt x="1707687" y="224058"/>
                  <a:pt x="1707687" y="224058"/>
                </a:cubicBezTo>
                <a:cubicBezTo>
                  <a:pt x="1958996" y="250299"/>
                  <a:pt x="2516114" y="331040"/>
                  <a:pt x="2712922" y="333059"/>
                </a:cubicBezTo>
                <a:cubicBezTo>
                  <a:pt x="2909730" y="335077"/>
                  <a:pt x="2801738" y="261401"/>
                  <a:pt x="2888535" y="236169"/>
                </a:cubicBezTo>
                <a:cubicBezTo>
                  <a:pt x="2975332" y="210937"/>
                  <a:pt x="3100482" y="207910"/>
                  <a:pt x="3233706" y="181669"/>
                </a:cubicBezTo>
                <a:cubicBezTo>
                  <a:pt x="3366930" y="155428"/>
                  <a:pt x="3543552" y="98908"/>
                  <a:pt x="3687878" y="78723"/>
                </a:cubicBezTo>
                <a:cubicBezTo>
                  <a:pt x="3832204" y="58538"/>
                  <a:pt x="3960382" y="64593"/>
                  <a:pt x="4099661" y="60556"/>
                </a:cubicBezTo>
                <a:cubicBezTo>
                  <a:pt x="4238940" y="56519"/>
                  <a:pt x="4523555" y="54500"/>
                  <a:pt x="4523555" y="54500"/>
                </a:cubicBezTo>
                <a:cubicBezTo>
                  <a:pt x="4659807" y="53491"/>
                  <a:pt x="4787984" y="63583"/>
                  <a:pt x="4917171" y="54500"/>
                </a:cubicBezTo>
                <a:cubicBezTo>
                  <a:pt x="5046358" y="45417"/>
                  <a:pt x="5172516" y="22708"/>
                  <a:pt x="5298675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Freeform 307"/>
          <p:cNvSpPr/>
          <p:nvPr/>
        </p:nvSpPr>
        <p:spPr>
          <a:xfrm>
            <a:off x="3949828" y="2203046"/>
            <a:ext cx="5347120" cy="378357"/>
          </a:xfrm>
          <a:custGeom>
            <a:avLst/>
            <a:gdLst>
              <a:gd name="connsiteX0" fmla="*/ 0 w 5347120"/>
              <a:gd name="connsiteY0" fmla="*/ 378357 h 378357"/>
              <a:gd name="connsiteX1" fmla="*/ 641897 w 5347120"/>
              <a:gd name="connsiteY1" fmla="*/ 136131 h 378357"/>
              <a:gd name="connsiteX2" fmla="*/ 956789 w 5347120"/>
              <a:gd name="connsiteY2" fmla="*/ 124020 h 378357"/>
              <a:gd name="connsiteX3" fmla="*/ 1356461 w 5347120"/>
              <a:gd name="connsiteY3" fmla="*/ 196688 h 378357"/>
              <a:gd name="connsiteX4" fmla="*/ 1750077 w 5347120"/>
              <a:gd name="connsiteY4" fmla="*/ 239077 h 378357"/>
              <a:gd name="connsiteX5" fmla="*/ 2537308 w 5347120"/>
              <a:gd name="connsiteY5" fmla="*/ 245133 h 378357"/>
              <a:gd name="connsiteX6" fmla="*/ 2840090 w 5347120"/>
              <a:gd name="connsiteY6" fmla="*/ 172465 h 378357"/>
              <a:gd name="connsiteX7" fmla="*/ 3318485 w 5347120"/>
              <a:gd name="connsiteY7" fmla="*/ 184576 h 378357"/>
              <a:gd name="connsiteX8" fmla="*/ 3518320 w 5347120"/>
              <a:gd name="connsiteY8" fmla="*/ 136131 h 378357"/>
              <a:gd name="connsiteX9" fmla="*/ 3936159 w 5347120"/>
              <a:gd name="connsiteY9" fmla="*/ 75575 h 378357"/>
              <a:gd name="connsiteX10" fmla="*/ 4481165 w 5347120"/>
              <a:gd name="connsiteY10" fmla="*/ 2908 h 378357"/>
              <a:gd name="connsiteX11" fmla="*/ 4765780 w 5347120"/>
              <a:gd name="connsiteY11" fmla="*/ 15019 h 378357"/>
              <a:gd name="connsiteX12" fmla="*/ 5147285 w 5347120"/>
              <a:gd name="connsiteY12" fmla="*/ 21074 h 378357"/>
              <a:gd name="connsiteX13" fmla="*/ 5347120 w 5347120"/>
              <a:gd name="connsiteY13" fmla="*/ 87686 h 37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47120" h="378357">
                <a:moveTo>
                  <a:pt x="0" y="378357"/>
                </a:moveTo>
                <a:cubicBezTo>
                  <a:pt x="241216" y="278438"/>
                  <a:pt x="482432" y="178520"/>
                  <a:pt x="641897" y="136131"/>
                </a:cubicBezTo>
                <a:cubicBezTo>
                  <a:pt x="801362" y="93741"/>
                  <a:pt x="837695" y="113927"/>
                  <a:pt x="956789" y="124020"/>
                </a:cubicBezTo>
                <a:cubicBezTo>
                  <a:pt x="1075883" y="134113"/>
                  <a:pt x="1224246" y="177512"/>
                  <a:pt x="1356461" y="196688"/>
                </a:cubicBezTo>
                <a:cubicBezTo>
                  <a:pt x="1488676" y="215864"/>
                  <a:pt x="1553269" y="231003"/>
                  <a:pt x="1750077" y="239077"/>
                </a:cubicBezTo>
                <a:cubicBezTo>
                  <a:pt x="1946885" y="247151"/>
                  <a:pt x="2355639" y="256235"/>
                  <a:pt x="2537308" y="245133"/>
                </a:cubicBezTo>
                <a:cubicBezTo>
                  <a:pt x="2718977" y="234031"/>
                  <a:pt x="2709894" y="182558"/>
                  <a:pt x="2840090" y="172465"/>
                </a:cubicBezTo>
                <a:cubicBezTo>
                  <a:pt x="2970286" y="162372"/>
                  <a:pt x="3205447" y="190632"/>
                  <a:pt x="3318485" y="184576"/>
                </a:cubicBezTo>
                <a:cubicBezTo>
                  <a:pt x="3431523" y="178520"/>
                  <a:pt x="3415374" y="154298"/>
                  <a:pt x="3518320" y="136131"/>
                </a:cubicBezTo>
                <a:cubicBezTo>
                  <a:pt x="3621266" y="117964"/>
                  <a:pt x="3936159" y="75575"/>
                  <a:pt x="3936159" y="75575"/>
                </a:cubicBezTo>
                <a:cubicBezTo>
                  <a:pt x="4096633" y="53371"/>
                  <a:pt x="4342895" y="13001"/>
                  <a:pt x="4481165" y="2908"/>
                </a:cubicBezTo>
                <a:cubicBezTo>
                  <a:pt x="4619435" y="-7185"/>
                  <a:pt x="4654760" y="11991"/>
                  <a:pt x="4765780" y="15019"/>
                </a:cubicBezTo>
                <a:cubicBezTo>
                  <a:pt x="4876800" y="18047"/>
                  <a:pt x="5050395" y="8963"/>
                  <a:pt x="5147285" y="21074"/>
                </a:cubicBezTo>
                <a:cubicBezTo>
                  <a:pt x="5244175" y="33185"/>
                  <a:pt x="5295647" y="60435"/>
                  <a:pt x="5347120" y="8768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Freeform 308"/>
          <p:cNvSpPr/>
          <p:nvPr/>
        </p:nvSpPr>
        <p:spPr>
          <a:xfrm>
            <a:off x="3986162" y="2590050"/>
            <a:ext cx="5328953" cy="185226"/>
          </a:xfrm>
          <a:custGeom>
            <a:avLst/>
            <a:gdLst>
              <a:gd name="connsiteX0" fmla="*/ 0 w 5328953"/>
              <a:gd name="connsiteY0" fmla="*/ 166966 h 185226"/>
              <a:gd name="connsiteX1" fmla="*/ 448116 w 5328953"/>
              <a:gd name="connsiteY1" fmla="*/ 57964 h 185226"/>
              <a:gd name="connsiteX2" fmla="*/ 841732 w 5328953"/>
              <a:gd name="connsiteY2" fmla="*/ 45853 h 185226"/>
              <a:gd name="connsiteX3" fmla="*/ 1271682 w 5328953"/>
              <a:gd name="connsiteY3" fmla="*/ 51909 h 185226"/>
              <a:gd name="connsiteX4" fmla="*/ 1598686 w 5328953"/>
              <a:gd name="connsiteY4" fmla="*/ 160910 h 185226"/>
              <a:gd name="connsiteX5" fmla="*/ 1931745 w 5328953"/>
              <a:gd name="connsiteY5" fmla="*/ 160910 h 185226"/>
              <a:gd name="connsiteX6" fmla="*/ 2173970 w 5328953"/>
              <a:gd name="connsiteY6" fmla="*/ 76131 h 185226"/>
              <a:gd name="connsiteX7" fmla="*/ 2676588 w 5328953"/>
              <a:gd name="connsiteY7" fmla="*/ 82187 h 185226"/>
              <a:gd name="connsiteX8" fmla="*/ 3009647 w 5328953"/>
              <a:gd name="connsiteY8" fmla="*/ 185133 h 185226"/>
              <a:gd name="connsiteX9" fmla="*/ 3597043 w 5328953"/>
              <a:gd name="connsiteY9" fmla="*/ 100354 h 185226"/>
              <a:gd name="connsiteX10" fmla="*/ 4020937 w 5328953"/>
              <a:gd name="connsiteY10" fmla="*/ 88243 h 185226"/>
              <a:gd name="connsiteX11" fmla="*/ 4650723 w 5328953"/>
              <a:gd name="connsiteY11" fmla="*/ 3464 h 185226"/>
              <a:gd name="connsiteX12" fmla="*/ 5068561 w 5328953"/>
              <a:gd name="connsiteY12" fmla="*/ 21631 h 185226"/>
              <a:gd name="connsiteX13" fmla="*/ 5328953 w 5328953"/>
              <a:gd name="connsiteY13" fmla="*/ 70076 h 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8953" h="185226">
                <a:moveTo>
                  <a:pt x="0" y="166966"/>
                </a:moveTo>
                <a:cubicBezTo>
                  <a:pt x="153913" y="122557"/>
                  <a:pt x="307827" y="78149"/>
                  <a:pt x="448116" y="57964"/>
                </a:cubicBezTo>
                <a:cubicBezTo>
                  <a:pt x="588405" y="37779"/>
                  <a:pt x="841732" y="45853"/>
                  <a:pt x="841732" y="45853"/>
                </a:cubicBezTo>
                <a:cubicBezTo>
                  <a:pt x="978993" y="44844"/>
                  <a:pt x="1145523" y="32733"/>
                  <a:pt x="1271682" y="51909"/>
                </a:cubicBezTo>
                <a:cubicBezTo>
                  <a:pt x="1397841" y="71085"/>
                  <a:pt x="1488676" y="142743"/>
                  <a:pt x="1598686" y="160910"/>
                </a:cubicBezTo>
                <a:cubicBezTo>
                  <a:pt x="1708696" y="179077"/>
                  <a:pt x="1835864" y="175040"/>
                  <a:pt x="1931745" y="160910"/>
                </a:cubicBezTo>
                <a:cubicBezTo>
                  <a:pt x="2027626" y="146780"/>
                  <a:pt x="2049830" y="89251"/>
                  <a:pt x="2173970" y="76131"/>
                </a:cubicBezTo>
                <a:cubicBezTo>
                  <a:pt x="2298110" y="63011"/>
                  <a:pt x="2537309" y="64020"/>
                  <a:pt x="2676588" y="82187"/>
                </a:cubicBezTo>
                <a:cubicBezTo>
                  <a:pt x="2815867" y="100354"/>
                  <a:pt x="2856238" y="182105"/>
                  <a:pt x="3009647" y="185133"/>
                </a:cubicBezTo>
                <a:cubicBezTo>
                  <a:pt x="3163056" y="188161"/>
                  <a:pt x="3428495" y="116502"/>
                  <a:pt x="3597043" y="100354"/>
                </a:cubicBezTo>
                <a:cubicBezTo>
                  <a:pt x="3765591" y="84206"/>
                  <a:pt x="3845324" y="104391"/>
                  <a:pt x="4020937" y="88243"/>
                </a:cubicBezTo>
                <a:cubicBezTo>
                  <a:pt x="4196550" y="72095"/>
                  <a:pt x="4476119" y="14566"/>
                  <a:pt x="4650723" y="3464"/>
                </a:cubicBezTo>
                <a:cubicBezTo>
                  <a:pt x="4825327" y="-7638"/>
                  <a:pt x="4955523" y="10529"/>
                  <a:pt x="5068561" y="21631"/>
                </a:cubicBezTo>
                <a:cubicBezTo>
                  <a:pt x="5181599" y="32733"/>
                  <a:pt x="5255276" y="51404"/>
                  <a:pt x="5328953" y="7007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Freeform 309"/>
          <p:cNvSpPr/>
          <p:nvPr/>
        </p:nvSpPr>
        <p:spPr>
          <a:xfrm>
            <a:off x="3980106" y="2212009"/>
            <a:ext cx="5353176" cy="460228"/>
          </a:xfrm>
          <a:custGeom>
            <a:avLst/>
            <a:gdLst>
              <a:gd name="connsiteX0" fmla="*/ 0 w 5353176"/>
              <a:gd name="connsiteY0" fmla="*/ 460228 h 460228"/>
              <a:gd name="connsiteX1" fmla="*/ 684286 w 5353176"/>
              <a:gd name="connsiteY1" fmla="*/ 157446 h 460228"/>
              <a:gd name="connsiteX2" fmla="*/ 1320127 w 5353176"/>
              <a:gd name="connsiteY2" fmla="*/ 163502 h 460228"/>
              <a:gd name="connsiteX3" fmla="*/ 1713743 w 5353176"/>
              <a:gd name="connsiteY3" fmla="*/ 193780 h 460228"/>
              <a:gd name="connsiteX4" fmla="*/ 1955968 w 5353176"/>
              <a:gd name="connsiteY4" fmla="*/ 260392 h 460228"/>
              <a:gd name="connsiteX5" fmla="*/ 2331417 w 5353176"/>
              <a:gd name="connsiteY5" fmla="*/ 254337 h 460228"/>
              <a:gd name="connsiteX6" fmla="*/ 3058093 w 5353176"/>
              <a:gd name="connsiteY6" fmla="*/ 151391 h 460228"/>
              <a:gd name="connsiteX7" fmla="*/ 3270040 w 5353176"/>
              <a:gd name="connsiteY7" fmla="*/ 84779 h 460228"/>
              <a:gd name="connsiteX8" fmla="*/ 3663656 w 5353176"/>
              <a:gd name="connsiteY8" fmla="*/ 42390 h 460228"/>
              <a:gd name="connsiteX9" fmla="*/ 3990660 w 5353176"/>
              <a:gd name="connsiteY9" fmla="*/ 42390 h 460228"/>
              <a:gd name="connsiteX10" fmla="*/ 4396387 w 5353176"/>
              <a:gd name="connsiteY10" fmla="*/ 48445 h 460228"/>
              <a:gd name="connsiteX11" fmla="*/ 4820281 w 5353176"/>
              <a:gd name="connsiteY11" fmla="*/ 60556 h 460228"/>
              <a:gd name="connsiteX12" fmla="*/ 5353176 w 5353176"/>
              <a:gd name="connsiteY12" fmla="*/ 0 h 46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460228">
                <a:moveTo>
                  <a:pt x="0" y="460228"/>
                </a:moveTo>
                <a:cubicBezTo>
                  <a:pt x="232132" y="333564"/>
                  <a:pt x="464265" y="206900"/>
                  <a:pt x="684286" y="157446"/>
                </a:cubicBezTo>
                <a:cubicBezTo>
                  <a:pt x="904307" y="107992"/>
                  <a:pt x="1148551" y="157446"/>
                  <a:pt x="1320127" y="163502"/>
                </a:cubicBezTo>
                <a:cubicBezTo>
                  <a:pt x="1491703" y="169558"/>
                  <a:pt x="1607770" y="177632"/>
                  <a:pt x="1713743" y="193780"/>
                </a:cubicBezTo>
                <a:cubicBezTo>
                  <a:pt x="1819717" y="209928"/>
                  <a:pt x="1853022" y="250299"/>
                  <a:pt x="1955968" y="260392"/>
                </a:cubicBezTo>
                <a:cubicBezTo>
                  <a:pt x="2058914" y="270485"/>
                  <a:pt x="2147730" y="272504"/>
                  <a:pt x="2331417" y="254337"/>
                </a:cubicBezTo>
                <a:cubicBezTo>
                  <a:pt x="2515105" y="236170"/>
                  <a:pt x="2901656" y="179651"/>
                  <a:pt x="3058093" y="151391"/>
                </a:cubicBezTo>
                <a:cubicBezTo>
                  <a:pt x="3214530" y="123131"/>
                  <a:pt x="3169113" y="102946"/>
                  <a:pt x="3270040" y="84779"/>
                </a:cubicBezTo>
                <a:cubicBezTo>
                  <a:pt x="3370967" y="66612"/>
                  <a:pt x="3543553" y="49455"/>
                  <a:pt x="3663656" y="42390"/>
                </a:cubicBezTo>
                <a:cubicBezTo>
                  <a:pt x="3783759" y="35325"/>
                  <a:pt x="3990660" y="42390"/>
                  <a:pt x="3990660" y="42390"/>
                </a:cubicBezTo>
                <a:lnTo>
                  <a:pt x="4396387" y="48445"/>
                </a:lnTo>
                <a:cubicBezTo>
                  <a:pt x="4534657" y="51473"/>
                  <a:pt x="4660816" y="68630"/>
                  <a:pt x="4820281" y="60556"/>
                </a:cubicBezTo>
                <a:cubicBezTo>
                  <a:pt x="4979746" y="52482"/>
                  <a:pt x="5166461" y="26241"/>
                  <a:pt x="5353176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Freeform 310"/>
          <p:cNvSpPr/>
          <p:nvPr/>
        </p:nvSpPr>
        <p:spPr>
          <a:xfrm>
            <a:off x="3986162" y="2169426"/>
            <a:ext cx="5316842" cy="430143"/>
          </a:xfrm>
          <a:custGeom>
            <a:avLst/>
            <a:gdLst>
              <a:gd name="connsiteX0" fmla="*/ 0 w 5316842"/>
              <a:gd name="connsiteY0" fmla="*/ 430143 h 430143"/>
              <a:gd name="connsiteX1" fmla="*/ 617674 w 5316842"/>
              <a:gd name="connsiteY1" fmla="*/ 333253 h 430143"/>
              <a:gd name="connsiteX2" fmla="*/ 775120 w 5316842"/>
              <a:gd name="connsiteY2" fmla="*/ 248475 h 430143"/>
              <a:gd name="connsiteX3" fmla="*/ 1108180 w 5316842"/>
              <a:gd name="connsiteY3" fmla="*/ 175807 h 430143"/>
              <a:gd name="connsiteX4" fmla="*/ 1489684 w 5316842"/>
              <a:gd name="connsiteY4" fmla="*/ 187918 h 430143"/>
              <a:gd name="connsiteX5" fmla="*/ 1834855 w 5316842"/>
              <a:gd name="connsiteY5" fmla="*/ 187918 h 430143"/>
              <a:gd name="connsiteX6" fmla="*/ 2107359 w 5316842"/>
              <a:gd name="connsiteY6" fmla="*/ 290864 h 430143"/>
              <a:gd name="connsiteX7" fmla="*/ 2609976 w 5316842"/>
              <a:gd name="connsiteY7" fmla="*/ 248475 h 430143"/>
              <a:gd name="connsiteX8" fmla="*/ 2827978 w 5316842"/>
              <a:gd name="connsiteY8" fmla="*/ 218196 h 430143"/>
              <a:gd name="connsiteX9" fmla="*/ 3221594 w 5316842"/>
              <a:gd name="connsiteY9" fmla="*/ 109195 h 430143"/>
              <a:gd name="connsiteX10" fmla="*/ 3645488 w 5316842"/>
              <a:gd name="connsiteY10" fmla="*/ 48639 h 430143"/>
              <a:gd name="connsiteX11" fmla="*/ 4160217 w 5316842"/>
              <a:gd name="connsiteY11" fmla="*/ 194 h 430143"/>
              <a:gd name="connsiteX12" fmla="*/ 4323719 w 5316842"/>
              <a:gd name="connsiteY12" fmla="*/ 30472 h 430143"/>
              <a:gd name="connsiteX13" fmla="*/ 4977727 w 5316842"/>
              <a:gd name="connsiteY13" fmla="*/ 121306 h 430143"/>
              <a:gd name="connsiteX14" fmla="*/ 5316842 w 5316842"/>
              <a:gd name="connsiteY14" fmla="*/ 151584 h 4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6842" h="430143">
                <a:moveTo>
                  <a:pt x="0" y="430143"/>
                </a:moveTo>
                <a:cubicBezTo>
                  <a:pt x="244243" y="396837"/>
                  <a:pt x="488487" y="363531"/>
                  <a:pt x="617674" y="333253"/>
                </a:cubicBezTo>
                <a:cubicBezTo>
                  <a:pt x="746861" y="302975"/>
                  <a:pt x="693369" y="274716"/>
                  <a:pt x="775120" y="248475"/>
                </a:cubicBezTo>
                <a:cubicBezTo>
                  <a:pt x="856871" y="222234"/>
                  <a:pt x="989086" y="185900"/>
                  <a:pt x="1108180" y="175807"/>
                </a:cubicBezTo>
                <a:cubicBezTo>
                  <a:pt x="1227274" y="165714"/>
                  <a:pt x="1368572" y="185900"/>
                  <a:pt x="1489684" y="187918"/>
                </a:cubicBezTo>
                <a:cubicBezTo>
                  <a:pt x="1610796" y="189936"/>
                  <a:pt x="1731909" y="170760"/>
                  <a:pt x="1834855" y="187918"/>
                </a:cubicBezTo>
                <a:cubicBezTo>
                  <a:pt x="1937801" y="205076"/>
                  <a:pt x="1978172" y="280771"/>
                  <a:pt x="2107359" y="290864"/>
                </a:cubicBezTo>
                <a:lnTo>
                  <a:pt x="2609976" y="248475"/>
                </a:lnTo>
                <a:cubicBezTo>
                  <a:pt x="2730079" y="236364"/>
                  <a:pt x="2726042" y="241409"/>
                  <a:pt x="2827978" y="218196"/>
                </a:cubicBezTo>
                <a:cubicBezTo>
                  <a:pt x="2929914" y="194983"/>
                  <a:pt x="3085342" y="137454"/>
                  <a:pt x="3221594" y="109195"/>
                </a:cubicBezTo>
                <a:cubicBezTo>
                  <a:pt x="3357846" y="80936"/>
                  <a:pt x="3489051" y="66806"/>
                  <a:pt x="3645488" y="48639"/>
                </a:cubicBezTo>
                <a:cubicBezTo>
                  <a:pt x="3801925" y="30472"/>
                  <a:pt x="4047179" y="3222"/>
                  <a:pt x="4160217" y="194"/>
                </a:cubicBezTo>
                <a:cubicBezTo>
                  <a:pt x="4273255" y="-2834"/>
                  <a:pt x="4323719" y="30472"/>
                  <a:pt x="4323719" y="30472"/>
                </a:cubicBezTo>
                <a:lnTo>
                  <a:pt x="4977727" y="121306"/>
                </a:lnTo>
                <a:cubicBezTo>
                  <a:pt x="5143247" y="141491"/>
                  <a:pt x="5230044" y="146537"/>
                  <a:pt x="5316842" y="15158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2" name="Straight Arrow Connector 311"/>
          <p:cNvCxnSpPr/>
          <p:nvPr/>
        </p:nvCxnSpPr>
        <p:spPr>
          <a:xfrm flipV="1">
            <a:off x="5394455" y="1873940"/>
            <a:ext cx="0" cy="451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reeform 312"/>
          <p:cNvSpPr/>
          <p:nvPr/>
        </p:nvSpPr>
        <p:spPr>
          <a:xfrm>
            <a:off x="5397778" y="2061312"/>
            <a:ext cx="5353176" cy="175966"/>
          </a:xfrm>
          <a:custGeom>
            <a:avLst/>
            <a:gdLst>
              <a:gd name="connsiteX0" fmla="*/ 0 w 5353176"/>
              <a:gd name="connsiteY0" fmla="*/ 175966 h 175966"/>
              <a:gd name="connsiteX1" fmla="*/ 696397 w 5353176"/>
              <a:gd name="connsiteY1" fmla="*/ 352 h 175966"/>
              <a:gd name="connsiteX2" fmla="*/ 1665298 w 5353176"/>
              <a:gd name="connsiteY2" fmla="*/ 127521 h 175966"/>
              <a:gd name="connsiteX3" fmla="*/ 2016524 w 5353176"/>
              <a:gd name="connsiteY3" fmla="*/ 12464 h 175966"/>
              <a:gd name="connsiteX4" fmla="*/ 2482808 w 5353176"/>
              <a:gd name="connsiteY4" fmla="*/ 66964 h 175966"/>
              <a:gd name="connsiteX5" fmla="*/ 2852201 w 5353176"/>
              <a:gd name="connsiteY5" fmla="*/ 109354 h 175966"/>
              <a:gd name="connsiteX6" fmla="*/ 3584932 w 5353176"/>
              <a:gd name="connsiteY6" fmla="*/ 36686 h 175966"/>
              <a:gd name="connsiteX7" fmla="*/ 3584932 w 5353176"/>
              <a:gd name="connsiteY7" fmla="*/ 36686 h 175966"/>
              <a:gd name="connsiteX8" fmla="*/ 4148106 w 5353176"/>
              <a:gd name="connsiteY8" fmla="*/ 36686 h 175966"/>
              <a:gd name="connsiteX9" fmla="*/ 4535666 w 5353176"/>
              <a:gd name="connsiteY9" fmla="*/ 97242 h 175966"/>
              <a:gd name="connsiteX10" fmla="*/ 4699168 w 5353176"/>
              <a:gd name="connsiteY10" fmla="*/ 157799 h 175966"/>
              <a:gd name="connsiteX11" fmla="*/ 5280509 w 5353176"/>
              <a:gd name="connsiteY11" fmla="*/ 151743 h 175966"/>
              <a:gd name="connsiteX12" fmla="*/ 5353176 w 5353176"/>
              <a:gd name="connsiteY12" fmla="*/ 151743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175966">
                <a:moveTo>
                  <a:pt x="0" y="175966"/>
                </a:moveTo>
                <a:cubicBezTo>
                  <a:pt x="209423" y="92196"/>
                  <a:pt x="418847" y="8426"/>
                  <a:pt x="696397" y="352"/>
                </a:cubicBezTo>
                <a:cubicBezTo>
                  <a:pt x="973947" y="-7722"/>
                  <a:pt x="1445277" y="125502"/>
                  <a:pt x="1665298" y="127521"/>
                </a:cubicBezTo>
                <a:cubicBezTo>
                  <a:pt x="1885319" y="129540"/>
                  <a:pt x="1880273" y="22557"/>
                  <a:pt x="2016524" y="12464"/>
                </a:cubicBezTo>
                <a:cubicBezTo>
                  <a:pt x="2152775" y="2371"/>
                  <a:pt x="2482808" y="66964"/>
                  <a:pt x="2482808" y="66964"/>
                </a:cubicBezTo>
                <a:cubicBezTo>
                  <a:pt x="2622087" y="83112"/>
                  <a:pt x="2668514" y="114400"/>
                  <a:pt x="2852201" y="109354"/>
                </a:cubicBezTo>
                <a:cubicBezTo>
                  <a:pt x="3035888" y="104308"/>
                  <a:pt x="3584932" y="36686"/>
                  <a:pt x="3584932" y="36686"/>
                </a:cubicBezTo>
                <a:lnTo>
                  <a:pt x="3584932" y="36686"/>
                </a:lnTo>
                <a:cubicBezTo>
                  <a:pt x="3678794" y="36686"/>
                  <a:pt x="3989650" y="26593"/>
                  <a:pt x="4148106" y="36686"/>
                </a:cubicBezTo>
                <a:cubicBezTo>
                  <a:pt x="4306562" y="46779"/>
                  <a:pt x="4443822" y="77057"/>
                  <a:pt x="4535666" y="97242"/>
                </a:cubicBezTo>
                <a:cubicBezTo>
                  <a:pt x="4627510" y="117427"/>
                  <a:pt x="4575028" y="148716"/>
                  <a:pt x="4699168" y="157799"/>
                </a:cubicBezTo>
                <a:cubicBezTo>
                  <a:pt x="4823308" y="166882"/>
                  <a:pt x="5280509" y="151743"/>
                  <a:pt x="5280509" y="151743"/>
                </a:cubicBezTo>
                <a:lnTo>
                  <a:pt x="5353176" y="151743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Freeform 313"/>
          <p:cNvSpPr/>
          <p:nvPr/>
        </p:nvSpPr>
        <p:spPr>
          <a:xfrm>
            <a:off x="5391722" y="1984459"/>
            <a:ext cx="5341065" cy="241054"/>
          </a:xfrm>
          <a:custGeom>
            <a:avLst/>
            <a:gdLst>
              <a:gd name="connsiteX0" fmla="*/ 0 w 5341065"/>
              <a:gd name="connsiteY0" fmla="*/ 204374 h 241054"/>
              <a:gd name="connsiteX1" fmla="*/ 357282 w 5341065"/>
              <a:gd name="connsiteY1" fmla="*/ 10593 h 241054"/>
              <a:gd name="connsiteX2" fmla="*/ 538951 w 5341065"/>
              <a:gd name="connsiteY2" fmla="*/ 34816 h 241054"/>
              <a:gd name="connsiteX3" fmla="*/ 738787 w 5341065"/>
              <a:gd name="connsiteY3" fmla="*/ 113539 h 241054"/>
              <a:gd name="connsiteX4" fmla="*/ 956790 w 5341065"/>
              <a:gd name="connsiteY4" fmla="*/ 101428 h 241054"/>
              <a:gd name="connsiteX5" fmla="*/ 1223237 w 5341065"/>
              <a:gd name="connsiteY5" fmla="*/ 52983 h 241054"/>
              <a:gd name="connsiteX6" fmla="*/ 1380684 w 5341065"/>
              <a:gd name="connsiteY6" fmla="*/ 137762 h 241054"/>
              <a:gd name="connsiteX7" fmla="*/ 1846967 w 5341065"/>
              <a:gd name="connsiteY7" fmla="*/ 228596 h 241054"/>
              <a:gd name="connsiteX8" fmla="*/ 2046803 w 5341065"/>
              <a:gd name="connsiteY8" fmla="*/ 228596 h 241054"/>
              <a:gd name="connsiteX9" fmla="*/ 2192138 w 5341065"/>
              <a:gd name="connsiteY9" fmla="*/ 222540 h 241054"/>
              <a:gd name="connsiteX10" fmla="*/ 2616032 w 5341065"/>
              <a:gd name="connsiteY10" fmla="*/ 234652 h 241054"/>
              <a:gd name="connsiteX11" fmla="*/ 3167094 w 5341065"/>
              <a:gd name="connsiteY11" fmla="*/ 228596 h 241054"/>
              <a:gd name="connsiteX12" fmla="*/ 3833214 w 5341065"/>
              <a:gd name="connsiteY12" fmla="*/ 95372 h 241054"/>
              <a:gd name="connsiteX13" fmla="*/ 4366109 w 5341065"/>
              <a:gd name="connsiteY13" fmla="*/ 46927 h 241054"/>
              <a:gd name="connsiteX14" fmla="*/ 4674946 w 5341065"/>
              <a:gd name="connsiteY14" fmla="*/ 89317 h 241054"/>
              <a:gd name="connsiteX15" fmla="*/ 4808170 w 5341065"/>
              <a:gd name="connsiteY15" fmla="*/ 119595 h 241054"/>
              <a:gd name="connsiteX16" fmla="*/ 5014061 w 5341065"/>
              <a:gd name="connsiteY16" fmla="*/ 131706 h 241054"/>
              <a:gd name="connsiteX17" fmla="*/ 5177563 w 5341065"/>
              <a:gd name="connsiteY17" fmla="*/ 155929 h 241054"/>
              <a:gd name="connsiteX18" fmla="*/ 5341065 w 5341065"/>
              <a:gd name="connsiteY18" fmla="*/ 204374 h 2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1065" h="241054">
                <a:moveTo>
                  <a:pt x="0" y="204374"/>
                </a:moveTo>
                <a:cubicBezTo>
                  <a:pt x="133728" y="121613"/>
                  <a:pt x="267457" y="38853"/>
                  <a:pt x="357282" y="10593"/>
                </a:cubicBezTo>
                <a:cubicBezTo>
                  <a:pt x="447107" y="-17667"/>
                  <a:pt x="475367" y="17658"/>
                  <a:pt x="538951" y="34816"/>
                </a:cubicBezTo>
                <a:cubicBezTo>
                  <a:pt x="602535" y="51974"/>
                  <a:pt x="669147" y="102437"/>
                  <a:pt x="738787" y="113539"/>
                </a:cubicBezTo>
                <a:cubicBezTo>
                  <a:pt x="808427" y="124641"/>
                  <a:pt x="876048" y="111521"/>
                  <a:pt x="956790" y="101428"/>
                </a:cubicBezTo>
                <a:cubicBezTo>
                  <a:pt x="1037532" y="91335"/>
                  <a:pt x="1152588" y="46927"/>
                  <a:pt x="1223237" y="52983"/>
                </a:cubicBezTo>
                <a:cubicBezTo>
                  <a:pt x="1293886" y="59039"/>
                  <a:pt x="1276729" y="108493"/>
                  <a:pt x="1380684" y="137762"/>
                </a:cubicBezTo>
                <a:cubicBezTo>
                  <a:pt x="1484639" y="167031"/>
                  <a:pt x="1735947" y="213457"/>
                  <a:pt x="1846967" y="228596"/>
                </a:cubicBezTo>
                <a:cubicBezTo>
                  <a:pt x="1957987" y="243735"/>
                  <a:pt x="1989275" y="229605"/>
                  <a:pt x="2046803" y="228596"/>
                </a:cubicBezTo>
                <a:cubicBezTo>
                  <a:pt x="2104331" y="227587"/>
                  <a:pt x="2097267" y="221531"/>
                  <a:pt x="2192138" y="222540"/>
                </a:cubicBezTo>
                <a:cubicBezTo>
                  <a:pt x="2287009" y="223549"/>
                  <a:pt x="2616032" y="234652"/>
                  <a:pt x="2616032" y="234652"/>
                </a:cubicBezTo>
                <a:cubicBezTo>
                  <a:pt x="2778525" y="235661"/>
                  <a:pt x="2964230" y="251809"/>
                  <a:pt x="3167094" y="228596"/>
                </a:cubicBezTo>
                <a:cubicBezTo>
                  <a:pt x="3369958" y="205383"/>
                  <a:pt x="3633378" y="125650"/>
                  <a:pt x="3833214" y="95372"/>
                </a:cubicBezTo>
                <a:cubicBezTo>
                  <a:pt x="4033050" y="65094"/>
                  <a:pt x="4225820" y="47936"/>
                  <a:pt x="4366109" y="46927"/>
                </a:cubicBezTo>
                <a:cubicBezTo>
                  <a:pt x="4506398" y="45918"/>
                  <a:pt x="4601269" y="77206"/>
                  <a:pt x="4674946" y="89317"/>
                </a:cubicBezTo>
                <a:cubicBezTo>
                  <a:pt x="4748623" y="101428"/>
                  <a:pt x="4751651" y="112530"/>
                  <a:pt x="4808170" y="119595"/>
                </a:cubicBezTo>
                <a:cubicBezTo>
                  <a:pt x="4864689" y="126660"/>
                  <a:pt x="4952496" y="125650"/>
                  <a:pt x="5014061" y="131706"/>
                </a:cubicBezTo>
                <a:cubicBezTo>
                  <a:pt x="5075627" y="137762"/>
                  <a:pt x="5123062" y="143818"/>
                  <a:pt x="5177563" y="155929"/>
                </a:cubicBezTo>
                <a:cubicBezTo>
                  <a:pt x="5232064" y="168040"/>
                  <a:pt x="5286564" y="186207"/>
                  <a:pt x="5341065" y="20437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Freeform 314"/>
          <p:cNvSpPr/>
          <p:nvPr/>
        </p:nvSpPr>
        <p:spPr>
          <a:xfrm>
            <a:off x="5391722" y="2008889"/>
            <a:ext cx="5353176" cy="252611"/>
          </a:xfrm>
          <a:custGeom>
            <a:avLst/>
            <a:gdLst>
              <a:gd name="connsiteX0" fmla="*/ 0 w 5353176"/>
              <a:gd name="connsiteY0" fmla="*/ 252611 h 252611"/>
              <a:gd name="connsiteX1" fmla="*/ 1005235 w 5353176"/>
              <a:gd name="connsiteY1" fmla="*/ 4330 h 252611"/>
              <a:gd name="connsiteX2" fmla="*/ 1628965 w 5353176"/>
              <a:gd name="connsiteY2" fmla="*/ 95165 h 252611"/>
              <a:gd name="connsiteX3" fmla="*/ 1731910 w 5353176"/>
              <a:gd name="connsiteY3" fmla="*/ 101220 h 252611"/>
              <a:gd name="connsiteX4" fmla="*/ 1901468 w 5353176"/>
              <a:gd name="connsiteY4" fmla="*/ 89109 h 252611"/>
              <a:gd name="connsiteX5" fmla="*/ 2119471 w 5353176"/>
              <a:gd name="connsiteY5" fmla="*/ 89109 h 252611"/>
              <a:gd name="connsiteX6" fmla="*/ 2494920 w 5353176"/>
              <a:gd name="connsiteY6" fmla="*/ 101220 h 252611"/>
              <a:gd name="connsiteX7" fmla="*/ 3154983 w 5353176"/>
              <a:gd name="connsiteY7" fmla="*/ 185999 h 252611"/>
              <a:gd name="connsiteX8" fmla="*/ 3790824 w 5353176"/>
              <a:gd name="connsiteY8" fmla="*/ 155721 h 252611"/>
              <a:gd name="connsiteX9" fmla="*/ 4741558 w 5353176"/>
              <a:gd name="connsiteY9" fmla="*/ 143610 h 252611"/>
              <a:gd name="connsiteX10" fmla="*/ 4741558 w 5353176"/>
              <a:gd name="connsiteY10" fmla="*/ 143610 h 252611"/>
              <a:gd name="connsiteX11" fmla="*/ 5353176 w 5353176"/>
              <a:gd name="connsiteY11" fmla="*/ 173888 h 25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176" h="252611">
                <a:moveTo>
                  <a:pt x="0" y="252611"/>
                </a:moveTo>
                <a:cubicBezTo>
                  <a:pt x="366870" y="141591"/>
                  <a:pt x="733741" y="30571"/>
                  <a:pt x="1005235" y="4330"/>
                </a:cubicBezTo>
                <a:cubicBezTo>
                  <a:pt x="1276729" y="-21911"/>
                  <a:pt x="1507853" y="79017"/>
                  <a:pt x="1628965" y="95165"/>
                </a:cubicBezTo>
                <a:cubicBezTo>
                  <a:pt x="1750077" y="111313"/>
                  <a:pt x="1686493" y="102229"/>
                  <a:pt x="1731910" y="101220"/>
                </a:cubicBezTo>
                <a:cubicBezTo>
                  <a:pt x="1777327" y="100211"/>
                  <a:pt x="1836875" y="91127"/>
                  <a:pt x="1901468" y="89109"/>
                </a:cubicBezTo>
                <a:cubicBezTo>
                  <a:pt x="1966061" y="87091"/>
                  <a:pt x="2020562" y="87091"/>
                  <a:pt x="2119471" y="89109"/>
                </a:cubicBezTo>
                <a:cubicBezTo>
                  <a:pt x="2218380" y="91127"/>
                  <a:pt x="2322335" y="85072"/>
                  <a:pt x="2494920" y="101220"/>
                </a:cubicBezTo>
                <a:cubicBezTo>
                  <a:pt x="2667505" y="117368"/>
                  <a:pt x="2938999" y="176916"/>
                  <a:pt x="3154983" y="185999"/>
                </a:cubicBezTo>
                <a:cubicBezTo>
                  <a:pt x="3370967" y="195082"/>
                  <a:pt x="3526395" y="162786"/>
                  <a:pt x="3790824" y="155721"/>
                </a:cubicBezTo>
                <a:cubicBezTo>
                  <a:pt x="4055253" y="148656"/>
                  <a:pt x="4741558" y="143610"/>
                  <a:pt x="4741558" y="143610"/>
                </a:cubicBezTo>
                <a:lnTo>
                  <a:pt x="4741558" y="143610"/>
                </a:lnTo>
                <a:lnTo>
                  <a:pt x="5353176" y="1738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Freeform 315"/>
          <p:cNvSpPr/>
          <p:nvPr/>
        </p:nvSpPr>
        <p:spPr>
          <a:xfrm>
            <a:off x="5391722" y="1915185"/>
            <a:ext cx="5341065" cy="219147"/>
          </a:xfrm>
          <a:custGeom>
            <a:avLst/>
            <a:gdLst>
              <a:gd name="connsiteX0" fmla="*/ 0 w 5341065"/>
              <a:gd name="connsiteY0" fmla="*/ 219147 h 219147"/>
              <a:gd name="connsiteX1" fmla="*/ 236170 w 5341065"/>
              <a:gd name="connsiteY1" fmla="*/ 73812 h 219147"/>
              <a:gd name="connsiteX2" fmla="*/ 623730 w 5341065"/>
              <a:gd name="connsiteY2" fmla="*/ 43534 h 219147"/>
              <a:gd name="connsiteX3" fmla="*/ 775121 w 5341065"/>
              <a:gd name="connsiteY3" fmla="*/ 79867 h 219147"/>
              <a:gd name="connsiteX4" fmla="*/ 1150570 w 5341065"/>
              <a:gd name="connsiteY4" fmla="*/ 122257 h 219147"/>
              <a:gd name="connsiteX5" fmla="*/ 1398851 w 5341065"/>
              <a:gd name="connsiteY5" fmla="*/ 110146 h 219147"/>
              <a:gd name="connsiteX6" fmla="*/ 1943857 w 5341065"/>
              <a:gd name="connsiteY6" fmla="*/ 146479 h 219147"/>
              <a:gd name="connsiteX7" fmla="*/ 2573643 w 5341065"/>
              <a:gd name="connsiteY7" fmla="*/ 79867 h 219147"/>
              <a:gd name="connsiteX8" fmla="*/ 2924869 w 5341065"/>
              <a:gd name="connsiteY8" fmla="*/ 140424 h 219147"/>
              <a:gd name="connsiteX9" fmla="*/ 3397208 w 5341065"/>
              <a:gd name="connsiteY9" fmla="*/ 146479 h 219147"/>
              <a:gd name="connsiteX10" fmla="*/ 3790824 w 5341065"/>
              <a:gd name="connsiteY10" fmla="*/ 104090 h 219147"/>
              <a:gd name="connsiteX11" fmla="*/ 4384276 w 5341065"/>
              <a:gd name="connsiteY11" fmla="*/ 31422 h 219147"/>
              <a:gd name="connsiteX12" fmla="*/ 4808170 w 5341065"/>
              <a:gd name="connsiteY12" fmla="*/ 55645 h 219147"/>
              <a:gd name="connsiteX13" fmla="*/ 5213897 w 5341065"/>
              <a:gd name="connsiteY13" fmla="*/ 7200 h 219147"/>
              <a:gd name="connsiteX14" fmla="*/ 5341065 w 5341065"/>
              <a:gd name="connsiteY14" fmla="*/ 1144 h 2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1065" h="219147">
                <a:moveTo>
                  <a:pt x="0" y="219147"/>
                </a:moveTo>
                <a:cubicBezTo>
                  <a:pt x="66107" y="161114"/>
                  <a:pt x="132215" y="103081"/>
                  <a:pt x="236170" y="73812"/>
                </a:cubicBezTo>
                <a:cubicBezTo>
                  <a:pt x="340125" y="44543"/>
                  <a:pt x="533905" y="42525"/>
                  <a:pt x="623730" y="43534"/>
                </a:cubicBezTo>
                <a:cubicBezTo>
                  <a:pt x="713555" y="44543"/>
                  <a:pt x="687314" y="66747"/>
                  <a:pt x="775121" y="79867"/>
                </a:cubicBezTo>
                <a:cubicBezTo>
                  <a:pt x="862928" y="92987"/>
                  <a:pt x="1046615" y="117211"/>
                  <a:pt x="1150570" y="122257"/>
                </a:cubicBezTo>
                <a:cubicBezTo>
                  <a:pt x="1254525" y="127303"/>
                  <a:pt x="1266637" y="106109"/>
                  <a:pt x="1398851" y="110146"/>
                </a:cubicBezTo>
                <a:cubicBezTo>
                  <a:pt x="1531066" y="114183"/>
                  <a:pt x="1748058" y="151525"/>
                  <a:pt x="1943857" y="146479"/>
                </a:cubicBezTo>
                <a:cubicBezTo>
                  <a:pt x="2139656" y="141432"/>
                  <a:pt x="2410141" y="80876"/>
                  <a:pt x="2573643" y="79867"/>
                </a:cubicBezTo>
                <a:cubicBezTo>
                  <a:pt x="2737145" y="78858"/>
                  <a:pt x="2787608" y="129322"/>
                  <a:pt x="2924869" y="140424"/>
                </a:cubicBezTo>
                <a:cubicBezTo>
                  <a:pt x="3062130" y="151526"/>
                  <a:pt x="3252882" y="152535"/>
                  <a:pt x="3397208" y="146479"/>
                </a:cubicBezTo>
                <a:cubicBezTo>
                  <a:pt x="3541534" y="140423"/>
                  <a:pt x="3790824" y="104090"/>
                  <a:pt x="3790824" y="104090"/>
                </a:cubicBezTo>
                <a:cubicBezTo>
                  <a:pt x="3955335" y="84914"/>
                  <a:pt x="4214718" y="39496"/>
                  <a:pt x="4384276" y="31422"/>
                </a:cubicBezTo>
                <a:cubicBezTo>
                  <a:pt x="4553834" y="23348"/>
                  <a:pt x="4669900" y="59682"/>
                  <a:pt x="4808170" y="55645"/>
                </a:cubicBezTo>
                <a:cubicBezTo>
                  <a:pt x="4946440" y="51608"/>
                  <a:pt x="5125081" y="16283"/>
                  <a:pt x="5213897" y="7200"/>
                </a:cubicBezTo>
                <a:cubicBezTo>
                  <a:pt x="5302713" y="-1883"/>
                  <a:pt x="5321889" y="-370"/>
                  <a:pt x="5341065" y="114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Freeform 316"/>
          <p:cNvSpPr/>
          <p:nvPr/>
        </p:nvSpPr>
        <p:spPr>
          <a:xfrm>
            <a:off x="5373555" y="1861829"/>
            <a:ext cx="5347121" cy="272503"/>
          </a:xfrm>
          <a:custGeom>
            <a:avLst/>
            <a:gdLst>
              <a:gd name="connsiteX0" fmla="*/ 0 w 5347121"/>
              <a:gd name="connsiteY0" fmla="*/ 272503 h 272503"/>
              <a:gd name="connsiteX1" fmla="*/ 708509 w 5347121"/>
              <a:gd name="connsiteY1" fmla="*/ 48445 h 272503"/>
              <a:gd name="connsiteX2" fmla="*/ 884122 w 5347121"/>
              <a:gd name="connsiteY2" fmla="*/ 139279 h 272503"/>
              <a:gd name="connsiteX3" fmla="*/ 1350406 w 5347121"/>
              <a:gd name="connsiteY3" fmla="*/ 109001 h 272503"/>
              <a:gd name="connsiteX4" fmla="*/ 1665298 w 5347121"/>
              <a:gd name="connsiteY4" fmla="*/ 115057 h 272503"/>
              <a:gd name="connsiteX5" fmla="*/ 2022581 w 5347121"/>
              <a:gd name="connsiteY5" fmla="*/ 157446 h 272503"/>
              <a:gd name="connsiteX6" fmla="*/ 2634199 w 5347121"/>
              <a:gd name="connsiteY6" fmla="*/ 157446 h 272503"/>
              <a:gd name="connsiteX7" fmla="*/ 2858257 w 5347121"/>
              <a:gd name="connsiteY7" fmla="*/ 72667 h 272503"/>
              <a:gd name="connsiteX8" fmla="*/ 3488043 w 5347121"/>
              <a:gd name="connsiteY8" fmla="*/ 127168 h 272503"/>
              <a:gd name="connsiteX9" fmla="*/ 3930104 w 5347121"/>
              <a:gd name="connsiteY9" fmla="*/ 78723 h 272503"/>
              <a:gd name="connsiteX10" fmla="*/ 4475110 w 5347121"/>
              <a:gd name="connsiteY10" fmla="*/ 18166 h 272503"/>
              <a:gd name="connsiteX11" fmla="*/ 4868726 w 5347121"/>
              <a:gd name="connsiteY11" fmla="*/ 78723 h 272503"/>
              <a:gd name="connsiteX12" fmla="*/ 5347121 w 5347121"/>
              <a:gd name="connsiteY12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7121" h="272503">
                <a:moveTo>
                  <a:pt x="0" y="272503"/>
                </a:moveTo>
                <a:cubicBezTo>
                  <a:pt x="280577" y="171576"/>
                  <a:pt x="561155" y="70649"/>
                  <a:pt x="708509" y="48445"/>
                </a:cubicBezTo>
                <a:cubicBezTo>
                  <a:pt x="855863" y="26241"/>
                  <a:pt x="777139" y="129186"/>
                  <a:pt x="884122" y="139279"/>
                </a:cubicBezTo>
                <a:cubicBezTo>
                  <a:pt x="991105" y="149372"/>
                  <a:pt x="1220210" y="113038"/>
                  <a:pt x="1350406" y="109001"/>
                </a:cubicBezTo>
                <a:cubicBezTo>
                  <a:pt x="1480602" y="104964"/>
                  <a:pt x="1553269" y="106983"/>
                  <a:pt x="1665298" y="115057"/>
                </a:cubicBezTo>
                <a:cubicBezTo>
                  <a:pt x="1777327" y="123131"/>
                  <a:pt x="1861098" y="150381"/>
                  <a:pt x="2022581" y="157446"/>
                </a:cubicBezTo>
                <a:cubicBezTo>
                  <a:pt x="2184064" y="164511"/>
                  <a:pt x="2494920" y="171576"/>
                  <a:pt x="2634199" y="157446"/>
                </a:cubicBezTo>
                <a:cubicBezTo>
                  <a:pt x="2773478" y="143316"/>
                  <a:pt x="2715950" y="77713"/>
                  <a:pt x="2858257" y="72667"/>
                </a:cubicBezTo>
                <a:cubicBezTo>
                  <a:pt x="3000564" y="67621"/>
                  <a:pt x="3309402" y="126159"/>
                  <a:pt x="3488043" y="127168"/>
                </a:cubicBezTo>
                <a:cubicBezTo>
                  <a:pt x="3666684" y="128177"/>
                  <a:pt x="3930104" y="78723"/>
                  <a:pt x="3930104" y="78723"/>
                </a:cubicBezTo>
                <a:cubicBezTo>
                  <a:pt x="4094615" y="60556"/>
                  <a:pt x="4318673" y="18166"/>
                  <a:pt x="4475110" y="18166"/>
                </a:cubicBezTo>
                <a:cubicBezTo>
                  <a:pt x="4631547" y="18166"/>
                  <a:pt x="4723391" y="81751"/>
                  <a:pt x="4868726" y="78723"/>
                </a:cubicBezTo>
                <a:cubicBezTo>
                  <a:pt x="5014061" y="75695"/>
                  <a:pt x="5180591" y="37847"/>
                  <a:pt x="5347121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Freeform 317"/>
          <p:cNvSpPr/>
          <p:nvPr/>
        </p:nvSpPr>
        <p:spPr>
          <a:xfrm>
            <a:off x="5385667" y="1777050"/>
            <a:ext cx="5298675" cy="399671"/>
          </a:xfrm>
          <a:custGeom>
            <a:avLst/>
            <a:gdLst>
              <a:gd name="connsiteX0" fmla="*/ 0 w 5298675"/>
              <a:gd name="connsiteY0" fmla="*/ 399671 h 399671"/>
              <a:gd name="connsiteX1" fmla="*/ 448116 w 5298675"/>
              <a:gd name="connsiteY1" fmla="*/ 181669 h 399671"/>
              <a:gd name="connsiteX2" fmla="*/ 896233 w 5298675"/>
              <a:gd name="connsiteY2" fmla="*/ 115057 h 399671"/>
              <a:gd name="connsiteX3" fmla="*/ 1205070 w 5298675"/>
              <a:gd name="connsiteY3" fmla="*/ 175613 h 399671"/>
              <a:gd name="connsiteX4" fmla="*/ 1707687 w 5298675"/>
              <a:gd name="connsiteY4" fmla="*/ 224058 h 399671"/>
              <a:gd name="connsiteX5" fmla="*/ 2712922 w 5298675"/>
              <a:gd name="connsiteY5" fmla="*/ 333059 h 399671"/>
              <a:gd name="connsiteX6" fmla="*/ 2888535 w 5298675"/>
              <a:gd name="connsiteY6" fmla="*/ 236169 h 399671"/>
              <a:gd name="connsiteX7" fmla="*/ 3233706 w 5298675"/>
              <a:gd name="connsiteY7" fmla="*/ 181669 h 399671"/>
              <a:gd name="connsiteX8" fmla="*/ 3687878 w 5298675"/>
              <a:gd name="connsiteY8" fmla="*/ 78723 h 399671"/>
              <a:gd name="connsiteX9" fmla="*/ 4099661 w 5298675"/>
              <a:gd name="connsiteY9" fmla="*/ 60556 h 399671"/>
              <a:gd name="connsiteX10" fmla="*/ 4523555 w 5298675"/>
              <a:gd name="connsiteY10" fmla="*/ 54500 h 399671"/>
              <a:gd name="connsiteX11" fmla="*/ 4917171 w 5298675"/>
              <a:gd name="connsiteY11" fmla="*/ 54500 h 399671"/>
              <a:gd name="connsiteX12" fmla="*/ 5298675 w 5298675"/>
              <a:gd name="connsiteY12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98675" h="399671">
                <a:moveTo>
                  <a:pt x="0" y="399671"/>
                </a:moveTo>
                <a:cubicBezTo>
                  <a:pt x="149372" y="314388"/>
                  <a:pt x="298744" y="229105"/>
                  <a:pt x="448116" y="181669"/>
                </a:cubicBezTo>
                <a:cubicBezTo>
                  <a:pt x="597488" y="134233"/>
                  <a:pt x="770074" y="116066"/>
                  <a:pt x="896233" y="115057"/>
                </a:cubicBezTo>
                <a:cubicBezTo>
                  <a:pt x="1022392" y="114048"/>
                  <a:pt x="1069828" y="157446"/>
                  <a:pt x="1205070" y="175613"/>
                </a:cubicBezTo>
                <a:cubicBezTo>
                  <a:pt x="1340312" y="193780"/>
                  <a:pt x="1707687" y="224058"/>
                  <a:pt x="1707687" y="224058"/>
                </a:cubicBezTo>
                <a:cubicBezTo>
                  <a:pt x="1958996" y="250299"/>
                  <a:pt x="2516114" y="331040"/>
                  <a:pt x="2712922" y="333059"/>
                </a:cubicBezTo>
                <a:cubicBezTo>
                  <a:pt x="2909730" y="335077"/>
                  <a:pt x="2801738" y="261401"/>
                  <a:pt x="2888535" y="236169"/>
                </a:cubicBezTo>
                <a:cubicBezTo>
                  <a:pt x="2975332" y="210937"/>
                  <a:pt x="3100482" y="207910"/>
                  <a:pt x="3233706" y="181669"/>
                </a:cubicBezTo>
                <a:cubicBezTo>
                  <a:pt x="3366930" y="155428"/>
                  <a:pt x="3543552" y="98908"/>
                  <a:pt x="3687878" y="78723"/>
                </a:cubicBezTo>
                <a:cubicBezTo>
                  <a:pt x="3832204" y="58538"/>
                  <a:pt x="3960382" y="64593"/>
                  <a:pt x="4099661" y="60556"/>
                </a:cubicBezTo>
                <a:cubicBezTo>
                  <a:pt x="4238940" y="56519"/>
                  <a:pt x="4523555" y="54500"/>
                  <a:pt x="4523555" y="54500"/>
                </a:cubicBezTo>
                <a:cubicBezTo>
                  <a:pt x="4659807" y="53491"/>
                  <a:pt x="4787984" y="63583"/>
                  <a:pt x="4917171" y="54500"/>
                </a:cubicBezTo>
                <a:cubicBezTo>
                  <a:pt x="5046358" y="45417"/>
                  <a:pt x="5172516" y="22708"/>
                  <a:pt x="52986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Freeform 318"/>
          <p:cNvSpPr/>
          <p:nvPr/>
        </p:nvSpPr>
        <p:spPr>
          <a:xfrm>
            <a:off x="5367500" y="1713586"/>
            <a:ext cx="5347120" cy="378357"/>
          </a:xfrm>
          <a:custGeom>
            <a:avLst/>
            <a:gdLst>
              <a:gd name="connsiteX0" fmla="*/ 0 w 5347120"/>
              <a:gd name="connsiteY0" fmla="*/ 378357 h 378357"/>
              <a:gd name="connsiteX1" fmla="*/ 641897 w 5347120"/>
              <a:gd name="connsiteY1" fmla="*/ 136131 h 378357"/>
              <a:gd name="connsiteX2" fmla="*/ 956789 w 5347120"/>
              <a:gd name="connsiteY2" fmla="*/ 124020 h 378357"/>
              <a:gd name="connsiteX3" fmla="*/ 1356461 w 5347120"/>
              <a:gd name="connsiteY3" fmla="*/ 196688 h 378357"/>
              <a:gd name="connsiteX4" fmla="*/ 1750077 w 5347120"/>
              <a:gd name="connsiteY4" fmla="*/ 239077 h 378357"/>
              <a:gd name="connsiteX5" fmla="*/ 2537308 w 5347120"/>
              <a:gd name="connsiteY5" fmla="*/ 245133 h 378357"/>
              <a:gd name="connsiteX6" fmla="*/ 2840090 w 5347120"/>
              <a:gd name="connsiteY6" fmla="*/ 172465 h 378357"/>
              <a:gd name="connsiteX7" fmla="*/ 3318485 w 5347120"/>
              <a:gd name="connsiteY7" fmla="*/ 184576 h 378357"/>
              <a:gd name="connsiteX8" fmla="*/ 3518320 w 5347120"/>
              <a:gd name="connsiteY8" fmla="*/ 136131 h 378357"/>
              <a:gd name="connsiteX9" fmla="*/ 3936159 w 5347120"/>
              <a:gd name="connsiteY9" fmla="*/ 75575 h 378357"/>
              <a:gd name="connsiteX10" fmla="*/ 4481165 w 5347120"/>
              <a:gd name="connsiteY10" fmla="*/ 2908 h 378357"/>
              <a:gd name="connsiteX11" fmla="*/ 4765780 w 5347120"/>
              <a:gd name="connsiteY11" fmla="*/ 15019 h 378357"/>
              <a:gd name="connsiteX12" fmla="*/ 5147285 w 5347120"/>
              <a:gd name="connsiteY12" fmla="*/ 21074 h 378357"/>
              <a:gd name="connsiteX13" fmla="*/ 5347120 w 5347120"/>
              <a:gd name="connsiteY13" fmla="*/ 87686 h 37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47120" h="378357">
                <a:moveTo>
                  <a:pt x="0" y="378357"/>
                </a:moveTo>
                <a:cubicBezTo>
                  <a:pt x="241216" y="278438"/>
                  <a:pt x="482432" y="178520"/>
                  <a:pt x="641897" y="136131"/>
                </a:cubicBezTo>
                <a:cubicBezTo>
                  <a:pt x="801362" y="93741"/>
                  <a:pt x="837695" y="113927"/>
                  <a:pt x="956789" y="124020"/>
                </a:cubicBezTo>
                <a:cubicBezTo>
                  <a:pt x="1075883" y="134113"/>
                  <a:pt x="1224246" y="177512"/>
                  <a:pt x="1356461" y="196688"/>
                </a:cubicBezTo>
                <a:cubicBezTo>
                  <a:pt x="1488676" y="215864"/>
                  <a:pt x="1553269" y="231003"/>
                  <a:pt x="1750077" y="239077"/>
                </a:cubicBezTo>
                <a:cubicBezTo>
                  <a:pt x="1946885" y="247151"/>
                  <a:pt x="2355639" y="256235"/>
                  <a:pt x="2537308" y="245133"/>
                </a:cubicBezTo>
                <a:cubicBezTo>
                  <a:pt x="2718977" y="234031"/>
                  <a:pt x="2709894" y="182558"/>
                  <a:pt x="2840090" y="172465"/>
                </a:cubicBezTo>
                <a:cubicBezTo>
                  <a:pt x="2970286" y="162372"/>
                  <a:pt x="3205447" y="190632"/>
                  <a:pt x="3318485" y="184576"/>
                </a:cubicBezTo>
                <a:cubicBezTo>
                  <a:pt x="3431523" y="178520"/>
                  <a:pt x="3415374" y="154298"/>
                  <a:pt x="3518320" y="136131"/>
                </a:cubicBezTo>
                <a:cubicBezTo>
                  <a:pt x="3621266" y="117964"/>
                  <a:pt x="3936159" y="75575"/>
                  <a:pt x="3936159" y="75575"/>
                </a:cubicBezTo>
                <a:cubicBezTo>
                  <a:pt x="4096633" y="53371"/>
                  <a:pt x="4342895" y="13001"/>
                  <a:pt x="4481165" y="2908"/>
                </a:cubicBezTo>
                <a:cubicBezTo>
                  <a:pt x="4619435" y="-7185"/>
                  <a:pt x="4654760" y="11991"/>
                  <a:pt x="4765780" y="15019"/>
                </a:cubicBezTo>
                <a:cubicBezTo>
                  <a:pt x="4876800" y="18047"/>
                  <a:pt x="5050395" y="8963"/>
                  <a:pt x="5147285" y="21074"/>
                </a:cubicBezTo>
                <a:cubicBezTo>
                  <a:pt x="5244175" y="33185"/>
                  <a:pt x="5295647" y="60435"/>
                  <a:pt x="5347120" y="8768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Freeform 319"/>
          <p:cNvSpPr/>
          <p:nvPr/>
        </p:nvSpPr>
        <p:spPr>
          <a:xfrm>
            <a:off x="5403834" y="2100590"/>
            <a:ext cx="5328953" cy="185226"/>
          </a:xfrm>
          <a:custGeom>
            <a:avLst/>
            <a:gdLst>
              <a:gd name="connsiteX0" fmla="*/ 0 w 5328953"/>
              <a:gd name="connsiteY0" fmla="*/ 166966 h 185226"/>
              <a:gd name="connsiteX1" fmla="*/ 448116 w 5328953"/>
              <a:gd name="connsiteY1" fmla="*/ 57964 h 185226"/>
              <a:gd name="connsiteX2" fmla="*/ 841732 w 5328953"/>
              <a:gd name="connsiteY2" fmla="*/ 45853 h 185226"/>
              <a:gd name="connsiteX3" fmla="*/ 1271682 w 5328953"/>
              <a:gd name="connsiteY3" fmla="*/ 51909 h 185226"/>
              <a:gd name="connsiteX4" fmla="*/ 1598686 w 5328953"/>
              <a:gd name="connsiteY4" fmla="*/ 160910 h 185226"/>
              <a:gd name="connsiteX5" fmla="*/ 1931745 w 5328953"/>
              <a:gd name="connsiteY5" fmla="*/ 160910 h 185226"/>
              <a:gd name="connsiteX6" fmla="*/ 2173970 w 5328953"/>
              <a:gd name="connsiteY6" fmla="*/ 76131 h 185226"/>
              <a:gd name="connsiteX7" fmla="*/ 2676588 w 5328953"/>
              <a:gd name="connsiteY7" fmla="*/ 82187 h 185226"/>
              <a:gd name="connsiteX8" fmla="*/ 3009647 w 5328953"/>
              <a:gd name="connsiteY8" fmla="*/ 185133 h 185226"/>
              <a:gd name="connsiteX9" fmla="*/ 3597043 w 5328953"/>
              <a:gd name="connsiteY9" fmla="*/ 100354 h 185226"/>
              <a:gd name="connsiteX10" fmla="*/ 4020937 w 5328953"/>
              <a:gd name="connsiteY10" fmla="*/ 88243 h 185226"/>
              <a:gd name="connsiteX11" fmla="*/ 4650723 w 5328953"/>
              <a:gd name="connsiteY11" fmla="*/ 3464 h 185226"/>
              <a:gd name="connsiteX12" fmla="*/ 5068561 w 5328953"/>
              <a:gd name="connsiteY12" fmla="*/ 21631 h 185226"/>
              <a:gd name="connsiteX13" fmla="*/ 5328953 w 5328953"/>
              <a:gd name="connsiteY13" fmla="*/ 70076 h 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8953" h="185226">
                <a:moveTo>
                  <a:pt x="0" y="166966"/>
                </a:moveTo>
                <a:cubicBezTo>
                  <a:pt x="153913" y="122557"/>
                  <a:pt x="307827" y="78149"/>
                  <a:pt x="448116" y="57964"/>
                </a:cubicBezTo>
                <a:cubicBezTo>
                  <a:pt x="588405" y="37779"/>
                  <a:pt x="841732" y="45853"/>
                  <a:pt x="841732" y="45853"/>
                </a:cubicBezTo>
                <a:cubicBezTo>
                  <a:pt x="978993" y="44844"/>
                  <a:pt x="1145523" y="32733"/>
                  <a:pt x="1271682" y="51909"/>
                </a:cubicBezTo>
                <a:cubicBezTo>
                  <a:pt x="1397841" y="71085"/>
                  <a:pt x="1488676" y="142743"/>
                  <a:pt x="1598686" y="160910"/>
                </a:cubicBezTo>
                <a:cubicBezTo>
                  <a:pt x="1708696" y="179077"/>
                  <a:pt x="1835864" y="175040"/>
                  <a:pt x="1931745" y="160910"/>
                </a:cubicBezTo>
                <a:cubicBezTo>
                  <a:pt x="2027626" y="146780"/>
                  <a:pt x="2049830" y="89251"/>
                  <a:pt x="2173970" y="76131"/>
                </a:cubicBezTo>
                <a:cubicBezTo>
                  <a:pt x="2298110" y="63011"/>
                  <a:pt x="2537309" y="64020"/>
                  <a:pt x="2676588" y="82187"/>
                </a:cubicBezTo>
                <a:cubicBezTo>
                  <a:pt x="2815867" y="100354"/>
                  <a:pt x="2856238" y="182105"/>
                  <a:pt x="3009647" y="185133"/>
                </a:cubicBezTo>
                <a:cubicBezTo>
                  <a:pt x="3163056" y="188161"/>
                  <a:pt x="3428495" y="116502"/>
                  <a:pt x="3597043" y="100354"/>
                </a:cubicBezTo>
                <a:cubicBezTo>
                  <a:pt x="3765591" y="84206"/>
                  <a:pt x="3845324" y="104391"/>
                  <a:pt x="4020937" y="88243"/>
                </a:cubicBezTo>
                <a:cubicBezTo>
                  <a:pt x="4196550" y="72095"/>
                  <a:pt x="4476119" y="14566"/>
                  <a:pt x="4650723" y="3464"/>
                </a:cubicBezTo>
                <a:cubicBezTo>
                  <a:pt x="4825327" y="-7638"/>
                  <a:pt x="4955523" y="10529"/>
                  <a:pt x="5068561" y="21631"/>
                </a:cubicBezTo>
                <a:cubicBezTo>
                  <a:pt x="5181599" y="32733"/>
                  <a:pt x="5255276" y="51404"/>
                  <a:pt x="5328953" y="7007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Freeform 320"/>
          <p:cNvSpPr/>
          <p:nvPr/>
        </p:nvSpPr>
        <p:spPr>
          <a:xfrm>
            <a:off x="5397778" y="1722549"/>
            <a:ext cx="5353176" cy="460228"/>
          </a:xfrm>
          <a:custGeom>
            <a:avLst/>
            <a:gdLst>
              <a:gd name="connsiteX0" fmla="*/ 0 w 5353176"/>
              <a:gd name="connsiteY0" fmla="*/ 460228 h 460228"/>
              <a:gd name="connsiteX1" fmla="*/ 684286 w 5353176"/>
              <a:gd name="connsiteY1" fmla="*/ 157446 h 460228"/>
              <a:gd name="connsiteX2" fmla="*/ 1320127 w 5353176"/>
              <a:gd name="connsiteY2" fmla="*/ 163502 h 460228"/>
              <a:gd name="connsiteX3" fmla="*/ 1713743 w 5353176"/>
              <a:gd name="connsiteY3" fmla="*/ 193780 h 460228"/>
              <a:gd name="connsiteX4" fmla="*/ 1955968 w 5353176"/>
              <a:gd name="connsiteY4" fmla="*/ 260392 h 460228"/>
              <a:gd name="connsiteX5" fmla="*/ 2331417 w 5353176"/>
              <a:gd name="connsiteY5" fmla="*/ 254337 h 460228"/>
              <a:gd name="connsiteX6" fmla="*/ 3058093 w 5353176"/>
              <a:gd name="connsiteY6" fmla="*/ 151391 h 460228"/>
              <a:gd name="connsiteX7" fmla="*/ 3270040 w 5353176"/>
              <a:gd name="connsiteY7" fmla="*/ 84779 h 460228"/>
              <a:gd name="connsiteX8" fmla="*/ 3663656 w 5353176"/>
              <a:gd name="connsiteY8" fmla="*/ 42390 h 460228"/>
              <a:gd name="connsiteX9" fmla="*/ 3990660 w 5353176"/>
              <a:gd name="connsiteY9" fmla="*/ 42390 h 460228"/>
              <a:gd name="connsiteX10" fmla="*/ 4396387 w 5353176"/>
              <a:gd name="connsiteY10" fmla="*/ 48445 h 460228"/>
              <a:gd name="connsiteX11" fmla="*/ 4820281 w 5353176"/>
              <a:gd name="connsiteY11" fmla="*/ 60556 h 460228"/>
              <a:gd name="connsiteX12" fmla="*/ 5353176 w 5353176"/>
              <a:gd name="connsiteY12" fmla="*/ 0 h 46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460228">
                <a:moveTo>
                  <a:pt x="0" y="460228"/>
                </a:moveTo>
                <a:cubicBezTo>
                  <a:pt x="232132" y="333564"/>
                  <a:pt x="464265" y="206900"/>
                  <a:pt x="684286" y="157446"/>
                </a:cubicBezTo>
                <a:cubicBezTo>
                  <a:pt x="904307" y="107992"/>
                  <a:pt x="1148551" y="157446"/>
                  <a:pt x="1320127" y="163502"/>
                </a:cubicBezTo>
                <a:cubicBezTo>
                  <a:pt x="1491703" y="169558"/>
                  <a:pt x="1607770" y="177632"/>
                  <a:pt x="1713743" y="193780"/>
                </a:cubicBezTo>
                <a:cubicBezTo>
                  <a:pt x="1819717" y="209928"/>
                  <a:pt x="1853022" y="250299"/>
                  <a:pt x="1955968" y="260392"/>
                </a:cubicBezTo>
                <a:cubicBezTo>
                  <a:pt x="2058914" y="270485"/>
                  <a:pt x="2147730" y="272504"/>
                  <a:pt x="2331417" y="254337"/>
                </a:cubicBezTo>
                <a:cubicBezTo>
                  <a:pt x="2515105" y="236170"/>
                  <a:pt x="2901656" y="179651"/>
                  <a:pt x="3058093" y="151391"/>
                </a:cubicBezTo>
                <a:cubicBezTo>
                  <a:pt x="3214530" y="123131"/>
                  <a:pt x="3169113" y="102946"/>
                  <a:pt x="3270040" y="84779"/>
                </a:cubicBezTo>
                <a:cubicBezTo>
                  <a:pt x="3370967" y="66612"/>
                  <a:pt x="3543553" y="49455"/>
                  <a:pt x="3663656" y="42390"/>
                </a:cubicBezTo>
                <a:cubicBezTo>
                  <a:pt x="3783759" y="35325"/>
                  <a:pt x="3990660" y="42390"/>
                  <a:pt x="3990660" y="42390"/>
                </a:cubicBezTo>
                <a:lnTo>
                  <a:pt x="4396387" y="48445"/>
                </a:lnTo>
                <a:cubicBezTo>
                  <a:pt x="4534657" y="51473"/>
                  <a:pt x="4660816" y="68630"/>
                  <a:pt x="4820281" y="60556"/>
                </a:cubicBezTo>
                <a:cubicBezTo>
                  <a:pt x="4979746" y="52482"/>
                  <a:pt x="5166461" y="26241"/>
                  <a:pt x="5353176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Freeform 321"/>
          <p:cNvSpPr/>
          <p:nvPr/>
        </p:nvSpPr>
        <p:spPr>
          <a:xfrm>
            <a:off x="5403834" y="1679966"/>
            <a:ext cx="5316842" cy="430143"/>
          </a:xfrm>
          <a:custGeom>
            <a:avLst/>
            <a:gdLst>
              <a:gd name="connsiteX0" fmla="*/ 0 w 5316842"/>
              <a:gd name="connsiteY0" fmla="*/ 430143 h 430143"/>
              <a:gd name="connsiteX1" fmla="*/ 617674 w 5316842"/>
              <a:gd name="connsiteY1" fmla="*/ 333253 h 430143"/>
              <a:gd name="connsiteX2" fmla="*/ 775120 w 5316842"/>
              <a:gd name="connsiteY2" fmla="*/ 248475 h 430143"/>
              <a:gd name="connsiteX3" fmla="*/ 1108180 w 5316842"/>
              <a:gd name="connsiteY3" fmla="*/ 175807 h 430143"/>
              <a:gd name="connsiteX4" fmla="*/ 1489684 w 5316842"/>
              <a:gd name="connsiteY4" fmla="*/ 187918 h 430143"/>
              <a:gd name="connsiteX5" fmla="*/ 1834855 w 5316842"/>
              <a:gd name="connsiteY5" fmla="*/ 187918 h 430143"/>
              <a:gd name="connsiteX6" fmla="*/ 2107359 w 5316842"/>
              <a:gd name="connsiteY6" fmla="*/ 290864 h 430143"/>
              <a:gd name="connsiteX7" fmla="*/ 2609976 w 5316842"/>
              <a:gd name="connsiteY7" fmla="*/ 248475 h 430143"/>
              <a:gd name="connsiteX8" fmla="*/ 2827978 w 5316842"/>
              <a:gd name="connsiteY8" fmla="*/ 218196 h 430143"/>
              <a:gd name="connsiteX9" fmla="*/ 3221594 w 5316842"/>
              <a:gd name="connsiteY9" fmla="*/ 109195 h 430143"/>
              <a:gd name="connsiteX10" fmla="*/ 3645488 w 5316842"/>
              <a:gd name="connsiteY10" fmla="*/ 48639 h 430143"/>
              <a:gd name="connsiteX11" fmla="*/ 4160217 w 5316842"/>
              <a:gd name="connsiteY11" fmla="*/ 194 h 430143"/>
              <a:gd name="connsiteX12" fmla="*/ 4323719 w 5316842"/>
              <a:gd name="connsiteY12" fmla="*/ 30472 h 430143"/>
              <a:gd name="connsiteX13" fmla="*/ 4977727 w 5316842"/>
              <a:gd name="connsiteY13" fmla="*/ 121306 h 430143"/>
              <a:gd name="connsiteX14" fmla="*/ 5316842 w 5316842"/>
              <a:gd name="connsiteY14" fmla="*/ 151584 h 4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6842" h="430143">
                <a:moveTo>
                  <a:pt x="0" y="430143"/>
                </a:moveTo>
                <a:cubicBezTo>
                  <a:pt x="244243" y="396837"/>
                  <a:pt x="488487" y="363531"/>
                  <a:pt x="617674" y="333253"/>
                </a:cubicBezTo>
                <a:cubicBezTo>
                  <a:pt x="746861" y="302975"/>
                  <a:pt x="693369" y="274716"/>
                  <a:pt x="775120" y="248475"/>
                </a:cubicBezTo>
                <a:cubicBezTo>
                  <a:pt x="856871" y="222234"/>
                  <a:pt x="989086" y="185900"/>
                  <a:pt x="1108180" y="175807"/>
                </a:cubicBezTo>
                <a:cubicBezTo>
                  <a:pt x="1227274" y="165714"/>
                  <a:pt x="1368572" y="185900"/>
                  <a:pt x="1489684" y="187918"/>
                </a:cubicBezTo>
                <a:cubicBezTo>
                  <a:pt x="1610796" y="189936"/>
                  <a:pt x="1731909" y="170760"/>
                  <a:pt x="1834855" y="187918"/>
                </a:cubicBezTo>
                <a:cubicBezTo>
                  <a:pt x="1937801" y="205076"/>
                  <a:pt x="1978172" y="280771"/>
                  <a:pt x="2107359" y="290864"/>
                </a:cubicBezTo>
                <a:lnTo>
                  <a:pt x="2609976" y="248475"/>
                </a:lnTo>
                <a:cubicBezTo>
                  <a:pt x="2730079" y="236364"/>
                  <a:pt x="2726042" y="241409"/>
                  <a:pt x="2827978" y="218196"/>
                </a:cubicBezTo>
                <a:cubicBezTo>
                  <a:pt x="2929914" y="194983"/>
                  <a:pt x="3085342" y="137454"/>
                  <a:pt x="3221594" y="109195"/>
                </a:cubicBezTo>
                <a:cubicBezTo>
                  <a:pt x="3357846" y="80936"/>
                  <a:pt x="3489051" y="66806"/>
                  <a:pt x="3645488" y="48639"/>
                </a:cubicBezTo>
                <a:cubicBezTo>
                  <a:pt x="3801925" y="30472"/>
                  <a:pt x="4047179" y="3222"/>
                  <a:pt x="4160217" y="194"/>
                </a:cubicBezTo>
                <a:cubicBezTo>
                  <a:pt x="4273255" y="-2834"/>
                  <a:pt x="4323719" y="30472"/>
                  <a:pt x="4323719" y="30472"/>
                </a:cubicBezTo>
                <a:lnTo>
                  <a:pt x="4977727" y="121306"/>
                </a:lnTo>
                <a:cubicBezTo>
                  <a:pt x="5143247" y="141491"/>
                  <a:pt x="5230044" y="146537"/>
                  <a:pt x="5316842" y="15158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3" name="Straight Arrow Connector 322"/>
          <p:cNvCxnSpPr/>
          <p:nvPr/>
        </p:nvCxnSpPr>
        <p:spPr>
          <a:xfrm flipV="1">
            <a:off x="6696134" y="1366104"/>
            <a:ext cx="0" cy="451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Freeform 323"/>
          <p:cNvSpPr/>
          <p:nvPr/>
        </p:nvSpPr>
        <p:spPr>
          <a:xfrm>
            <a:off x="6699457" y="1553476"/>
            <a:ext cx="5353176" cy="175966"/>
          </a:xfrm>
          <a:custGeom>
            <a:avLst/>
            <a:gdLst>
              <a:gd name="connsiteX0" fmla="*/ 0 w 5353176"/>
              <a:gd name="connsiteY0" fmla="*/ 175966 h 175966"/>
              <a:gd name="connsiteX1" fmla="*/ 696397 w 5353176"/>
              <a:gd name="connsiteY1" fmla="*/ 352 h 175966"/>
              <a:gd name="connsiteX2" fmla="*/ 1665298 w 5353176"/>
              <a:gd name="connsiteY2" fmla="*/ 127521 h 175966"/>
              <a:gd name="connsiteX3" fmla="*/ 2016524 w 5353176"/>
              <a:gd name="connsiteY3" fmla="*/ 12464 h 175966"/>
              <a:gd name="connsiteX4" fmla="*/ 2482808 w 5353176"/>
              <a:gd name="connsiteY4" fmla="*/ 66964 h 175966"/>
              <a:gd name="connsiteX5" fmla="*/ 2852201 w 5353176"/>
              <a:gd name="connsiteY5" fmla="*/ 109354 h 175966"/>
              <a:gd name="connsiteX6" fmla="*/ 3584932 w 5353176"/>
              <a:gd name="connsiteY6" fmla="*/ 36686 h 175966"/>
              <a:gd name="connsiteX7" fmla="*/ 3584932 w 5353176"/>
              <a:gd name="connsiteY7" fmla="*/ 36686 h 175966"/>
              <a:gd name="connsiteX8" fmla="*/ 4148106 w 5353176"/>
              <a:gd name="connsiteY8" fmla="*/ 36686 h 175966"/>
              <a:gd name="connsiteX9" fmla="*/ 4535666 w 5353176"/>
              <a:gd name="connsiteY9" fmla="*/ 97242 h 175966"/>
              <a:gd name="connsiteX10" fmla="*/ 4699168 w 5353176"/>
              <a:gd name="connsiteY10" fmla="*/ 157799 h 175966"/>
              <a:gd name="connsiteX11" fmla="*/ 5280509 w 5353176"/>
              <a:gd name="connsiteY11" fmla="*/ 151743 h 175966"/>
              <a:gd name="connsiteX12" fmla="*/ 5353176 w 5353176"/>
              <a:gd name="connsiteY12" fmla="*/ 151743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175966">
                <a:moveTo>
                  <a:pt x="0" y="175966"/>
                </a:moveTo>
                <a:cubicBezTo>
                  <a:pt x="209423" y="92196"/>
                  <a:pt x="418847" y="8426"/>
                  <a:pt x="696397" y="352"/>
                </a:cubicBezTo>
                <a:cubicBezTo>
                  <a:pt x="973947" y="-7722"/>
                  <a:pt x="1445277" y="125502"/>
                  <a:pt x="1665298" y="127521"/>
                </a:cubicBezTo>
                <a:cubicBezTo>
                  <a:pt x="1885319" y="129540"/>
                  <a:pt x="1880273" y="22557"/>
                  <a:pt x="2016524" y="12464"/>
                </a:cubicBezTo>
                <a:cubicBezTo>
                  <a:pt x="2152775" y="2371"/>
                  <a:pt x="2482808" y="66964"/>
                  <a:pt x="2482808" y="66964"/>
                </a:cubicBezTo>
                <a:cubicBezTo>
                  <a:pt x="2622087" y="83112"/>
                  <a:pt x="2668514" y="114400"/>
                  <a:pt x="2852201" y="109354"/>
                </a:cubicBezTo>
                <a:cubicBezTo>
                  <a:pt x="3035888" y="104308"/>
                  <a:pt x="3584932" y="36686"/>
                  <a:pt x="3584932" y="36686"/>
                </a:cubicBezTo>
                <a:lnTo>
                  <a:pt x="3584932" y="36686"/>
                </a:lnTo>
                <a:cubicBezTo>
                  <a:pt x="3678794" y="36686"/>
                  <a:pt x="3989650" y="26593"/>
                  <a:pt x="4148106" y="36686"/>
                </a:cubicBezTo>
                <a:cubicBezTo>
                  <a:pt x="4306562" y="46779"/>
                  <a:pt x="4443822" y="77057"/>
                  <a:pt x="4535666" y="97242"/>
                </a:cubicBezTo>
                <a:cubicBezTo>
                  <a:pt x="4627510" y="117427"/>
                  <a:pt x="4575028" y="148716"/>
                  <a:pt x="4699168" y="157799"/>
                </a:cubicBezTo>
                <a:cubicBezTo>
                  <a:pt x="4823308" y="166882"/>
                  <a:pt x="5280509" y="151743"/>
                  <a:pt x="5280509" y="151743"/>
                </a:cubicBezTo>
                <a:lnTo>
                  <a:pt x="5353176" y="151743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Freeform 324"/>
          <p:cNvSpPr/>
          <p:nvPr/>
        </p:nvSpPr>
        <p:spPr>
          <a:xfrm>
            <a:off x="6693401" y="1476623"/>
            <a:ext cx="5341065" cy="241054"/>
          </a:xfrm>
          <a:custGeom>
            <a:avLst/>
            <a:gdLst>
              <a:gd name="connsiteX0" fmla="*/ 0 w 5341065"/>
              <a:gd name="connsiteY0" fmla="*/ 204374 h 241054"/>
              <a:gd name="connsiteX1" fmla="*/ 357282 w 5341065"/>
              <a:gd name="connsiteY1" fmla="*/ 10593 h 241054"/>
              <a:gd name="connsiteX2" fmla="*/ 538951 w 5341065"/>
              <a:gd name="connsiteY2" fmla="*/ 34816 h 241054"/>
              <a:gd name="connsiteX3" fmla="*/ 738787 w 5341065"/>
              <a:gd name="connsiteY3" fmla="*/ 113539 h 241054"/>
              <a:gd name="connsiteX4" fmla="*/ 956790 w 5341065"/>
              <a:gd name="connsiteY4" fmla="*/ 101428 h 241054"/>
              <a:gd name="connsiteX5" fmla="*/ 1223237 w 5341065"/>
              <a:gd name="connsiteY5" fmla="*/ 52983 h 241054"/>
              <a:gd name="connsiteX6" fmla="*/ 1380684 w 5341065"/>
              <a:gd name="connsiteY6" fmla="*/ 137762 h 241054"/>
              <a:gd name="connsiteX7" fmla="*/ 1846967 w 5341065"/>
              <a:gd name="connsiteY7" fmla="*/ 228596 h 241054"/>
              <a:gd name="connsiteX8" fmla="*/ 2046803 w 5341065"/>
              <a:gd name="connsiteY8" fmla="*/ 228596 h 241054"/>
              <a:gd name="connsiteX9" fmla="*/ 2192138 w 5341065"/>
              <a:gd name="connsiteY9" fmla="*/ 222540 h 241054"/>
              <a:gd name="connsiteX10" fmla="*/ 2616032 w 5341065"/>
              <a:gd name="connsiteY10" fmla="*/ 234652 h 241054"/>
              <a:gd name="connsiteX11" fmla="*/ 3167094 w 5341065"/>
              <a:gd name="connsiteY11" fmla="*/ 228596 h 241054"/>
              <a:gd name="connsiteX12" fmla="*/ 3833214 w 5341065"/>
              <a:gd name="connsiteY12" fmla="*/ 95372 h 241054"/>
              <a:gd name="connsiteX13" fmla="*/ 4366109 w 5341065"/>
              <a:gd name="connsiteY13" fmla="*/ 46927 h 241054"/>
              <a:gd name="connsiteX14" fmla="*/ 4674946 w 5341065"/>
              <a:gd name="connsiteY14" fmla="*/ 89317 h 241054"/>
              <a:gd name="connsiteX15" fmla="*/ 4808170 w 5341065"/>
              <a:gd name="connsiteY15" fmla="*/ 119595 h 241054"/>
              <a:gd name="connsiteX16" fmla="*/ 5014061 w 5341065"/>
              <a:gd name="connsiteY16" fmla="*/ 131706 h 241054"/>
              <a:gd name="connsiteX17" fmla="*/ 5177563 w 5341065"/>
              <a:gd name="connsiteY17" fmla="*/ 155929 h 241054"/>
              <a:gd name="connsiteX18" fmla="*/ 5341065 w 5341065"/>
              <a:gd name="connsiteY18" fmla="*/ 204374 h 2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1065" h="241054">
                <a:moveTo>
                  <a:pt x="0" y="204374"/>
                </a:moveTo>
                <a:cubicBezTo>
                  <a:pt x="133728" y="121613"/>
                  <a:pt x="267457" y="38853"/>
                  <a:pt x="357282" y="10593"/>
                </a:cubicBezTo>
                <a:cubicBezTo>
                  <a:pt x="447107" y="-17667"/>
                  <a:pt x="475367" y="17658"/>
                  <a:pt x="538951" y="34816"/>
                </a:cubicBezTo>
                <a:cubicBezTo>
                  <a:pt x="602535" y="51974"/>
                  <a:pt x="669147" y="102437"/>
                  <a:pt x="738787" y="113539"/>
                </a:cubicBezTo>
                <a:cubicBezTo>
                  <a:pt x="808427" y="124641"/>
                  <a:pt x="876048" y="111521"/>
                  <a:pt x="956790" y="101428"/>
                </a:cubicBezTo>
                <a:cubicBezTo>
                  <a:pt x="1037532" y="91335"/>
                  <a:pt x="1152588" y="46927"/>
                  <a:pt x="1223237" y="52983"/>
                </a:cubicBezTo>
                <a:cubicBezTo>
                  <a:pt x="1293886" y="59039"/>
                  <a:pt x="1276729" y="108493"/>
                  <a:pt x="1380684" y="137762"/>
                </a:cubicBezTo>
                <a:cubicBezTo>
                  <a:pt x="1484639" y="167031"/>
                  <a:pt x="1735947" y="213457"/>
                  <a:pt x="1846967" y="228596"/>
                </a:cubicBezTo>
                <a:cubicBezTo>
                  <a:pt x="1957987" y="243735"/>
                  <a:pt x="1989275" y="229605"/>
                  <a:pt x="2046803" y="228596"/>
                </a:cubicBezTo>
                <a:cubicBezTo>
                  <a:pt x="2104331" y="227587"/>
                  <a:pt x="2097267" y="221531"/>
                  <a:pt x="2192138" y="222540"/>
                </a:cubicBezTo>
                <a:cubicBezTo>
                  <a:pt x="2287009" y="223549"/>
                  <a:pt x="2616032" y="234652"/>
                  <a:pt x="2616032" y="234652"/>
                </a:cubicBezTo>
                <a:cubicBezTo>
                  <a:pt x="2778525" y="235661"/>
                  <a:pt x="2964230" y="251809"/>
                  <a:pt x="3167094" y="228596"/>
                </a:cubicBezTo>
                <a:cubicBezTo>
                  <a:pt x="3369958" y="205383"/>
                  <a:pt x="3633378" y="125650"/>
                  <a:pt x="3833214" y="95372"/>
                </a:cubicBezTo>
                <a:cubicBezTo>
                  <a:pt x="4033050" y="65094"/>
                  <a:pt x="4225820" y="47936"/>
                  <a:pt x="4366109" y="46927"/>
                </a:cubicBezTo>
                <a:cubicBezTo>
                  <a:pt x="4506398" y="45918"/>
                  <a:pt x="4601269" y="77206"/>
                  <a:pt x="4674946" y="89317"/>
                </a:cubicBezTo>
                <a:cubicBezTo>
                  <a:pt x="4748623" y="101428"/>
                  <a:pt x="4751651" y="112530"/>
                  <a:pt x="4808170" y="119595"/>
                </a:cubicBezTo>
                <a:cubicBezTo>
                  <a:pt x="4864689" y="126660"/>
                  <a:pt x="4952496" y="125650"/>
                  <a:pt x="5014061" y="131706"/>
                </a:cubicBezTo>
                <a:cubicBezTo>
                  <a:pt x="5075627" y="137762"/>
                  <a:pt x="5123062" y="143818"/>
                  <a:pt x="5177563" y="155929"/>
                </a:cubicBezTo>
                <a:cubicBezTo>
                  <a:pt x="5232064" y="168040"/>
                  <a:pt x="5286564" y="186207"/>
                  <a:pt x="5341065" y="20437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Freeform 325"/>
          <p:cNvSpPr/>
          <p:nvPr/>
        </p:nvSpPr>
        <p:spPr>
          <a:xfrm>
            <a:off x="6693401" y="1501053"/>
            <a:ext cx="5353176" cy="252611"/>
          </a:xfrm>
          <a:custGeom>
            <a:avLst/>
            <a:gdLst>
              <a:gd name="connsiteX0" fmla="*/ 0 w 5353176"/>
              <a:gd name="connsiteY0" fmla="*/ 252611 h 252611"/>
              <a:gd name="connsiteX1" fmla="*/ 1005235 w 5353176"/>
              <a:gd name="connsiteY1" fmla="*/ 4330 h 252611"/>
              <a:gd name="connsiteX2" fmla="*/ 1628965 w 5353176"/>
              <a:gd name="connsiteY2" fmla="*/ 95165 h 252611"/>
              <a:gd name="connsiteX3" fmla="*/ 1731910 w 5353176"/>
              <a:gd name="connsiteY3" fmla="*/ 101220 h 252611"/>
              <a:gd name="connsiteX4" fmla="*/ 1901468 w 5353176"/>
              <a:gd name="connsiteY4" fmla="*/ 89109 h 252611"/>
              <a:gd name="connsiteX5" fmla="*/ 2119471 w 5353176"/>
              <a:gd name="connsiteY5" fmla="*/ 89109 h 252611"/>
              <a:gd name="connsiteX6" fmla="*/ 2494920 w 5353176"/>
              <a:gd name="connsiteY6" fmla="*/ 101220 h 252611"/>
              <a:gd name="connsiteX7" fmla="*/ 3154983 w 5353176"/>
              <a:gd name="connsiteY7" fmla="*/ 185999 h 252611"/>
              <a:gd name="connsiteX8" fmla="*/ 3790824 w 5353176"/>
              <a:gd name="connsiteY8" fmla="*/ 155721 h 252611"/>
              <a:gd name="connsiteX9" fmla="*/ 4741558 w 5353176"/>
              <a:gd name="connsiteY9" fmla="*/ 143610 h 252611"/>
              <a:gd name="connsiteX10" fmla="*/ 4741558 w 5353176"/>
              <a:gd name="connsiteY10" fmla="*/ 143610 h 252611"/>
              <a:gd name="connsiteX11" fmla="*/ 5353176 w 5353176"/>
              <a:gd name="connsiteY11" fmla="*/ 173888 h 25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176" h="252611">
                <a:moveTo>
                  <a:pt x="0" y="252611"/>
                </a:moveTo>
                <a:cubicBezTo>
                  <a:pt x="366870" y="141591"/>
                  <a:pt x="733741" y="30571"/>
                  <a:pt x="1005235" y="4330"/>
                </a:cubicBezTo>
                <a:cubicBezTo>
                  <a:pt x="1276729" y="-21911"/>
                  <a:pt x="1507853" y="79017"/>
                  <a:pt x="1628965" y="95165"/>
                </a:cubicBezTo>
                <a:cubicBezTo>
                  <a:pt x="1750077" y="111313"/>
                  <a:pt x="1686493" y="102229"/>
                  <a:pt x="1731910" y="101220"/>
                </a:cubicBezTo>
                <a:cubicBezTo>
                  <a:pt x="1777327" y="100211"/>
                  <a:pt x="1836875" y="91127"/>
                  <a:pt x="1901468" y="89109"/>
                </a:cubicBezTo>
                <a:cubicBezTo>
                  <a:pt x="1966061" y="87091"/>
                  <a:pt x="2020562" y="87091"/>
                  <a:pt x="2119471" y="89109"/>
                </a:cubicBezTo>
                <a:cubicBezTo>
                  <a:pt x="2218380" y="91127"/>
                  <a:pt x="2322335" y="85072"/>
                  <a:pt x="2494920" y="101220"/>
                </a:cubicBezTo>
                <a:cubicBezTo>
                  <a:pt x="2667505" y="117368"/>
                  <a:pt x="2938999" y="176916"/>
                  <a:pt x="3154983" y="185999"/>
                </a:cubicBezTo>
                <a:cubicBezTo>
                  <a:pt x="3370967" y="195082"/>
                  <a:pt x="3526395" y="162786"/>
                  <a:pt x="3790824" y="155721"/>
                </a:cubicBezTo>
                <a:cubicBezTo>
                  <a:pt x="4055253" y="148656"/>
                  <a:pt x="4741558" y="143610"/>
                  <a:pt x="4741558" y="143610"/>
                </a:cubicBezTo>
                <a:lnTo>
                  <a:pt x="4741558" y="143610"/>
                </a:lnTo>
                <a:lnTo>
                  <a:pt x="5353176" y="173888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Freeform 326"/>
          <p:cNvSpPr/>
          <p:nvPr/>
        </p:nvSpPr>
        <p:spPr>
          <a:xfrm>
            <a:off x="6693401" y="1407349"/>
            <a:ext cx="5341065" cy="219147"/>
          </a:xfrm>
          <a:custGeom>
            <a:avLst/>
            <a:gdLst>
              <a:gd name="connsiteX0" fmla="*/ 0 w 5341065"/>
              <a:gd name="connsiteY0" fmla="*/ 219147 h 219147"/>
              <a:gd name="connsiteX1" fmla="*/ 236170 w 5341065"/>
              <a:gd name="connsiteY1" fmla="*/ 73812 h 219147"/>
              <a:gd name="connsiteX2" fmla="*/ 623730 w 5341065"/>
              <a:gd name="connsiteY2" fmla="*/ 43534 h 219147"/>
              <a:gd name="connsiteX3" fmla="*/ 775121 w 5341065"/>
              <a:gd name="connsiteY3" fmla="*/ 79867 h 219147"/>
              <a:gd name="connsiteX4" fmla="*/ 1150570 w 5341065"/>
              <a:gd name="connsiteY4" fmla="*/ 122257 h 219147"/>
              <a:gd name="connsiteX5" fmla="*/ 1398851 w 5341065"/>
              <a:gd name="connsiteY5" fmla="*/ 110146 h 219147"/>
              <a:gd name="connsiteX6" fmla="*/ 1943857 w 5341065"/>
              <a:gd name="connsiteY6" fmla="*/ 146479 h 219147"/>
              <a:gd name="connsiteX7" fmla="*/ 2573643 w 5341065"/>
              <a:gd name="connsiteY7" fmla="*/ 79867 h 219147"/>
              <a:gd name="connsiteX8" fmla="*/ 2924869 w 5341065"/>
              <a:gd name="connsiteY8" fmla="*/ 140424 h 219147"/>
              <a:gd name="connsiteX9" fmla="*/ 3397208 w 5341065"/>
              <a:gd name="connsiteY9" fmla="*/ 146479 h 219147"/>
              <a:gd name="connsiteX10" fmla="*/ 3790824 w 5341065"/>
              <a:gd name="connsiteY10" fmla="*/ 104090 h 219147"/>
              <a:gd name="connsiteX11" fmla="*/ 4384276 w 5341065"/>
              <a:gd name="connsiteY11" fmla="*/ 31422 h 219147"/>
              <a:gd name="connsiteX12" fmla="*/ 4808170 w 5341065"/>
              <a:gd name="connsiteY12" fmla="*/ 55645 h 219147"/>
              <a:gd name="connsiteX13" fmla="*/ 5213897 w 5341065"/>
              <a:gd name="connsiteY13" fmla="*/ 7200 h 219147"/>
              <a:gd name="connsiteX14" fmla="*/ 5341065 w 5341065"/>
              <a:gd name="connsiteY14" fmla="*/ 1144 h 2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1065" h="219147">
                <a:moveTo>
                  <a:pt x="0" y="219147"/>
                </a:moveTo>
                <a:cubicBezTo>
                  <a:pt x="66107" y="161114"/>
                  <a:pt x="132215" y="103081"/>
                  <a:pt x="236170" y="73812"/>
                </a:cubicBezTo>
                <a:cubicBezTo>
                  <a:pt x="340125" y="44543"/>
                  <a:pt x="533905" y="42525"/>
                  <a:pt x="623730" y="43534"/>
                </a:cubicBezTo>
                <a:cubicBezTo>
                  <a:pt x="713555" y="44543"/>
                  <a:pt x="687314" y="66747"/>
                  <a:pt x="775121" y="79867"/>
                </a:cubicBezTo>
                <a:cubicBezTo>
                  <a:pt x="862928" y="92987"/>
                  <a:pt x="1046615" y="117211"/>
                  <a:pt x="1150570" y="122257"/>
                </a:cubicBezTo>
                <a:cubicBezTo>
                  <a:pt x="1254525" y="127303"/>
                  <a:pt x="1266637" y="106109"/>
                  <a:pt x="1398851" y="110146"/>
                </a:cubicBezTo>
                <a:cubicBezTo>
                  <a:pt x="1531066" y="114183"/>
                  <a:pt x="1748058" y="151525"/>
                  <a:pt x="1943857" y="146479"/>
                </a:cubicBezTo>
                <a:cubicBezTo>
                  <a:pt x="2139656" y="141432"/>
                  <a:pt x="2410141" y="80876"/>
                  <a:pt x="2573643" y="79867"/>
                </a:cubicBezTo>
                <a:cubicBezTo>
                  <a:pt x="2737145" y="78858"/>
                  <a:pt x="2787608" y="129322"/>
                  <a:pt x="2924869" y="140424"/>
                </a:cubicBezTo>
                <a:cubicBezTo>
                  <a:pt x="3062130" y="151526"/>
                  <a:pt x="3252882" y="152535"/>
                  <a:pt x="3397208" y="146479"/>
                </a:cubicBezTo>
                <a:cubicBezTo>
                  <a:pt x="3541534" y="140423"/>
                  <a:pt x="3790824" y="104090"/>
                  <a:pt x="3790824" y="104090"/>
                </a:cubicBezTo>
                <a:cubicBezTo>
                  <a:pt x="3955335" y="84914"/>
                  <a:pt x="4214718" y="39496"/>
                  <a:pt x="4384276" y="31422"/>
                </a:cubicBezTo>
                <a:cubicBezTo>
                  <a:pt x="4553834" y="23348"/>
                  <a:pt x="4669900" y="59682"/>
                  <a:pt x="4808170" y="55645"/>
                </a:cubicBezTo>
                <a:cubicBezTo>
                  <a:pt x="4946440" y="51608"/>
                  <a:pt x="5125081" y="16283"/>
                  <a:pt x="5213897" y="7200"/>
                </a:cubicBezTo>
                <a:cubicBezTo>
                  <a:pt x="5302713" y="-1883"/>
                  <a:pt x="5321889" y="-370"/>
                  <a:pt x="5341065" y="11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Freeform 327"/>
          <p:cNvSpPr/>
          <p:nvPr/>
        </p:nvSpPr>
        <p:spPr>
          <a:xfrm>
            <a:off x="6675234" y="1353993"/>
            <a:ext cx="5347121" cy="272503"/>
          </a:xfrm>
          <a:custGeom>
            <a:avLst/>
            <a:gdLst>
              <a:gd name="connsiteX0" fmla="*/ 0 w 5347121"/>
              <a:gd name="connsiteY0" fmla="*/ 272503 h 272503"/>
              <a:gd name="connsiteX1" fmla="*/ 708509 w 5347121"/>
              <a:gd name="connsiteY1" fmla="*/ 48445 h 272503"/>
              <a:gd name="connsiteX2" fmla="*/ 884122 w 5347121"/>
              <a:gd name="connsiteY2" fmla="*/ 139279 h 272503"/>
              <a:gd name="connsiteX3" fmla="*/ 1350406 w 5347121"/>
              <a:gd name="connsiteY3" fmla="*/ 109001 h 272503"/>
              <a:gd name="connsiteX4" fmla="*/ 1665298 w 5347121"/>
              <a:gd name="connsiteY4" fmla="*/ 115057 h 272503"/>
              <a:gd name="connsiteX5" fmla="*/ 2022581 w 5347121"/>
              <a:gd name="connsiteY5" fmla="*/ 157446 h 272503"/>
              <a:gd name="connsiteX6" fmla="*/ 2634199 w 5347121"/>
              <a:gd name="connsiteY6" fmla="*/ 157446 h 272503"/>
              <a:gd name="connsiteX7" fmla="*/ 2858257 w 5347121"/>
              <a:gd name="connsiteY7" fmla="*/ 72667 h 272503"/>
              <a:gd name="connsiteX8" fmla="*/ 3488043 w 5347121"/>
              <a:gd name="connsiteY8" fmla="*/ 127168 h 272503"/>
              <a:gd name="connsiteX9" fmla="*/ 3930104 w 5347121"/>
              <a:gd name="connsiteY9" fmla="*/ 78723 h 272503"/>
              <a:gd name="connsiteX10" fmla="*/ 4475110 w 5347121"/>
              <a:gd name="connsiteY10" fmla="*/ 18166 h 272503"/>
              <a:gd name="connsiteX11" fmla="*/ 4868726 w 5347121"/>
              <a:gd name="connsiteY11" fmla="*/ 78723 h 272503"/>
              <a:gd name="connsiteX12" fmla="*/ 5347121 w 5347121"/>
              <a:gd name="connsiteY12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7121" h="272503">
                <a:moveTo>
                  <a:pt x="0" y="272503"/>
                </a:moveTo>
                <a:cubicBezTo>
                  <a:pt x="280577" y="171576"/>
                  <a:pt x="561155" y="70649"/>
                  <a:pt x="708509" y="48445"/>
                </a:cubicBezTo>
                <a:cubicBezTo>
                  <a:pt x="855863" y="26241"/>
                  <a:pt x="777139" y="129186"/>
                  <a:pt x="884122" y="139279"/>
                </a:cubicBezTo>
                <a:cubicBezTo>
                  <a:pt x="991105" y="149372"/>
                  <a:pt x="1220210" y="113038"/>
                  <a:pt x="1350406" y="109001"/>
                </a:cubicBezTo>
                <a:cubicBezTo>
                  <a:pt x="1480602" y="104964"/>
                  <a:pt x="1553269" y="106983"/>
                  <a:pt x="1665298" y="115057"/>
                </a:cubicBezTo>
                <a:cubicBezTo>
                  <a:pt x="1777327" y="123131"/>
                  <a:pt x="1861098" y="150381"/>
                  <a:pt x="2022581" y="157446"/>
                </a:cubicBezTo>
                <a:cubicBezTo>
                  <a:pt x="2184064" y="164511"/>
                  <a:pt x="2494920" y="171576"/>
                  <a:pt x="2634199" y="157446"/>
                </a:cubicBezTo>
                <a:cubicBezTo>
                  <a:pt x="2773478" y="143316"/>
                  <a:pt x="2715950" y="77713"/>
                  <a:pt x="2858257" y="72667"/>
                </a:cubicBezTo>
                <a:cubicBezTo>
                  <a:pt x="3000564" y="67621"/>
                  <a:pt x="3309402" y="126159"/>
                  <a:pt x="3488043" y="127168"/>
                </a:cubicBezTo>
                <a:cubicBezTo>
                  <a:pt x="3666684" y="128177"/>
                  <a:pt x="3930104" y="78723"/>
                  <a:pt x="3930104" y="78723"/>
                </a:cubicBezTo>
                <a:cubicBezTo>
                  <a:pt x="4094615" y="60556"/>
                  <a:pt x="4318673" y="18166"/>
                  <a:pt x="4475110" y="18166"/>
                </a:cubicBezTo>
                <a:cubicBezTo>
                  <a:pt x="4631547" y="18166"/>
                  <a:pt x="4723391" y="81751"/>
                  <a:pt x="4868726" y="78723"/>
                </a:cubicBezTo>
                <a:cubicBezTo>
                  <a:pt x="5014061" y="75695"/>
                  <a:pt x="5180591" y="37847"/>
                  <a:pt x="5347121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Freeform 328"/>
          <p:cNvSpPr/>
          <p:nvPr/>
        </p:nvSpPr>
        <p:spPr>
          <a:xfrm>
            <a:off x="6687346" y="1269214"/>
            <a:ext cx="5298675" cy="399671"/>
          </a:xfrm>
          <a:custGeom>
            <a:avLst/>
            <a:gdLst>
              <a:gd name="connsiteX0" fmla="*/ 0 w 5298675"/>
              <a:gd name="connsiteY0" fmla="*/ 399671 h 399671"/>
              <a:gd name="connsiteX1" fmla="*/ 448116 w 5298675"/>
              <a:gd name="connsiteY1" fmla="*/ 181669 h 399671"/>
              <a:gd name="connsiteX2" fmla="*/ 896233 w 5298675"/>
              <a:gd name="connsiteY2" fmla="*/ 115057 h 399671"/>
              <a:gd name="connsiteX3" fmla="*/ 1205070 w 5298675"/>
              <a:gd name="connsiteY3" fmla="*/ 175613 h 399671"/>
              <a:gd name="connsiteX4" fmla="*/ 1707687 w 5298675"/>
              <a:gd name="connsiteY4" fmla="*/ 224058 h 399671"/>
              <a:gd name="connsiteX5" fmla="*/ 2712922 w 5298675"/>
              <a:gd name="connsiteY5" fmla="*/ 333059 h 399671"/>
              <a:gd name="connsiteX6" fmla="*/ 2888535 w 5298675"/>
              <a:gd name="connsiteY6" fmla="*/ 236169 h 399671"/>
              <a:gd name="connsiteX7" fmla="*/ 3233706 w 5298675"/>
              <a:gd name="connsiteY7" fmla="*/ 181669 h 399671"/>
              <a:gd name="connsiteX8" fmla="*/ 3687878 w 5298675"/>
              <a:gd name="connsiteY8" fmla="*/ 78723 h 399671"/>
              <a:gd name="connsiteX9" fmla="*/ 4099661 w 5298675"/>
              <a:gd name="connsiteY9" fmla="*/ 60556 h 399671"/>
              <a:gd name="connsiteX10" fmla="*/ 4523555 w 5298675"/>
              <a:gd name="connsiteY10" fmla="*/ 54500 h 399671"/>
              <a:gd name="connsiteX11" fmla="*/ 4917171 w 5298675"/>
              <a:gd name="connsiteY11" fmla="*/ 54500 h 399671"/>
              <a:gd name="connsiteX12" fmla="*/ 5298675 w 5298675"/>
              <a:gd name="connsiteY12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98675" h="399671">
                <a:moveTo>
                  <a:pt x="0" y="399671"/>
                </a:moveTo>
                <a:cubicBezTo>
                  <a:pt x="149372" y="314388"/>
                  <a:pt x="298744" y="229105"/>
                  <a:pt x="448116" y="181669"/>
                </a:cubicBezTo>
                <a:cubicBezTo>
                  <a:pt x="597488" y="134233"/>
                  <a:pt x="770074" y="116066"/>
                  <a:pt x="896233" y="115057"/>
                </a:cubicBezTo>
                <a:cubicBezTo>
                  <a:pt x="1022392" y="114048"/>
                  <a:pt x="1069828" y="157446"/>
                  <a:pt x="1205070" y="175613"/>
                </a:cubicBezTo>
                <a:cubicBezTo>
                  <a:pt x="1340312" y="193780"/>
                  <a:pt x="1707687" y="224058"/>
                  <a:pt x="1707687" y="224058"/>
                </a:cubicBezTo>
                <a:cubicBezTo>
                  <a:pt x="1958996" y="250299"/>
                  <a:pt x="2516114" y="331040"/>
                  <a:pt x="2712922" y="333059"/>
                </a:cubicBezTo>
                <a:cubicBezTo>
                  <a:pt x="2909730" y="335077"/>
                  <a:pt x="2801738" y="261401"/>
                  <a:pt x="2888535" y="236169"/>
                </a:cubicBezTo>
                <a:cubicBezTo>
                  <a:pt x="2975332" y="210937"/>
                  <a:pt x="3100482" y="207910"/>
                  <a:pt x="3233706" y="181669"/>
                </a:cubicBezTo>
                <a:cubicBezTo>
                  <a:pt x="3366930" y="155428"/>
                  <a:pt x="3543552" y="98908"/>
                  <a:pt x="3687878" y="78723"/>
                </a:cubicBezTo>
                <a:cubicBezTo>
                  <a:pt x="3832204" y="58538"/>
                  <a:pt x="3960382" y="64593"/>
                  <a:pt x="4099661" y="60556"/>
                </a:cubicBezTo>
                <a:cubicBezTo>
                  <a:pt x="4238940" y="56519"/>
                  <a:pt x="4523555" y="54500"/>
                  <a:pt x="4523555" y="54500"/>
                </a:cubicBezTo>
                <a:cubicBezTo>
                  <a:pt x="4659807" y="53491"/>
                  <a:pt x="4787984" y="63583"/>
                  <a:pt x="4917171" y="54500"/>
                </a:cubicBezTo>
                <a:cubicBezTo>
                  <a:pt x="5046358" y="45417"/>
                  <a:pt x="5172516" y="22708"/>
                  <a:pt x="5298675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Freeform 329"/>
          <p:cNvSpPr/>
          <p:nvPr/>
        </p:nvSpPr>
        <p:spPr>
          <a:xfrm>
            <a:off x="6669179" y="1205750"/>
            <a:ext cx="5347120" cy="378357"/>
          </a:xfrm>
          <a:custGeom>
            <a:avLst/>
            <a:gdLst>
              <a:gd name="connsiteX0" fmla="*/ 0 w 5347120"/>
              <a:gd name="connsiteY0" fmla="*/ 378357 h 378357"/>
              <a:gd name="connsiteX1" fmla="*/ 641897 w 5347120"/>
              <a:gd name="connsiteY1" fmla="*/ 136131 h 378357"/>
              <a:gd name="connsiteX2" fmla="*/ 956789 w 5347120"/>
              <a:gd name="connsiteY2" fmla="*/ 124020 h 378357"/>
              <a:gd name="connsiteX3" fmla="*/ 1356461 w 5347120"/>
              <a:gd name="connsiteY3" fmla="*/ 196688 h 378357"/>
              <a:gd name="connsiteX4" fmla="*/ 1750077 w 5347120"/>
              <a:gd name="connsiteY4" fmla="*/ 239077 h 378357"/>
              <a:gd name="connsiteX5" fmla="*/ 2537308 w 5347120"/>
              <a:gd name="connsiteY5" fmla="*/ 245133 h 378357"/>
              <a:gd name="connsiteX6" fmla="*/ 2840090 w 5347120"/>
              <a:gd name="connsiteY6" fmla="*/ 172465 h 378357"/>
              <a:gd name="connsiteX7" fmla="*/ 3318485 w 5347120"/>
              <a:gd name="connsiteY7" fmla="*/ 184576 h 378357"/>
              <a:gd name="connsiteX8" fmla="*/ 3518320 w 5347120"/>
              <a:gd name="connsiteY8" fmla="*/ 136131 h 378357"/>
              <a:gd name="connsiteX9" fmla="*/ 3936159 w 5347120"/>
              <a:gd name="connsiteY9" fmla="*/ 75575 h 378357"/>
              <a:gd name="connsiteX10" fmla="*/ 4481165 w 5347120"/>
              <a:gd name="connsiteY10" fmla="*/ 2908 h 378357"/>
              <a:gd name="connsiteX11" fmla="*/ 4765780 w 5347120"/>
              <a:gd name="connsiteY11" fmla="*/ 15019 h 378357"/>
              <a:gd name="connsiteX12" fmla="*/ 5147285 w 5347120"/>
              <a:gd name="connsiteY12" fmla="*/ 21074 h 378357"/>
              <a:gd name="connsiteX13" fmla="*/ 5347120 w 5347120"/>
              <a:gd name="connsiteY13" fmla="*/ 87686 h 37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47120" h="378357">
                <a:moveTo>
                  <a:pt x="0" y="378357"/>
                </a:moveTo>
                <a:cubicBezTo>
                  <a:pt x="241216" y="278438"/>
                  <a:pt x="482432" y="178520"/>
                  <a:pt x="641897" y="136131"/>
                </a:cubicBezTo>
                <a:cubicBezTo>
                  <a:pt x="801362" y="93741"/>
                  <a:pt x="837695" y="113927"/>
                  <a:pt x="956789" y="124020"/>
                </a:cubicBezTo>
                <a:cubicBezTo>
                  <a:pt x="1075883" y="134113"/>
                  <a:pt x="1224246" y="177512"/>
                  <a:pt x="1356461" y="196688"/>
                </a:cubicBezTo>
                <a:cubicBezTo>
                  <a:pt x="1488676" y="215864"/>
                  <a:pt x="1553269" y="231003"/>
                  <a:pt x="1750077" y="239077"/>
                </a:cubicBezTo>
                <a:cubicBezTo>
                  <a:pt x="1946885" y="247151"/>
                  <a:pt x="2355639" y="256235"/>
                  <a:pt x="2537308" y="245133"/>
                </a:cubicBezTo>
                <a:cubicBezTo>
                  <a:pt x="2718977" y="234031"/>
                  <a:pt x="2709894" y="182558"/>
                  <a:pt x="2840090" y="172465"/>
                </a:cubicBezTo>
                <a:cubicBezTo>
                  <a:pt x="2970286" y="162372"/>
                  <a:pt x="3205447" y="190632"/>
                  <a:pt x="3318485" y="184576"/>
                </a:cubicBezTo>
                <a:cubicBezTo>
                  <a:pt x="3431523" y="178520"/>
                  <a:pt x="3415374" y="154298"/>
                  <a:pt x="3518320" y="136131"/>
                </a:cubicBezTo>
                <a:cubicBezTo>
                  <a:pt x="3621266" y="117964"/>
                  <a:pt x="3936159" y="75575"/>
                  <a:pt x="3936159" y="75575"/>
                </a:cubicBezTo>
                <a:cubicBezTo>
                  <a:pt x="4096633" y="53371"/>
                  <a:pt x="4342895" y="13001"/>
                  <a:pt x="4481165" y="2908"/>
                </a:cubicBezTo>
                <a:cubicBezTo>
                  <a:pt x="4619435" y="-7185"/>
                  <a:pt x="4654760" y="11991"/>
                  <a:pt x="4765780" y="15019"/>
                </a:cubicBezTo>
                <a:cubicBezTo>
                  <a:pt x="4876800" y="18047"/>
                  <a:pt x="5050395" y="8963"/>
                  <a:pt x="5147285" y="21074"/>
                </a:cubicBezTo>
                <a:cubicBezTo>
                  <a:pt x="5244175" y="33185"/>
                  <a:pt x="5295647" y="60435"/>
                  <a:pt x="5347120" y="8768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Freeform 330"/>
          <p:cNvSpPr/>
          <p:nvPr/>
        </p:nvSpPr>
        <p:spPr>
          <a:xfrm>
            <a:off x="6705513" y="1592754"/>
            <a:ext cx="5328953" cy="185226"/>
          </a:xfrm>
          <a:custGeom>
            <a:avLst/>
            <a:gdLst>
              <a:gd name="connsiteX0" fmla="*/ 0 w 5328953"/>
              <a:gd name="connsiteY0" fmla="*/ 166966 h 185226"/>
              <a:gd name="connsiteX1" fmla="*/ 448116 w 5328953"/>
              <a:gd name="connsiteY1" fmla="*/ 57964 h 185226"/>
              <a:gd name="connsiteX2" fmla="*/ 841732 w 5328953"/>
              <a:gd name="connsiteY2" fmla="*/ 45853 h 185226"/>
              <a:gd name="connsiteX3" fmla="*/ 1271682 w 5328953"/>
              <a:gd name="connsiteY3" fmla="*/ 51909 h 185226"/>
              <a:gd name="connsiteX4" fmla="*/ 1598686 w 5328953"/>
              <a:gd name="connsiteY4" fmla="*/ 160910 h 185226"/>
              <a:gd name="connsiteX5" fmla="*/ 1931745 w 5328953"/>
              <a:gd name="connsiteY5" fmla="*/ 160910 h 185226"/>
              <a:gd name="connsiteX6" fmla="*/ 2173970 w 5328953"/>
              <a:gd name="connsiteY6" fmla="*/ 76131 h 185226"/>
              <a:gd name="connsiteX7" fmla="*/ 2676588 w 5328953"/>
              <a:gd name="connsiteY7" fmla="*/ 82187 h 185226"/>
              <a:gd name="connsiteX8" fmla="*/ 3009647 w 5328953"/>
              <a:gd name="connsiteY8" fmla="*/ 185133 h 185226"/>
              <a:gd name="connsiteX9" fmla="*/ 3597043 w 5328953"/>
              <a:gd name="connsiteY9" fmla="*/ 100354 h 185226"/>
              <a:gd name="connsiteX10" fmla="*/ 4020937 w 5328953"/>
              <a:gd name="connsiteY10" fmla="*/ 88243 h 185226"/>
              <a:gd name="connsiteX11" fmla="*/ 4650723 w 5328953"/>
              <a:gd name="connsiteY11" fmla="*/ 3464 h 185226"/>
              <a:gd name="connsiteX12" fmla="*/ 5068561 w 5328953"/>
              <a:gd name="connsiteY12" fmla="*/ 21631 h 185226"/>
              <a:gd name="connsiteX13" fmla="*/ 5328953 w 5328953"/>
              <a:gd name="connsiteY13" fmla="*/ 70076 h 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8953" h="185226">
                <a:moveTo>
                  <a:pt x="0" y="166966"/>
                </a:moveTo>
                <a:cubicBezTo>
                  <a:pt x="153913" y="122557"/>
                  <a:pt x="307827" y="78149"/>
                  <a:pt x="448116" y="57964"/>
                </a:cubicBezTo>
                <a:cubicBezTo>
                  <a:pt x="588405" y="37779"/>
                  <a:pt x="841732" y="45853"/>
                  <a:pt x="841732" y="45853"/>
                </a:cubicBezTo>
                <a:cubicBezTo>
                  <a:pt x="978993" y="44844"/>
                  <a:pt x="1145523" y="32733"/>
                  <a:pt x="1271682" y="51909"/>
                </a:cubicBezTo>
                <a:cubicBezTo>
                  <a:pt x="1397841" y="71085"/>
                  <a:pt x="1488676" y="142743"/>
                  <a:pt x="1598686" y="160910"/>
                </a:cubicBezTo>
                <a:cubicBezTo>
                  <a:pt x="1708696" y="179077"/>
                  <a:pt x="1835864" y="175040"/>
                  <a:pt x="1931745" y="160910"/>
                </a:cubicBezTo>
                <a:cubicBezTo>
                  <a:pt x="2027626" y="146780"/>
                  <a:pt x="2049830" y="89251"/>
                  <a:pt x="2173970" y="76131"/>
                </a:cubicBezTo>
                <a:cubicBezTo>
                  <a:pt x="2298110" y="63011"/>
                  <a:pt x="2537309" y="64020"/>
                  <a:pt x="2676588" y="82187"/>
                </a:cubicBezTo>
                <a:cubicBezTo>
                  <a:pt x="2815867" y="100354"/>
                  <a:pt x="2856238" y="182105"/>
                  <a:pt x="3009647" y="185133"/>
                </a:cubicBezTo>
                <a:cubicBezTo>
                  <a:pt x="3163056" y="188161"/>
                  <a:pt x="3428495" y="116502"/>
                  <a:pt x="3597043" y="100354"/>
                </a:cubicBezTo>
                <a:cubicBezTo>
                  <a:pt x="3765591" y="84206"/>
                  <a:pt x="3845324" y="104391"/>
                  <a:pt x="4020937" y="88243"/>
                </a:cubicBezTo>
                <a:cubicBezTo>
                  <a:pt x="4196550" y="72095"/>
                  <a:pt x="4476119" y="14566"/>
                  <a:pt x="4650723" y="3464"/>
                </a:cubicBezTo>
                <a:cubicBezTo>
                  <a:pt x="4825327" y="-7638"/>
                  <a:pt x="4955523" y="10529"/>
                  <a:pt x="5068561" y="21631"/>
                </a:cubicBezTo>
                <a:cubicBezTo>
                  <a:pt x="5181599" y="32733"/>
                  <a:pt x="5255276" y="51404"/>
                  <a:pt x="5328953" y="70076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Freeform 331"/>
          <p:cNvSpPr/>
          <p:nvPr/>
        </p:nvSpPr>
        <p:spPr>
          <a:xfrm>
            <a:off x="6699457" y="1214713"/>
            <a:ext cx="5353176" cy="460228"/>
          </a:xfrm>
          <a:custGeom>
            <a:avLst/>
            <a:gdLst>
              <a:gd name="connsiteX0" fmla="*/ 0 w 5353176"/>
              <a:gd name="connsiteY0" fmla="*/ 460228 h 460228"/>
              <a:gd name="connsiteX1" fmla="*/ 684286 w 5353176"/>
              <a:gd name="connsiteY1" fmla="*/ 157446 h 460228"/>
              <a:gd name="connsiteX2" fmla="*/ 1320127 w 5353176"/>
              <a:gd name="connsiteY2" fmla="*/ 163502 h 460228"/>
              <a:gd name="connsiteX3" fmla="*/ 1713743 w 5353176"/>
              <a:gd name="connsiteY3" fmla="*/ 193780 h 460228"/>
              <a:gd name="connsiteX4" fmla="*/ 1955968 w 5353176"/>
              <a:gd name="connsiteY4" fmla="*/ 260392 h 460228"/>
              <a:gd name="connsiteX5" fmla="*/ 2331417 w 5353176"/>
              <a:gd name="connsiteY5" fmla="*/ 254337 h 460228"/>
              <a:gd name="connsiteX6" fmla="*/ 3058093 w 5353176"/>
              <a:gd name="connsiteY6" fmla="*/ 151391 h 460228"/>
              <a:gd name="connsiteX7" fmla="*/ 3270040 w 5353176"/>
              <a:gd name="connsiteY7" fmla="*/ 84779 h 460228"/>
              <a:gd name="connsiteX8" fmla="*/ 3663656 w 5353176"/>
              <a:gd name="connsiteY8" fmla="*/ 42390 h 460228"/>
              <a:gd name="connsiteX9" fmla="*/ 3990660 w 5353176"/>
              <a:gd name="connsiteY9" fmla="*/ 42390 h 460228"/>
              <a:gd name="connsiteX10" fmla="*/ 4396387 w 5353176"/>
              <a:gd name="connsiteY10" fmla="*/ 48445 h 460228"/>
              <a:gd name="connsiteX11" fmla="*/ 4820281 w 5353176"/>
              <a:gd name="connsiteY11" fmla="*/ 60556 h 460228"/>
              <a:gd name="connsiteX12" fmla="*/ 5353176 w 5353176"/>
              <a:gd name="connsiteY12" fmla="*/ 0 h 46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460228">
                <a:moveTo>
                  <a:pt x="0" y="460228"/>
                </a:moveTo>
                <a:cubicBezTo>
                  <a:pt x="232132" y="333564"/>
                  <a:pt x="464265" y="206900"/>
                  <a:pt x="684286" y="157446"/>
                </a:cubicBezTo>
                <a:cubicBezTo>
                  <a:pt x="904307" y="107992"/>
                  <a:pt x="1148551" y="157446"/>
                  <a:pt x="1320127" y="163502"/>
                </a:cubicBezTo>
                <a:cubicBezTo>
                  <a:pt x="1491703" y="169558"/>
                  <a:pt x="1607770" y="177632"/>
                  <a:pt x="1713743" y="193780"/>
                </a:cubicBezTo>
                <a:cubicBezTo>
                  <a:pt x="1819717" y="209928"/>
                  <a:pt x="1853022" y="250299"/>
                  <a:pt x="1955968" y="260392"/>
                </a:cubicBezTo>
                <a:cubicBezTo>
                  <a:pt x="2058914" y="270485"/>
                  <a:pt x="2147730" y="272504"/>
                  <a:pt x="2331417" y="254337"/>
                </a:cubicBezTo>
                <a:cubicBezTo>
                  <a:pt x="2515105" y="236170"/>
                  <a:pt x="2901656" y="179651"/>
                  <a:pt x="3058093" y="151391"/>
                </a:cubicBezTo>
                <a:cubicBezTo>
                  <a:pt x="3214530" y="123131"/>
                  <a:pt x="3169113" y="102946"/>
                  <a:pt x="3270040" y="84779"/>
                </a:cubicBezTo>
                <a:cubicBezTo>
                  <a:pt x="3370967" y="66612"/>
                  <a:pt x="3543553" y="49455"/>
                  <a:pt x="3663656" y="42390"/>
                </a:cubicBezTo>
                <a:cubicBezTo>
                  <a:pt x="3783759" y="35325"/>
                  <a:pt x="3990660" y="42390"/>
                  <a:pt x="3990660" y="42390"/>
                </a:cubicBezTo>
                <a:lnTo>
                  <a:pt x="4396387" y="48445"/>
                </a:lnTo>
                <a:cubicBezTo>
                  <a:pt x="4534657" y="51473"/>
                  <a:pt x="4660816" y="68630"/>
                  <a:pt x="4820281" y="60556"/>
                </a:cubicBezTo>
                <a:cubicBezTo>
                  <a:pt x="4979746" y="52482"/>
                  <a:pt x="5166461" y="26241"/>
                  <a:pt x="5353176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Freeform 332"/>
          <p:cNvSpPr/>
          <p:nvPr/>
        </p:nvSpPr>
        <p:spPr>
          <a:xfrm>
            <a:off x="6705513" y="1172130"/>
            <a:ext cx="5316842" cy="430143"/>
          </a:xfrm>
          <a:custGeom>
            <a:avLst/>
            <a:gdLst>
              <a:gd name="connsiteX0" fmla="*/ 0 w 5316842"/>
              <a:gd name="connsiteY0" fmla="*/ 430143 h 430143"/>
              <a:gd name="connsiteX1" fmla="*/ 617674 w 5316842"/>
              <a:gd name="connsiteY1" fmla="*/ 333253 h 430143"/>
              <a:gd name="connsiteX2" fmla="*/ 775120 w 5316842"/>
              <a:gd name="connsiteY2" fmla="*/ 248475 h 430143"/>
              <a:gd name="connsiteX3" fmla="*/ 1108180 w 5316842"/>
              <a:gd name="connsiteY3" fmla="*/ 175807 h 430143"/>
              <a:gd name="connsiteX4" fmla="*/ 1489684 w 5316842"/>
              <a:gd name="connsiteY4" fmla="*/ 187918 h 430143"/>
              <a:gd name="connsiteX5" fmla="*/ 1834855 w 5316842"/>
              <a:gd name="connsiteY5" fmla="*/ 187918 h 430143"/>
              <a:gd name="connsiteX6" fmla="*/ 2107359 w 5316842"/>
              <a:gd name="connsiteY6" fmla="*/ 290864 h 430143"/>
              <a:gd name="connsiteX7" fmla="*/ 2609976 w 5316842"/>
              <a:gd name="connsiteY7" fmla="*/ 248475 h 430143"/>
              <a:gd name="connsiteX8" fmla="*/ 2827978 w 5316842"/>
              <a:gd name="connsiteY8" fmla="*/ 218196 h 430143"/>
              <a:gd name="connsiteX9" fmla="*/ 3221594 w 5316842"/>
              <a:gd name="connsiteY9" fmla="*/ 109195 h 430143"/>
              <a:gd name="connsiteX10" fmla="*/ 3645488 w 5316842"/>
              <a:gd name="connsiteY10" fmla="*/ 48639 h 430143"/>
              <a:gd name="connsiteX11" fmla="*/ 4160217 w 5316842"/>
              <a:gd name="connsiteY11" fmla="*/ 194 h 430143"/>
              <a:gd name="connsiteX12" fmla="*/ 4323719 w 5316842"/>
              <a:gd name="connsiteY12" fmla="*/ 30472 h 430143"/>
              <a:gd name="connsiteX13" fmla="*/ 4977727 w 5316842"/>
              <a:gd name="connsiteY13" fmla="*/ 121306 h 430143"/>
              <a:gd name="connsiteX14" fmla="*/ 5316842 w 5316842"/>
              <a:gd name="connsiteY14" fmla="*/ 151584 h 4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6842" h="430143">
                <a:moveTo>
                  <a:pt x="0" y="430143"/>
                </a:moveTo>
                <a:cubicBezTo>
                  <a:pt x="244243" y="396837"/>
                  <a:pt x="488487" y="363531"/>
                  <a:pt x="617674" y="333253"/>
                </a:cubicBezTo>
                <a:cubicBezTo>
                  <a:pt x="746861" y="302975"/>
                  <a:pt x="693369" y="274716"/>
                  <a:pt x="775120" y="248475"/>
                </a:cubicBezTo>
                <a:cubicBezTo>
                  <a:pt x="856871" y="222234"/>
                  <a:pt x="989086" y="185900"/>
                  <a:pt x="1108180" y="175807"/>
                </a:cubicBezTo>
                <a:cubicBezTo>
                  <a:pt x="1227274" y="165714"/>
                  <a:pt x="1368572" y="185900"/>
                  <a:pt x="1489684" y="187918"/>
                </a:cubicBezTo>
                <a:cubicBezTo>
                  <a:pt x="1610796" y="189936"/>
                  <a:pt x="1731909" y="170760"/>
                  <a:pt x="1834855" y="187918"/>
                </a:cubicBezTo>
                <a:cubicBezTo>
                  <a:pt x="1937801" y="205076"/>
                  <a:pt x="1978172" y="280771"/>
                  <a:pt x="2107359" y="290864"/>
                </a:cubicBezTo>
                <a:lnTo>
                  <a:pt x="2609976" y="248475"/>
                </a:lnTo>
                <a:cubicBezTo>
                  <a:pt x="2730079" y="236364"/>
                  <a:pt x="2726042" y="241409"/>
                  <a:pt x="2827978" y="218196"/>
                </a:cubicBezTo>
                <a:cubicBezTo>
                  <a:pt x="2929914" y="194983"/>
                  <a:pt x="3085342" y="137454"/>
                  <a:pt x="3221594" y="109195"/>
                </a:cubicBezTo>
                <a:cubicBezTo>
                  <a:pt x="3357846" y="80936"/>
                  <a:pt x="3489051" y="66806"/>
                  <a:pt x="3645488" y="48639"/>
                </a:cubicBezTo>
                <a:cubicBezTo>
                  <a:pt x="3801925" y="30472"/>
                  <a:pt x="4047179" y="3222"/>
                  <a:pt x="4160217" y="194"/>
                </a:cubicBezTo>
                <a:cubicBezTo>
                  <a:pt x="4273255" y="-2834"/>
                  <a:pt x="4323719" y="30472"/>
                  <a:pt x="4323719" y="30472"/>
                </a:cubicBezTo>
                <a:lnTo>
                  <a:pt x="4977727" y="121306"/>
                </a:lnTo>
                <a:cubicBezTo>
                  <a:pt x="5143247" y="141491"/>
                  <a:pt x="5230044" y="146537"/>
                  <a:pt x="5316842" y="15158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4" name="Straight Arrow Connector 333"/>
          <p:cNvCxnSpPr/>
          <p:nvPr/>
        </p:nvCxnSpPr>
        <p:spPr>
          <a:xfrm flipV="1">
            <a:off x="8154492" y="816017"/>
            <a:ext cx="0" cy="4513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Freeform 334"/>
          <p:cNvSpPr/>
          <p:nvPr/>
        </p:nvSpPr>
        <p:spPr>
          <a:xfrm>
            <a:off x="8157815" y="1003389"/>
            <a:ext cx="5353176" cy="175966"/>
          </a:xfrm>
          <a:custGeom>
            <a:avLst/>
            <a:gdLst>
              <a:gd name="connsiteX0" fmla="*/ 0 w 5353176"/>
              <a:gd name="connsiteY0" fmla="*/ 175966 h 175966"/>
              <a:gd name="connsiteX1" fmla="*/ 696397 w 5353176"/>
              <a:gd name="connsiteY1" fmla="*/ 352 h 175966"/>
              <a:gd name="connsiteX2" fmla="*/ 1665298 w 5353176"/>
              <a:gd name="connsiteY2" fmla="*/ 127521 h 175966"/>
              <a:gd name="connsiteX3" fmla="*/ 2016524 w 5353176"/>
              <a:gd name="connsiteY3" fmla="*/ 12464 h 175966"/>
              <a:gd name="connsiteX4" fmla="*/ 2482808 w 5353176"/>
              <a:gd name="connsiteY4" fmla="*/ 66964 h 175966"/>
              <a:gd name="connsiteX5" fmla="*/ 2852201 w 5353176"/>
              <a:gd name="connsiteY5" fmla="*/ 109354 h 175966"/>
              <a:gd name="connsiteX6" fmla="*/ 3584932 w 5353176"/>
              <a:gd name="connsiteY6" fmla="*/ 36686 h 175966"/>
              <a:gd name="connsiteX7" fmla="*/ 3584932 w 5353176"/>
              <a:gd name="connsiteY7" fmla="*/ 36686 h 175966"/>
              <a:gd name="connsiteX8" fmla="*/ 4148106 w 5353176"/>
              <a:gd name="connsiteY8" fmla="*/ 36686 h 175966"/>
              <a:gd name="connsiteX9" fmla="*/ 4535666 w 5353176"/>
              <a:gd name="connsiteY9" fmla="*/ 97242 h 175966"/>
              <a:gd name="connsiteX10" fmla="*/ 4699168 w 5353176"/>
              <a:gd name="connsiteY10" fmla="*/ 157799 h 175966"/>
              <a:gd name="connsiteX11" fmla="*/ 5280509 w 5353176"/>
              <a:gd name="connsiteY11" fmla="*/ 151743 h 175966"/>
              <a:gd name="connsiteX12" fmla="*/ 5353176 w 5353176"/>
              <a:gd name="connsiteY12" fmla="*/ 151743 h 17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175966">
                <a:moveTo>
                  <a:pt x="0" y="175966"/>
                </a:moveTo>
                <a:cubicBezTo>
                  <a:pt x="209423" y="92196"/>
                  <a:pt x="418847" y="8426"/>
                  <a:pt x="696397" y="352"/>
                </a:cubicBezTo>
                <a:cubicBezTo>
                  <a:pt x="973947" y="-7722"/>
                  <a:pt x="1445277" y="125502"/>
                  <a:pt x="1665298" y="127521"/>
                </a:cubicBezTo>
                <a:cubicBezTo>
                  <a:pt x="1885319" y="129540"/>
                  <a:pt x="1880273" y="22557"/>
                  <a:pt x="2016524" y="12464"/>
                </a:cubicBezTo>
                <a:cubicBezTo>
                  <a:pt x="2152775" y="2371"/>
                  <a:pt x="2482808" y="66964"/>
                  <a:pt x="2482808" y="66964"/>
                </a:cubicBezTo>
                <a:cubicBezTo>
                  <a:pt x="2622087" y="83112"/>
                  <a:pt x="2668514" y="114400"/>
                  <a:pt x="2852201" y="109354"/>
                </a:cubicBezTo>
                <a:cubicBezTo>
                  <a:pt x="3035888" y="104308"/>
                  <a:pt x="3584932" y="36686"/>
                  <a:pt x="3584932" y="36686"/>
                </a:cubicBezTo>
                <a:lnTo>
                  <a:pt x="3584932" y="36686"/>
                </a:lnTo>
                <a:cubicBezTo>
                  <a:pt x="3678794" y="36686"/>
                  <a:pt x="3989650" y="26593"/>
                  <a:pt x="4148106" y="36686"/>
                </a:cubicBezTo>
                <a:cubicBezTo>
                  <a:pt x="4306562" y="46779"/>
                  <a:pt x="4443822" y="77057"/>
                  <a:pt x="4535666" y="97242"/>
                </a:cubicBezTo>
                <a:cubicBezTo>
                  <a:pt x="4627510" y="117427"/>
                  <a:pt x="4575028" y="148716"/>
                  <a:pt x="4699168" y="157799"/>
                </a:cubicBezTo>
                <a:cubicBezTo>
                  <a:pt x="4823308" y="166882"/>
                  <a:pt x="5280509" y="151743"/>
                  <a:pt x="5280509" y="151743"/>
                </a:cubicBezTo>
                <a:lnTo>
                  <a:pt x="5353176" y="15174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Freeform 335"/>
          <p:cNvSpPr/>
          <p:nvPr/>
        </p:nvSpPr>
        <p:spPr>
          <a:xfrm>
            <a:off x="8151759" y="926536"/>
            <a:ext cx="5341065" cy="241054"/>
          </a:xfrm>
          <a:custGeom>
            <a:avLst/>
            <a:gdLst>
              <a:gd name="connsiteX0" fmla="*/ 0 w 5341065"/>
              <a:gd name="connsiteY0" fmla="*/ 204374 h 241054"/>
              <a:gd name="connsiteX1" fmla="*/ 357282 w 5341065"/>
              <a:gd name="connsiteY1" fmla="*/ 10593 h 241054"/>
              <a:gd name="connsiteX2" fmla="*/ 538951 w 5341065"/>
              <a:gd name="connsiteY2" fmla="*/ 34816 h 241054"/>
              <a:gd name="connsiteX3" fmla="*/ 738787 w 5341065"/>
              <a:gd name="connsiteY3" fmla="*/ 113539 h 241054"/>
              <a:gd name="connsiteX4" fmla="*/ 956790 w 5341065"/>
              <a:gd name="connsiteY4" fmla="*/ 101428 h 241054"/>
              <a:gd name="connsiteX5" fmla="*/ 1223237 w 5341065"/>
              <a:gd name="connsiteY5" fmla="*/ 52983 h 241054"/>
              <a:gd name="connsiteX6" fmla="*/ 1380684 w 5341065"/>
              <a:gd name="connsiteY6" fmla="*/ 137762 h 241054"/>
              <a:gd name="connsiteX7" fmla="*/ 1846967 w 5341065"/>
              <a:gd name="connsiteY7" fmla="*/ 228596 h 241054"/>
              <a:gd name="connsiteX8" fmla="*/ 2046803 w 5341065"/>
              <a:gd name="connsiteY8" fmla="*/ 228596 h 241054"/>
              <a:gd name="connsiteX9" fmla="*/ 2192138 w 5341065"/>
              <a:gd name="connsiteY9" fmla="*/ 222540 h 241054"/>
              <a:gd name="connsiteX10" fmla="*/ 2616032 w 5341065"/>
              <a:gd name="connsiteY10" fmla="*/ 234652 h 241054"/>
              <a:gd name="connsiteX11" fmla="*/ 3167094 w 5341065"/>
              <a:gd name="connsiteY11" fmla="*/ 228596 h 241054"/>
              <a:gd name="connsiteX12" fmla="*/ 3833214 w 5341065"/>
              <a:gd name="connsiteY12" fmla="*/ 95372 h 241054"/>
              <a:gd name="connsiteX13" fmla="*/ 4366109 w 5341065"/>
              <a:gd name="connsiteY13" fmla="*/ 46927 h 241054"/>
              <a:gd name="connsiteX14" fmla="*/ 4674946 w 5341065"/>
              <a:gd name="connsiteY14" fmla="*/ 89317 h 241054"/>
              <a:gd name="connsiteX15" fmla="*/ 4808170 w 5341065"/>
              <a:gd name="connsiteY15" fmla="*/ 119595 h 241054"/>
              <a:gd name="connsiteX16" fmla="*/ 5014061 w 5341065"/>
              <a:gd name="connsiteY16" fmla="*/ 131706 h 241054"/>
              <a:gd name="connsiteX17" fmla="*/ 5177563 w 5341065"/>
              <a:gd name="connsiteY17" fmla="*/ 155929 h 241054"/>
              <a:gd name="connsiteX18" fmla="*/ 5341065 w 5341065"/>
              <a:gd name="connsiteY18" fmla="*/ 204374 h 2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1065" h="241054">
                <a:moveTo>
                  <a:pt x="0" y="204374"/>
                </a:moveTo>
                <a:cubicBezTo>
                  <a:pt x="133728" y="121613"/>
                  <a:pt x="267457" y="38853"/>
                  <a:pt x="357282" y="10593"/>
                </a:cubicBezTo>
                <a:cubicBezTo>
                  <a:pt x="447107" y="-17667"/>
                  <a:pt x="475367" y="17658"/>
                  <a:pt x="538951" y="34816"/>
                </a:cubicBezTo>
                <a:cubicBezTo>
                  <a:pt x="602535" y="51974"/>
                  <a:pt x="669147" y="102437"/>
                  <a:pt x="738787" y="113539"/>
                </a:cubicBezTo>
                <a:cubicBezTo>
                  <a:pt x="808427" y="124641"/>
                  <a:pt x="876048" y="111521"/>
                  <a:pt x="956790" y="101428"/>
                </a:cubicBezTo>
                <a:cubicBezTo>
                  <a:pt x="1037532" y="91335"/>
                  <a:pt x="1152588" y="46927"/>
                  <a:pt x="1223237" y="52983"/>
                </a:cubicBezTo>
                <a:cubicBezTo>
                  <a:pt x="1293886" y="59039"/>
                  <a:pt x="1276729" y="108493"/>
                  <a:pt x="1380684" y="137762"/>
                </a:cubicBezTo>
                <a:cubicBezTo>
                  <a:pt x="1484639" y="167031"/>
                  <a:pt x="1735947" y="213457"/>
                  <a:pt x="1846967" y="228596"/>
                </a:cubicBezTo>
                <a:cubicBezTo>
                  <a:pt x="1957987" y="243735"/>
                  <a:pt x="1989275" y="229605"/>
                  <a:pt x="2046803" y="228596"/>
                </a:cubicBezTo>
                <a:cubicBezTo>
                  <a:pt x="2104331" y="227587"/>
                  <a:pt x="2097267" y="221531"/>
                  <a:pt x="2192138" y="222540"/>
                </a:cubicBezTo>
                <a:cubicBezTo>
                  <a:pt x="2287009" y="223549"/>
                  <a:pt x="2616032" y="234652"/>
                  <a:pt x="2616032" y="234652"/>
                </a:cubicBezTo>
                <a:cubicBezTo>
                  <a:pt x="2778525" y="235661"/>
                  <a:pt x="2964230" y="251809"/>
                  <a:pt x="3167094" y="228596"/>
                </a:cubicBezTo>
                <a:cubicBezTo>
                  <a:pt x="3369958" y="205383"/>
                  <a:pt x="3633378" y="125650"/>
                  <a:pt x="3833214" y="95372"/>
                </a:cubicBezTo>
                <a:cubicBezTo>
                  <a:pt x="4033050" y="65094"/>
                  <a:pt x="4225820" y="47936"/>
                  <a:pt x="4366109" y="46927"/>
                </a:cubicBezTo>
                <a:cubicBezTo>
                  <a:pt x="4506398" y="45918"/>
                  <a:pt x="4601269" y="77206"/>
                  <a:pt x="4674946" y="89317"/>
                </a:cubicBezTo>
                <a:cubicBezTo>
                  <a:pt x="4748623" y="101428"/>
                  <a:pt x="4751651" y="112530"/>
                  <a:pt x="4808170" y="119595"/>
                </a:cubicBezTo>
                <a:cubicBezTo>
                  <a:pt x="4864689" y="126660"/>
                  <a:pt x="4952496" y="125650"/>
                  <a:pt x="5014061" y="131706"/>
                </a:cubicBezTo>
                <a:cubicBezTo>
                  <a:pt x="5075627" y="137762"/>
                  <a:pt x="5123062" y="143818"/>
                  <a:pt x="5177563" y="155929"/>
                </a:cubicBezTo>
                <a:cubicBezTo>
                  <a:pt x="5232064" y="168040"/>
                  <a:pt x="5286564" y="186207"/>
                  <a:pt x="5341065" y="20437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Freeform 336"/>
          <p:cNvSpPr/>
          <p:nvPr/>
        </p:nvSpPr>
        <p:spPr>
          <a:xfrm>
            <a:off x="8151759" y="950966"/>
            <a:ext cx="5353176" cy="252611"/>
          </a:xfrm>
          <a:custGeom>
            <a:avLst/>
            <a:gdLst>
              <a:gd name="connsiteX0" fmla="*/ 0 w 5353176"/>
              <a:gd name="connsiteY0" fmla="*/ 252611 h 252611"/>
              <a:gd name="connsiteX1" fmla="*/ 1005235 w 5353176"/>
              <a:gd name="connsiteY1" fmla="*/ 4330 h 252611"/>
              <a:gd name="connsiteX2" fmla="*/ 1628965 w 5353176"/>
              <a:gd name="connsiteY2" fmla="*/ 95165 h 252611"/>
              <a:gd name="connsiteX3" fmla="*/ 1731910 w 5353176"/>
              <a:gd name="connsiteY3" fmla="*/ 101220 h 252611"/>
              <a:gd name="connsiteX4" fmla="*/ 1901468 w 5353176"/>
              <a:gd name="connsiteY4" fmla="*/ 89109 h 252611"/>
              <a:gd name="connsiteX5" fmla="*/ 2119471 w 5353176"/>
              <a:gd name="connsiteY5" fmla="*/ 89109 h 252611"/>
              <a:gd name="connsiteX6" fmla="*/ 2494920 w 5353176"/>
              <a:gd name="connsiteY6" fmla="*/ 101220 h 252611"/>
              <a:gd name="connsiteX7" fmla="*/ 3154983 w 5353176"/>
              <a:gd name="connsiteY7" fmla="*/ 185999 h 252611"/>
              <a:gd name="connsiteX8" fmla="*/ 3790824 w 5353176"/>
              <a:gd name="connsiteY8" fmla="*/ 155721 h 252611"/>
              <a:gd name="connsiteX9" fmla="*/ 4741558 w 5353176"/>
              <a:gd name="connsiteY9" fmla="*/ 143610 h 252611"/>
              <a:gd name="connsiteX10" fmla="*/ 4741558 w 5353176"/>
              <a:gd name="connsiteY10" fmla="*/ 143610 h 252611"/>
              <a:gd name="connsiteX11" fmla="*/ 5353176 w 5353176"/>
              <a:gd name="connsiteY11" fmla="*/ 173888 h 25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3176" h="252611">
                <a:moveTo>
                  <a:pt x="0" y="252611"/>
                </a:moveTo>
                <a:cubicBezTo>
                  <a:pt x="366870" y="141591"/>
                  <a:pt x="733741" y="30571"/>
                  <a:pt x="1005235" y="4330"/>
                </a:cubicBezTo>
                <a:cubicBezTo>
                  <a:pt x="1276729" y="-21911"/>
                  <a:pt x="1507853" y="79017"/>
                  <a:pt x="1628965" y="95165"/>
                </a:cubicBezTo>
                <a:cubicBezTo>
                  <a:pt x="1750077" y="111313"/>
                  <a:pt x="1686493" y="102229"/>
                  <a:pt x="1731910" y="101220"/>
                </a:cubicBezTo>
                <a:cubicBezTo>
                  <a:pt x="1777327" y="100211"/>
                  <a:pt x="1836875" y="91127"/>
                  <a:pt x="1901468" y="89109"/>
                </a:cubicBezTo>
                <a:cubicBezTo>
                  <a:pt x="1966061" y="87091"/>
                  <a:pt x="2020562" y="87091"/>
                  <a:pt x="2119471" y="89109"/>
                </a:cubicBezTo>
                <a:cubicBezTo>
                  <a:pt x="2218380" y="91127"/>
                  <a:pt x="2322335" y="85072"/>
                  <a:pt x="2494920" y="101220"/>
                </a:cubicBezTo>
                <a:cubicBezTo>
                  <a:pt x="2667505" y="117368"/>
                  <a:pt x="2938999" y="176916"/>
                  <a:pt x="3154983" y="185999"/>
                </a:cubicBezTo>
                <a:cubicBezTo>
                  <a:pt x="3370967" y="195082"/>
                  <a:pt x="3526395" y="162786"/>
                  <a:pt x="3790824" y="155721"/>
                </a:cubicBezTo>
                <a:cubicBezTo>
                  <a:pt x="4055253" y="148656"/>
                  <a:pt x="4741558" y="143610"/>
                  <a:pt x="4741558" y="143610"/>
                </a:cubicBezTo>
                <a:lnTo>
                  <a:pt x="4741558" y="143610"/>
                </a:lnTo>
                <a:lnTo>
                  <a:pt x="5353176" y="173888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Freeform 337"/>
          <p:cNvSpPr/>
          <p:nvPr/>
        </p:nvSpPr>
        <p:spPr>
          <a:xfrm>
            <a:off x="8151759" y="857262"/>
            <a:ext cx="5341065" cy="219147"/>
          </a:xfrm>
          <a:custGeom>
            <a:avLst/>
            <a:gdLst>
              <a:gd name="connsiteX0" fmla="*/ 0 w 5341065"/>
              <a:gd name="connsiteY0" fmla="*/ 219147 h 219147"/>
              <a:gd name="connsiteX1" fmla="*/ 236170 w 5341065"/>
              <a:gd name="connsiteY1" fmla="*/ 73812 h 219147"/>
              <a:gd name="connsiteX2" fmla="*/ 623730 w 5341065"/>
              <a:gd name="connsiteY2" fmla="*/ 43534 h 219147"/>
              <a:gd name="connsiteX3" fmla="*/ 775121 w 5341065"/>
              <a:gd name="connsiteY3" fmla="*/ 79867 h 219147"/>
              <a:gd name="connsiteX4" fmla="*/ 1150570 w 5341065"/>
              <a:gd name="connsiteY4" fmla="*/ 122257 h 219147"/>
              <a:gd name="connsiteX5" fmla="*/ 1398851 w 5341065"/>
              <a:gd name="connsiteY5" fmla="*/ 110146 h 219147"/>
              <a:gd name="connsiteX6" fmla="*/ 1943857 w 5341065"/>
              <a:gd name="connsiteY6" fmla="*/ 146479 h 219147"/>
              <a:gd name="connsiteX7" fmla="*/ 2573643 w 5341065"/>
              <a:gd name="connsiteY7" fmla="*/ 79867 h 219147"/>
              <a:gd name="connsiteX8" fmla="*/ 2924869 w 5341065"/>
              <a:gd name="connsiteY8" fmla="*/ 140424 h 219147"/>
              <a:gd name="connsiteX9" fmla="*/ 3397208 w 5341065"/>
              <a:gd name="connsiteY9" fmla="*/ 146479 h 219147"/>
              <a:gd name="connsiteX10" fmla="*/ 3790824 w 5341065"/>
              <a:gd name="connsiteY10" fmla="*/ 104090 h 219147"/>
              <a:gd name="connsiteX11" fmla="*/ 4384276 w 5341065"/>
              <a:gd name="connsiteY11" fmla="*/ 31422 h 219147"/>
              <a:gd name="connsiteX12" fmla="*/ 4808170 w 5341065"/>
              <a:gd name="connsiteY12" fmla="*/ 55645 h 219147"/>
              <a:gd name="connsiteX13" fmla="*/ 5213897 w 5341065"/>
              <a:gd name="connsiteY13" fmla="*/ 7200 h 219147"/>
              <a:gd name="connsiteX14" fmla="*/ 5341065 w 5341065"/>
              <a:gd name="connsiteY14" fmla="*/ 1144 h 2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41065" h="219147">
                <a:moveTo>
                  <a:pt x="0" y="219147"/>
                </a:moveTo>
                <a:cubicBezTo>
                  <a:pt x="66107" y="161114"/>
                  <a:pt x="132215" y="103081"/>
                  <a:pt x="236170" y="73812"/>
                </a:cubicBezTo>
                <a:cubicBezTo>
                  <a:pt x="340125" y="44543"/>
                  <a:pt x="533905" y="42525"/>
                  <a:pt x="623730" y="43534"/>
                </a:cubicBezTo>
                <a:cubicBezTo>
                  <a:pt x="713555" y="44543"/>
                  <a:pt x="687314" y="66747"/>
                  <a:pt x="775121" y="79867"/>
                </a:cubicBezTo>
                <a:cubicBezTo>
                  <a:pt x="862928" y="92987"/>
                  <a:pt x="1046615" y="117211"/>
                  <a:pt x="1150570" y="122257"/>
                </a:cubicBezTo>
                <a:cubicBezTo>
                  <a:pt x="1254525" y="127303"/>
                  <a:pt x="1266637" y="106109"/>
                  <a:pt x="1398851" y="110146"/>
                </a:cubicBezTo>
                <a:cubicBezTo>
                  <a:pt x="1531066" y="114183"/>
                  <a:pt x="1748058" y="151525"/>
                  <a:pt x="1943857" y="146479"/>
                </a:cubicBezTo>
                <a:cubicBezTo>
                  <a:pt x="2139656" y="141432"/>
                  <a:pt x="2410141" y="80876"/>
                  <a:pt x="2573643" y="79867"/>
                </a:cubicBezTo>
                <a:cubicBezTo>
                  <a:pt x="2737145" y="78858"/>
                  <a:pt x="2787608" y="129322"/>
                  <a:pt x="2924869" y="140424"/>
                </a:cubicBezTo>
                <a:cubicBezTo>
                  <a:pt x="3062130" y="151526"/>
                  <a:pt x="3252882" y="152535"/>
                  <a:pt x="3397208" y="146479"/>
                </a:cubicBezTo>
                <a:cubicBezTo>
                  <a:pt x="3541534" y="140423"/>
                  <a:pt x="3790824" y="104090"/>
                  <a:pt x="3790824" y="104090"/>
                </a:cubicBezTo>
                <a:cubicBezTo>
                  <a:pt x="3955335" y="84914"/>
                  <a:pt x="4214718" y="39496"/>
                  <a:pt x="4384276" y="31422"/>
                </a:cubicBezTo>
                <a:cubicBezTo>
                  <a:pt x="4553834" y="23348"/>
                  <a:pt x="4669900" y="59682"/>
                  <a:pt x="4808170" y="55645"/>
                </a:cubicBezTo>
                <a:cubicBezTo>
                  <a:pt x="4946440" y="51608"/>
                  <a:pt x="5125081" y="16283"/>
                  <a:pt x="5213897" y="7200"/>
                </a:cubicBezTo>
                <a:cubicBezTo>
                  <a:pt x="5302713" y="-1883"/>
                  <a:pt x="5321889" y="-370"/>
                  <a:pt x="5341065" y="114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Freeform 338"/>
          <p:cNvSpPr/>
          <p:nvPr/>
        </p:nvSpPr>
        <p:spPr>
          <a:xfrm>
            <a:off x="8133592" y="803906"/>
            <a:ext cx="5347121" cy="272503"/>
          </a:xfrm>
          <a:custGeom>
            <a:avLst/>
            <a:gdLst>
              <a:gd name="connsiteX0" fmla="*/ 0 w 5347121"/>
              <a:gd name="connsiteY0" fmla="*/ 272503 h 272503"/>
              <a:gd name="connsiteX1" fmla="*/ 708509 w 5347121"/>
              <a:gd name="connsiteY1" fmla="*/ 48445 h 272503"/>
              <a:gd name="connsiteX2" fmla="*/ 884122 w 5347121"/>
              <a:gd name="connsiteY2" fmla="*/ 139279 h 272503"/>
              <a:gd name="connsiteX3" fmla="*/ 1350406 w 5347121"/>
              <a:gd name="connsiteY3" fmla="*/ 109001 h 272503"/>
              <a:gd name="connsiteX4" fmla="*/ 1665298 w 5347121"/>
              <a:gd name="connsiteY4" fmla="*/ 115057 h 272503"/>
              <a:gd name="connsiteX5" fmla="*/ 2022581 w 5347121"/>
              <a:gd name="connsiteY5" fmla="*/ 157446 h 272503"/>
              <a:gd name="connsiteX6" fmla="*/ 2634199 w 5347121"/>
              <a:gd name="connsiteY6" fmla="*/ 157446 h 272503"/>
              <a:gd name="connsiteX7" fmla="*/ 2858257 w 5347121"/>
              <a:gd name="connsiteY7" fmla="*/ 72667 h 272503"/>
              <a:gd name="connsiteX8" fmla="*/ 3488043 w 5347121"/>
              <a:gd name="connsiteY8" fmla="*/ 127168 h 272503"/>
              <a:gd name="connsiteX9" fmla="*/ 3930104 w 5347121"/>
              <a:gd name="connsiteY9" fmla="*/ 78723 h 272503"/>
              <a:gd name="connsiteX10" fmla="*/ 4475110 w 5347121"/>
              <a:gd name="connsiteY10" fmla="*/ 18166 h 272503"/>
              <a:gd name="connsiteX11" fmla="*/ 4868726 w 5347121"/>
              <a:gd name="connsiteY11" fmla="*/ 78723 h 272503"/>
              <a:gd name="connsiteX12" fmla="*/ 5347121 w 5347121"/>
              <a:gd name="connsiteY12" fmla="*/ 0 h 27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7121" h="272503">
                <a:moveTo>
                  <a:pt x="0" y="272503"/>
                </a:moveTo>
                <a:cubicBezTo>
                  <a:pt x="280577" y="171576"/>
                  <a:pt x="561155" y="70649"/>
                  <a:pt x="708509" y="48445"/>
                </a:cubicBezTo>
                <a:cubicBezTo>
                  <a:pt x="855863" y="26241"/>
                  <a:pt x="777139" y="129186"/>
                  <a:pt x="884122" y="139279"/>
                </a:cubicBezTo>
                <a:cubicBezTo>
                  <a:pt x="991105" y="149372"/>
                  <a:pt x="1220210" y="113038"/>
                  <a:pt x="1350406" y="109001"/>
                </a:cubicBezTo>
                <a:cubicBezTo>
                  <a:pt x="1480602" y="104964"/>
                  <a:pt x="1553269" y="106983"/>
                  <a:pt x="1665298" y="115057"/>
                </a:cubicBezTo>
                <a:cubicBezTo>
                  <a:pt x="1777327" y="123131"/>
                  <a:pt x="1861098" y="150381"/>
                  <a:pt x="2022581" y="157446"/>
                </a:cubicBezTo>
                <a:cubicBezTo>
                  <a:pt x="2184064" y="164511"/>
                  <a:pt x="2494920" y="171576"/>
                  <a:pt x="2634199" y="157446"/>
                </a:cubicBezTo>
                <a:cubicBezTo>
                  <a:pt x="2773478" y="143316"/>
                  <a:pt x="2715950" y="77713"/>
                  <a:pt x="2858257" y="72667"/>
                </a:cubicBezTo>
                <a:cubicBezTo>
                  <a:pt x="3000564" y="67621"/>
                  <a:pt x="3309402" y="126159"/>
                  <a:pt x="3488043" y="127168"/>
                </a:cubicBezTo>
                <a:cubicBezTo>
                  <a:pt x="3666684" y="128177"/>
                  <a:pt x="3930104" y="78723"/>
                  <a:pt x="3930104" y="78723"/>
                </a:cubicBezTo>
                <a:cubicBezTo>
                  <a:pt x="4094615" y="60556"/>
                  <a:pt x="4318673" y="18166"/>
                  <a:pt x="4475110" y="18166"/>
                </a:cubicBezTo>
                <a:cubicBezTo>
                  <a:pt x="4631547" y="18166"/>
                  <a:pt x="4723391" y="81751"/>
                  <a:pt x="4868726" y="78723"/>
                </a:cubicBezTo>
                <a:cubicBezTo>
                  <a:pt x="5014061" y="75695"/>
                  <a:pt x="5180591" y="37847"/>
                  <a:pt x="534712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Freeform 339"/>
          <p:cNvSpPr/>
          <p:nvPr/>
        </p:nvSpPr>
        <p:spPr>
          <a:xfrm>
            <a:off x="8145704" y="719127"/>
            <a:ext cx="5298675" cy="399671"/>
          </a:xfrm>
          <a:custGeom>
            <a:avLst/>
            <a:gdLst>
              <a:gd name="connsiteX0" fmla="*/ 0 w 5298675"/>
              <a:gd name="connsiteY0" fmla="*/ 399671 h 399671"/>
              <a:gd name="connsiteX1" fmla="*/ 448116 w 5298675"/>
              <a:gd name="connsiteY1" fmla="*/ 181669 h 399671"/>
              <a:gd name="connsiteX2" fmla="*/ 896233 w 5298675"/>
              <a:gd name="connsiteY2" fmla="*/ 115057 h 399671"/>
              <a:gd name="connsiteX3" fmla="*/ 1205070 w 5298675"/>
              <a:gd name="connsiteY3" fmla="*/ 175613 h 399671"/>
              <a:gd name="connsiteX4" fmla="*/ 1707687 w 5298675"/>
              <a:gd name="connsiteY4" fmla="*/ 224058 h 399671"/>
              <a:gd name="connsiteX5" fmla="*/ 2712922 w 5298675"/>
              <a:gd name="connsiteY5" fmla="*/ 333059 h 399671"/>
              <a:gd name="connsiteX6" fmla="*/ 2888535 w 5298675"/>
              <a:gd name="connsiteY6" fmla="*/ 236169 h 399671"/>
              <a:gd name="connsiteX7" fmla="*/ 3233706 w 5298675"/>
              <a:gd name="connsiteY7" fmla="*/ 181669 h 399671"/>
              <a:gd name="connsiteX8" fmla="*/ 3687878 w 5298675"/>
              <a:gd name="connsiteY8" fmla="*/ 78723 h 399671"/>
              <a:gd name="connsiteX9" fmla="*/ 4099661 w 5298675"/>
              <a:gd name="connsiteY9" fmla="*/ 60556 h 399671"/>
              <a:gd name="connsiteX10" fmla="*/ 4523555 w 5298675"/>
              <a:gd name="connsiteY10" fmla="*/ 54500 h 399671"/>
              <a:gd name="connsiteX11" fmla="*/ 4917171 w 5298675"/>
              <a:gd name="connsiteY11" fmla="*/ 54500 h 399671"/>
              <a:gd name="connsiteX12" fmla="*/ 5298675 w 5298675"/>
              <a:gd name="connsiteY12" fmla="*/ 0 h 39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98675" h="399671">
                <a:moveTo>
                  <a:pt x="0" y="399671"/>
                </a:moveTo>
                <a:cubicBezTo>
                  <a:pt x="149372" y="314388"/>
                  <a:pt x="298744" y="229105"/>
                  <a:pt x="448116" y="181669"/>
                </a:cubicBezTo>
                <a:cubicBezTo>
                  <a:pt x="597488" y="134233"/>
                  <a:pt x="770074" y="116066"/>
                  <a:pt x="896233" y="115057"/>
                </a:cubicBezTo>
                <a:cubicBezTo>
                  <a:pt x="1022392" y="114048"/>
                  <a:pt x="1069828" y="157446"/>
                  <a:pt x="1205070" y="175613"/>
                </a:cubicBezTo>
                <a:cubicBezTo>
                  <a:pt x="1340312" y="193780"/>
                  <a:pt x="1707687" y="224058"/>
                  <a:pt x="1707687" y="224058"/>
                </a:cubicBezTo>
                <a:cubicBezTo>
                  <a:pt x="1958996" y="250299"/>
                  <a:pt x="2516114" y="331040"/>
                  <a:pt x="2712922" y="333059"/>
                </a:cubicBezTo>
                <a:cubicBezTo>
                  <a:pt x="2909730" y="335077"/>
                  <a:pt x="2801738" y="261401"/>
                  <a:pt x="2888535" y="236169"/>
                </a:cubicBezTo>
                <a:cubicBezTo>
                  <a:pt x="2975332" y="210937"/>
                  <a:pt x="3100482" y="207910"/>
                  <a:pt x="3233706" y="181669"/>
                </a:cubicBezTo>
                <a:cubicBezTo>
                  <a:pt x="3366930" y="155428"/>
                  <a:pt x="3543552" y="98908"/>
                  <a:pt x="3687878" y="78723"/>
                </a:cubicBezTo>
                <a:cubicBezTo>
                  <a:pt x="3832204" y="58538"/>
                  <a:pt x="3960382" y="64593"/>
                  <a:pt x="4099661" y="60556"/>
                </a:cubicBezTo>
                <a:cubicBezTo>
                  <a:pt x="4238940" y="56519"/>
                  <a:pt x="4523555" y="54500"/>
                  <a:pt x="4523555" y="54500"/>
                </a:cubicBezTo>
                <a:cubicBezTo>
                  <a:pt x="4659807" y="53491"/>
                  <a:pt x="4787984" y="63583"/>
                  <a:pt x="4917171" y="54500"/>
                </a:cubicBezTo>
                <a:cubicBezTo>
                  <a:pt x="5046358" y="45417"/>
                  <a:pt x="5172516" y="22708"/>
                  <a:pt x="529867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Freeform 340"/>
          <p:cNvSpPr/>
          <p:nvPr/>
        </p:nvSpPr>
        <p:spPr>
          <a:xfrm>
            <a:off x="8127537" y="655663"/>
            <a:ext cx="5347120" cy="378357"/>
          </a:xfrm>
          <a:custGeom>
            <a:avLst/>
            <a:gdLst>
              <a:gd name="connsiteX0" fmla="*/ 0 w 5347120"/>
              <a:gd name="connsiteY0" fmla="*/ 378357 h 378357"/>
              <a:gd name="connsiteX1" fmla="*/ 641897 w 5347120"/>
              <a:gd name="connsiteY1" fmla="*/ 136131 h 378357"/>
              <a:gd name="connsiteX2" fmla="*/ 956789 w 5347120"/>
              <a:gd name="connsiteY2" fmla="*/ 124020 h 378357"/>
              <a:gd name="connsiteX3" fmla="*/ 1356461 w 5347120"/>
              <a:gd name="connsiteY3" fmla="*/ 196688 h 378357"/>
              <a:gd name="connsiteX4" fmla="*/ 1750077 w 5347120"/>
              <a:gd name="connsiteY4" fmla="*/ 239077 h 378357"/>
              <a:gd name="connsiteX5" fmla="*/ 2537308 w 5347120"/>
              <a:gd name="connsiteY5" fmla="*/ 245133 h 378357"/>
              <a:gd name="connsiteX6" fmla="*/ 2840090 w 5347120"/>
              <a:gd name="connsiteY6" fmla="*/ 172465 h 378357"/>
              <a:gd name="connsiteX7" fmla="*/ 3318485 w 5347120"/>
              <a:gd name="connsiteY7" fmla="*/ 184576 h 378357"/>
              <a:gd name="connsiteX8" fmla="*/ 3518320 w 5347120"/>
              <a:gd name="connsiteY8" fmla="*/ 136131 h 378357"/>
              <a:gd name="connsiteX9" fmla="*/ 3936159 w 5347120"/>
              <a:gd name="connsiteY9" fmla="*/ 75575 h 378357"/>
              <a:gd name="connsiteX10" fmla="*/ 4481165 w 5347120"/>
              <a:gd name="connsiteY10" fmla="*/ 2908 h 378357"/>
              <a:gd name="connsiteX11" fmla="*/ 4765780 w 5347120"/>
              <a:gd name="connsiteY11" fmla="*/ 15019 h 378357"/>
              <a:gd name="connsiteX12" fmla="*/ 5147285 w 5347120"/>
              <a:gd name="connsiteY12" fmla="*/ 21074 h 378357"/>
              <a:gd name="connsiteX13" fmla="*/ 5347120 w 5347120"/>
              <a:gd name="connsiteY13" fmla="*/ 87686 h 37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47120" h="378357">
                <a:moveTo>
                  <a:pt x="0" y="378357"/>
                </a:moveTo>
                <a:cubicBezTo>
                  <a:pt x="241216" y="278438"/>
                  <a:pt x="482432" y="178520"/>
                  <a:pt x="641897" y="136131"/>
                </a:cubicBezTo>
                <a:cubicBezTo>
                  <a:pt x="801362" y="93741"/>
                  <a:pt x="837695" y="113927"/>
                  <a:pt x="956789" y="124020"/>
                </a:cubicBezTo>
                <a:cubicBezTo>
                  <a:pt x="1075883" y="134113"/>
                  <a:pt x="1224246" y="177512"/>
                  <a:pt x="1356461" y="196688"/>
                </a:cubicBezTo>
                <a:cubicBezTo>
                  <a:pt x="1488676" y="215864"/>
                  <a:pt x="1553269" y="231003"/>
                  <a:pt x="1750077" y="239077"/>
                </a:cubicBezTo>
                <a:cubicBezTo>
                  <a:pt x="1946885" y="247151"/>
                  <a:pt x="2355639" y="256235"/>
                  <a:pt x="2537308" y="245133"/>
                </a:cubicBezTo>
                <a:cubicBezTo>
                  <a:pt x="2718977" y="234031"/>
                  <a:pt x="2709894" y="182558"/>
                  <a:pt x="2840090" y="172465"/>
                </a:cubicBezTo>
                <a:cubicBezTo>
                  <a:pt x="2970286" y="162372"/>
                  <a:pt x="3205447" y="190632"/>
                  <a:pt x="3318485" y="184576"/>
                </a:cubicBezTo>
                <a:cubicBezTo>
                  <a:pt x="3431523" y="178520"/>
                  <a:pt x="3415374" y="154298"/>
                  <a:pt x="3518320" y="136131"/>
                </a:cubicBezTo>
                <a:cubicBezTo>
                  <a:pt x="3621266" y="117964"/>
                  <a:pt x="3936159" y="75575"/>
                  <a:pt x="3936159" y="75575"/>
                </a:cubicBezTo>
                <a:cubicBezTo>
                  <a:pt x="4096633" y="53371"/>
                  <a:pt x="4342895" y="13001"/>
                  <a:pt x="4481165" y="2908"/>
                </a:cubicBezTo>
                <a:cubicBezTo>
                  <a:pt x="4619435" y="-7185"/>
                  <a:pt x="4654760" y="11991"/>
                  <a:pt x="4765780" y="15019"/>
                </a:cubicBezTo>
                <a:cubicBezTo>
                  <a:pt x="4876800" y="18047"/>
                  <a:pt x="5050395" y="8963"/>
                  <a:pt x="5147285" y="21074"/>
                </a:cubicBezTo>
                <a:cubicBezTo>
                  <a:pt x="5244175" y="33185"/>
                  <a:pt x="5295647" y="60435"/>
                  <a:pt x="5347120" y="8768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Freeform 341"/>
          <p:cNvSpPr/>
          <p:nvPr/>
        </p:nvSpPr>
        <p:spPr>
          <a:xfrm>
            <a:off x="8163871" y="1042667"/>
            <a:ext cx="5328953" cy="185226"/>
          </a:xfrm>
          <a:custGeom>
            <a:avLst/>
            <a:gdLst>
              <a:gd name="connsiteX0" fmla="*/ 0 w 5328953"/>
              <a:gd name="connsiteY0" fmla="*/ 166966 h 185226"/>
              <a:gd name="connsiteX1" fmla="*/ 448116 w 5328953"/>
              <a:gd name="connsiteY1" fmla="*/ 57964 h 185226"/>
              <a:gd name="connsiteX2" fmla="*/ 841732 w 5328953"/>
              <a:gd name="connsiteY2" fmla="*/ 45853 h 185226"/>
              <a:gd name="connsiteX3" fmla="*/ 1271682 w 5328953"/>
              <a:gd name="connsiteY3" fmla="*/ 51909 h 185226"/>
              <a:gd name="connsiteX4" fmla="*/ 1598686 w 5328953"/>
              <a:gd name="connsiteY4" fmla="*/ 160910 h 185226"/>
              <a:gd name="connsiteX5" fmla="*/ 1931745 w 5328953"/>
              <a:gd name="connsiteY5" fmla="*/ 160910 h 185226"/>
              <a:gd name="connsiteX6" fmla="*/ 2173970 w 5328953"/>
              <a:gd name="connsiteY6" fmla="*/ 76131 h 185226"/>
              <a:gd name="connsiteX7" fmla="*/ 2676588 w 5328953"/>
              <a:gd name="connsiteY7" fmla="*/ 82187 h 185226"/>
              <a:gd name="connsiteX8" fmla="*/ 3009647 w 5328953"/>
              <a:gd name="connsiteY8" fmla="*/ 185133 h 185226"/>
              <a:gd name="connsiteX9" fmla="*/ 3597043 w 5328953"/>
              <a:gd name="connsiteY9" fmla="*/ 100354 h 185226"/>
              <a:gd name="connsiteX10" fmla="*/ 4020937 w 5328953"/>
              <a:gd name="connsiteY10" fmla="*/ 88243 h 185226"/>
              <a:gd name="connsiteX11" fmla="*/ 4650723 w 5328953"/>
              <a:gd name="connsiteY11" fmla="*/ 3464 h 185226"/>
              <a:gd name="connsiteX12" fmla="*/ 5068561 w 5328953"/>
              <a:gd name="connsiteY12" fmla="*/ 21631 h 185226"/>
              <a:gd name="connsiteX13" fmla="*/ 5328953 w 5328953"/>
              <a:gd name="connsiteY13" fmla="*/ 70076 h 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8953" h="185226">
                <a:moveTo>
                  <a:pt x="0" y="166966"/>
                </a:moveTo>
                <a:cubicBezTo>
                  <a:pt x="153913" y="122557"/>
                  <a:pt x="307827" y="78149"/>
                  <a:pt x="448116" y="57964"/>
                </a:cubicBezTo>
                <a:cubicBezTo>
                  <a:pt x="588405" y="37779"/>
                  <a:pt x="841732" y="45853"/>
                  <a:pt x="841732" y="45853"/>
                </a:cubicBezTo>
                <a:cubicBezTo>
                  <a:pt x="978993" y="44844"/>
                  <a:pt x="1145523" y="32733"/>
                  <a:pt x="1271682" y="51909"/>
                </a:cubicBezTo>
                <a:cubicBezTo>
                  <a:pt x="1397841" y="71085"/>
                  <a:pt x="1488676" y="142743"/>
                  <a:pt x="1598686" y="160910"/>
                </a:cubicBezTo>
                <a:cubicBezTo>
                  <a:pt x="1708696" y="179077"/>
                  <a:pt x="1835864" y="175040"/>
                  <a:pt x="1931745" y="160910"/>
                </a:cubicBezTo>
                <a:cubicBezTo>
                  <a:pt x="2027626" y="146780"/>
                  <a:pt x="2049830" y="89251"/>
                  <a:pt x="2173970" y="76131"/>
                </a:cubicBezTo>
                <a:cubicBezTo>
                  <a:pt x="2298110" y="63011"/>
                  <a:pt x="2537309" y="64020"/>
                  <a:pt x="2676588" y="82187"/>
                </a:cubicBezTo>
                <a:cubicBezTo>
                  <a:pt x="2815867" y="100354"/>
                  <a:pt x="2856238" y="182105"/>
                  <a:pt x="3009647" y="185133"/>
                </a:cubicBezTo>
                <a:cubicBezTo>
                  <a:pt x="3163056" y="188161"/>
                  <a:pt x="3428495" y="116502"/>
                  <a:pt x="3597043" y="100354"/>
                </a:cubicBezTo>
                <a:cubicBezTo>
                  <a:pt x="3765591" y="84206"/>
                  <a:pt x="3845324" y="104391"/>
                  <a:pt x="4020937" y="88243"/>
                </a:cubicBezTo>
                <a:cubicBezTo>
                  <a:pt x="4196550" y="72095"/>
                  <a:pt x="4476119" y="14566"/>
                  <a:pt x="4650723" y="3464"/>
                </a:cubicBezTo>
                <a:cubicBezTo>
                  <a:pt x="4825327" y="-7638"/>
                  <a:pt x="4955523" y="10529"/>
                  <a:pt x="5068561" y="21631"/>
                </a:cubicBezTo>
                <a:cubicBezTo>
                  <a:pt x="5181599" y="32733"/>
                  <a:pt x="5255276" y="51404"/>
                  <a:pt x="5328953" y="70076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Freeform 342"/>
          <p:cNvSpPr/>
          <p:nvPr/>
        </p:nvSpPr>
        <p:spPr>
          <a:xfrm>
            <a:off x="8157815" y="664626"/>
            <a:ext cx="5353176" cy="460228"/>
          </a:xfrm>
          <a:custGeom>
            <a:avLst/>
            <a:gdLst>
              <a:gd name="connsiteX0" fmla="*/ 0 w 5353176"/>
              <a:gd name="connsiteY0" fmla="*/ 460228 h 460228"/>
              <a:gd name="connsiteX1" fmla="*/ 684286 w 5353176"/>
              <a:gd name="connsiteY1" fmla="*/ 157446 h 460228"/>
              <a:gd name="connsiteX2" fmla="*/ 1320127 w 5353176"/>
              <a:gd name="connsiteY2" fmla="*/ 163502 h 460228"/>
              <a:gd name="connsiteX3" fmla="*/ 1713743 w 5353176"/>
              <a:gd name="connsiteY3" fmla="*/ 193780 h 460228"/>
              <a:gd name="connsiteX4" fmla="*/ 1955968 w 5353176"/>
              <a:gd name="connsiteY4" fmla="*/ 260392 h 460228"/>
              <a:gd name="connsiteX5" fmla="*/ 2331417 w 5353176"/>
              <a:gd name="connsiteY5" fmla="*/ 254337 h 460228"/>
              <a:gd name="connsiteX6" fmla="*/ 3058093 w 5353176"/>
              <a:gd name="connsiteY6" fmla="*/ 151391 h 460228"/>
              <a:gd name="connsiteX7" fmla="*/ 3270040 w 5353176"/>
              <a:gd name="connsiteY7" fmla="*/ 84779 h 460228"/>
              <a:gd name="connsiteX8" fmla="*/ 3663656 w 5353176"/>
              <a:gd name="connsiteY8" fmla="*/ 42390 h 460228"/>
              <a:gd name="connsiteX9" fmla="*/ 3990660 w 5353176"/>
              <a:gd name="connsiteY9" fmla="*/ 42390 h 460228"/>
              <a:gd name="connsiteX10" fmla="*/ 4396387 w 5353176"/>
              <a:gd name="connsiteY10" fmla="*/ 48445 h 460228"/>
              <a:gd name="connsiteX11" fmla="*/ 4820281 w 5353176"/>
              <a:gd name="connsiteY11" fmla="*/ 60556 h 460228"/>
              <a:gd name="connsiteX12" fmla="*/ 5353176 w 5353176"/>
              <a:gd name="connsiteY12" fmla="*/ 0 h 46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53176" h="460228">
                <a:moveTo>
                  <a:pt x="0" y="460228"/>
                </a:moveTo>
                <a:cubicBezTo>
                  <a:pt x="232132" y="333564"/>
                  <a:pt x="464265" y="206900"/>
                  <a:pt x="684286" y="157446"/>
                </a:cubicBezTo>
                <a:cubicBezTo>
                  <a:pt x="904307" y="107992"/>
                  <a:pt x="1148551" y="157446"/>
                  <a:pt x="1320127" y="163502"/>
                </a:cubicBezTo>
                <a:cubicBezTo>
                  <a:pt x="1491703" y="169558"/>
                  <a:pt x="1607770" y="177632"/>
                  <a:pt x="1713743" y="193780"/>
                </a:cubicBezTo>
                <a:cubicBezTo>
                  <a:pt x="1819717" y="209928"/>
                  <a:pt x="1853022" y="250299"/>
                  <a:pt x="1955968" y="260392"/>
                </a:cubicBezTo>
                <a:cubicBezTo>
                  <a:pt x="2058914" y="270485"/>
                  <a:pt x="2147730" y="272504"/>
                  <a:pt x="2331417" y="254337"/>
                </a:cubicBezTo>
                <a:cubicBezTo>
                  <a:pt x="2515105" y="236170"/>
                  <a:pt x="2901656" y="179651"/>
                  <a:pt x="3058093" y="151391"/>
                </a:cubicBezTo>
                <a:cubicBezTo>
                  <a:pt x="3214530" y="123131"/>
                  <a:pt x="3169113" y="102946"/>
                  <a:pt x="3270040" y="84779"/>
                </a:cubicBezTo>
                <a:cubicBezTo>
                  <a:pt x="3370967" y="66612"/>
                  <a:pt x="3543553" y="49455"/>
                  <a:pt x="3663656" y="42390"/>
                </a:cubicBezTo>
                <a:cubicBezTo>
                  <a:pt x="3783759" y="35325"/>
                  <a:pt x="3990660" y="42390"/>
                  <a:pt x="3990660" y="42390"/>
                </a:cubicBezTo>
                <a:lnTo>
                  <a:pt x="4396387" y="48445"/>
                </a:lnTo>
                <a:cubicBezTo>
                  <a:pt x="4534657" y="51473"/>
                  <a:pt x="4660816" y="68630"/>
                  <a:pt x="4820281" y="60556"/>
                </a:cubicBezTo>
                <a:cubicBezTo>
                  <a:pt x="4979746" y="52482"/>
                  <a:pt x="5166461" y="26241"/>
                  <a:pt x="5353176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Freeform 343"/>
          <p:cNvSpPr/>
          <p:nvPr/>
        </p:nvSpPr>
        <p:spPr>
          <a:xfrm>
            <a:off x="8163871" y="622043"/>
            <a:ext cx="5316842" cy="430143"/>
          </a:xfrm>
          <a:custGeom>
            <a:avLst/>
            <a:gdLst>
              <a:gd name="connsiteX0" fmla="*/ 0 w 5316842"/>
              <a:gd name="connsiteY0" fmla="*/ 430143 h 430143"/>
              <a:gd name="connsiteX1" fmla="*/ 617674 w 5316842"/>
              <a:gd name="connsiteY1" fmla="*/ 333253 h 430143"/>
              <a:gd name="connsiteX2" fmla="*/ 775120 w 5316842"/>
              <a:gd name="connsiteY2" fmla="*/ 248475 h 430143"/>
              <a:gd name="connsiteX3" fmla="*/ 1108180 w 5316842"/>
              <a:gd name="connsiteY3" fmla="*/ 175807 h 430143"/>
              <a:gd name="connsiteX4" fmla="*/ 1489684 w 5316842"/>
              <a:gd name="connsiteY4" fmla="*/ 187918 h 430143"/>
              <a:gd name="connsiteX5" fmla="*/ 1834855 w 5316842"/>
              <a:gd name="connsiteY5" fmla="*/ 187918 h 430143"/>
              <a:gd name="connsiteX6" fmla="*/ 2107359 w 5316842"/>
              <a:gd name="connsiteY6" fmla="*/ 290864 h 430143"/>
              <a:gd name="connsiteX7" fmla="*/ 2609976 w 5316842"/>
              <a:gd name="connsiteY7" fmla="*/ 248475 h 430143"/>
              <a:gd name="connsiteX8" fmla="*/ 2827978 w 5316842"/>
              <a:gd name="connsiteY8" fmla="*/ 218196 h 430143"/>
              <a:gd name="connsiteX9" fmla="*/ 3221594 w 5316842"/>
              <a:gd name="connsiteY9" fmla="*/ 109195 h 430143"/>
              <a:gd name="connsiteX10" fmla="*/ 3645488 w 5316842"/>
              <a:gd name="connsiteY10" fmla="*/ 48639 h 430143"/>
              <a:gd name="connsiteX11" fmla="*/ 4160217 w 5316842"/>
              <a:gd name="connsiteY11" fmla="*/ 194 h 430143"/>
              <a:gd name="connsiteX12" fmla="*/ 4323719 w 5316842"/>
              <a:gd name="connsiteY12" fmla="*/ 30472 h 430143"/>
              <a:gd name="connsiteX13" fmla="*/ 4977727 w 5316842"/>
              <a:gd name="connsiteY13" fmla="*/ 121306 h 430143"/>
              <a:gd name="connsiteX14" fmla="*/ 5316842 w 5316842"/>
              <a:gd name="connsiteY14" fmla="*/ 151584 h 4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6842" h="430143">
                <a:moveTo>
                  <a:pt x="0" y="430143"/>
                </a:moveTo>
                <a:cubicBezTo>
                  <a:pt x="244243" y="396837"/>
                  <a:pt x="488487" y="363531"/>
                  <a:pt x="617674" y="333253"/>
                </a:cubicBezTo>
                <a:cubicBezTo>
                  <a:pt x="746861" y="302975"/>
                  <a:pt x="693369" y="274716"/>
                  <a:pt x="775120" y="248475"/>
                </a:cubicBezTo>
                <a:cubicBezTo>
                  <a:pt x="856871" y="222234"/>
                  <a:pt x="989086" y="185900"/>
                  <a:pt x="1108180" y="175807"/>
                </a:cubicBezTo>
                <a:cubicBezTo>
                  <a:pt x="1227274" y="165714"/>
                  <a:pt x="1368572" y="185900"/>
                  <a:pt x="1489684" y="187918"/>
                </a:cubicBezTo>
                <a:cubicBezTo>
                  <a:pt x="1610796" y="189936"/>
                  <a:pt x="1731909" y="170760"/>
                  <a:pt x="1834855" y="187918"/>
                </a:cubicBezTo>
                <a:cubicBezTo>
                  <a:pt x="1937801" y="205076"/>
                  <a:pt x="1978172" y="280771"/>
                  <a:pt x="2107359" y="290864"/>
                </a:cubicBezTo>
                <a:lnTo>
                  <a:pt x="2609976" y="248475"/>
                </a:lnTo>
                <a:cubicBezTo>
                  <a:pt x="2730079" y="236364"/>
                  <a:pt x="2726042" y="241409"/>
                  <a:pt x="2827978" y="218196"/>
                </a:cubicBezTo>
                <a:cubicBezTo>
                  <a:pt x="2929914" y="194983"/>
                  <a:pt x="3085342" y="137454"/>
                  <a:pt x="3221594" y="109195"/>
                </a:cubicBezTo>
                <a:cubicBezTo>
                  <a:pt x="3357846" y="80936"/>
                  <a:pt x="3489051" y="66806"/>
                  <a:pt x="3645488" y="48639"/>
                </a:cubicBezTo>
                <a:cubicBezTo>
                  <a:pt x="3801925" y="30472"/>
                  <a:pt x="4047179" y="3222"/>
                  <a:pt x="4160217" y="194"/>
                </a:cubicBezTo>
                <a:cubicBezTo>
                  <a:pt x="4273255" y="-2834"/>
                  <a:pt x="4323719" y="30472"/>
                  <a:pt x="4323719" y="30472"/>
                </a:cubicBezTo>
                <a:lnTo>
                  <a:pt x="4977727" y="121306"/>
                </a:lnTo>
                <a:cubicBezTo>
                  <a:pt x="5143247" y="141491"/>
                  <a:pt x="5230044" y="146537"/>
                  <a:pt x="5316842" y="15158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6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Alison</dc:creator>
  <cp:lastModifiedBy>Cobb, Alison</cp:lastModifiedBy>
  <cp:revision>16</cp:revision>
  <dcterms:created xsi:type="dcterms:W3CDTF">2017-01-19T11:33:00Z</dcterms:created>
  <dcterms:modified xsi:type="dcterms:W3CDTF">2017-10-11T13:22:28Z</dcterms:modified>
</cp:coreProperties>
</file>