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47DC-51CE-4473-94EE-C43BA1018937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2E98-6604-463A-B7B3-A7A4C4B49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7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47DC-51CE-4473-94EE-C43BA1018937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2E98-6604-463A-B7B3-A7A4C4B49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5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47DC-51CE-4473-94EE-C43BA1018937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2E98-6604-463A-B7B3-A7A4C4B49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9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47DC-51CE-4473-94EE-C43BA1018937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2E98-6604-463A-B7B3-A7A4C4B49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2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47DC-51CE-4473-94EE-C43BA1018937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2E98-6604-463A-B7B3-A7A4C4B49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2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47DC-51CE-4473-94EE-C43BA1018937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2E98-6604-463A-B7B3-A7A4C4B49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8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47DC-51CE-4473-94EE-C43BA1018937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2E98-6604-463A-B7B3-A7A4C4B49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23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47DC-51CE-4473-94EE-C43BA1018937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2E98-6604-463A-B7B3-A7A4C4B49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1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47DC-51CE-4473-94EE-C43BA1018937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2E98-6604-463A-B7B3-A7A4C4B49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33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47DC-51CE-4473-94EE-C43BA1018937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2E98-6604-463A-B7B3-A7A4C4B49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69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47DC-51CE-4473-94EE-C43BA1018937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2E98-6604-463A-B7B3-A7A4C4B49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47DC-51CE-4473-94EE-C43BA1018937}" type="datetimeFigureOut">
              <a:rPr lang="en-GB" smtClean="0"/>
              <a:t>20/01/2017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2E98-6604-463A-B7B3-A7A4C4B49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8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795749" y="4417761"/>
            <a:ext cx="4252170" cy="2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9995" y="4583015"/>
            <a:ext cx="12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Sea surface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020586" y="3693268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Heat flux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886483" y="3481327"/>
            <a:ext cx="0" cy="7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44821" y="3481329"/>
            <a:ext cx="0" cy="7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781124" y="3481328"/>
            <a:ext cx="0" cy="7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839442" y="3481328"/>
            <a:ext cx="0" cy="7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3683" y="3481329"/>
            <a:ext cx="0" cy="79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199066" y="3481327"/>
            <a:ext cx="0" cy="7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07292" y="2968773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Atmosphere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27998" y="3812877"/>
            <a:ext cx="158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Marine boundary layer (MBL)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2672142" y="1506678"/>
            <a:ext cx="421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Positive correlation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01491" y="1519786"/>
            <a:ext cx="4211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Negative correlation</a:t>
            </a:r>
          </a:p>
          <a:p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8201695" y="4568844"/>
            <a:ext cx="12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Sea surface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10164261" y="3693268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Heat flux</a:t>
            </a:r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941389" y="3509648"/>
            <a:ext cx="0" cy="7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399727" y="3509650"/>
            <a:ext cx="0" cy="7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836030" y="3509649"/>
            <a:ext cx="0" cy="7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894348" y="3509649"/>
            <a:ext cx="0" cy="7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398589" y="3509650"/>
            <a:ext cx="0" cy="79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253972" y="3509648"/>
            <a:ext cx="0" cy="79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60030" y="2963260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Atmosphere</a:t>
            </a:r>
            <a:endParaRPr lang="en-GB" dirty="0"/>
          </a:p>
        </p:txBody>
      </p:sp>
      <p:sp>
        <p:nvSpPr>
          <p:cNvPr id="40" name="Plus 39"/>
          <p:cNvSpPr/>
          <p:nvPr/>
        </p:nvSpPr>
        <p:spPr>
          <a:xfrm>
            <a:off x="2261367" y="4583015"/>
            <a:ext cx="410775" cy="35516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Plus 40"/>
          <p:cNvSpPr/>
          <p:nvPr/>
        </p:nvSpPr>
        <p:spPr>
          <a:xfrm>
            <a:off x="2274108" y="3824428"/>
            <a:ext cx="410775" cy="35516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lus 41"/>
          <p:cNvSpPr/>
          <p:nvPr/>
        </p:nvSpPr>
        <p:spPr>
          <a:xfrm>
            <a:off x="7359947" y="4552598"/>
            <a:ext cx="410775" cy="35516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Plus 42"/>
          <p:cNvSpPr/>
          <p:nvPr/>
        </p:nvSpPr>
        <p:spPr>
          <a:xfrm>
            <a:off x="9463114" y="3794263"/>
            <a:ext cx="410775" cy="35516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Minus 43"/>
          <p:cNvSpPr/>
          <p:nvPr/>
        </p:nvSpPr>
        <p:spPr>
          <a:xfrm>
            <a:off x="9487415" y="4669901"/>
            <a:ext cx="419798" cy="27636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Minus 44"/>
          <p:cNvSpPr/>
          <p:nvPr/>
        </p:nvSpPr>
        <p:spPr>
          <a:xfrm>
            <a:off x="4399164" y="3833663"/>
            <a:ext cx="419798" cy="27636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Minus 45"/>
          <p:cNvSpPr/>
          <p:nvPr/>
        </p:nvSpPr>
        <p:spPr>
          <a:xfrm>
            <a:off x="7359947" y="3834762"/>
            <a:ext cx="419798" cy="27636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Minus 46"/>
          <p:cNvSpPr/>
          <p:nvPr/>
        </p:nvSpPr>
        <p:spPr>
          <a:xfrm>
            <a:off x="4419622" y="4629704"/>
            <a:ext cx="419798" cy="27636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721472" y="1815381"/>
            <a:ext cx="4571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SST leads HF</a:t>
            </a:r>
          </a:p>
          <a:p>
            <a:r>
              <a:rPr lang="en-GB" dirty="0" smtClean="0"/>
              <a:t>SST warmed by ocean processes. Positive SST anomaly leads to positive heat flux anomaly</a:t>
            </a:r>
          </a:p>
          <a:p>
            <a:endParaRPr lang="en-GB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502141" y="4416713"/>
            <a:ext cx="4252170" cy="22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76324" y="1818300"/>
            <a:ext cx="5577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SST lags heat flux</a:t>
            </a:r>
          </a:p>
          <a:p>
            <a:r>
              <a:rPr lang="en-GB" dirty="0" smtClean="0"/>
              <a:t>Heat flux decreases (goes into the ocean), causes SST to increase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33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14590</TotalTime>
  <Words>55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Cobb, Alison</dc:creator>
  <cp:lastModifiedBy>Cobb, Alison</cp:lastModifiedBy>
  <cp:revision>4</cp:revision>
  <dcterms:created xsi:type="dcterms:W3CDTF">2017-01-20T12:51:18Z</dcterms:created>
  <dcterms:modified xsi:type="dcterms:W3CDTF">2017-01-30T16:01:55Z</dcterms:modified>
</cp:coreProperties>
</file>