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4660"/>
  </p:normalViewPr>
  <p:slideViewPr>
    <p:cSldViewPr snapToGrid="0">
      <p:cViewPr>
        <p:scale>
          <a:sx n="148" d="100"/>
          <a:sy n="148" d="100"/>
        </p:scale>
        <p:origin x="-2418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6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09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68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2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71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9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5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9FD86-1BD0-44CE-BFCB-BED581DDB138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03D0-148B-40FF-8225-1A6E06D108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3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0000" y="1260000"/>
            <a:ext cx="2124000" cy="2124000"/>
          </a:xfrm>
          <a:prstGeom prst="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Connector 4"/>
          <p:cNvSpPr/>
          <p:nvPr/>
        </p:nvSpPr>
        <p:spPr>
          <a:xfrm>
            <a:off x="3552568" y="1204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/>
          <p:cNvSpPr/>
          <p:nvPr/>
        </p:nvSpPr>
        <p:spPr>
          <a:xfrm>
            <a:off x="3704968" y="1357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/>
          <p:cNvSpPr/>
          <p:nvPr/>
        </p:nvSpPr>
        <p:spPr>
          <a:xfrm>
            <a:off x="3857368" y="15095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Connector 20"/>
          <p:cNvSpPr/>
          <p:nvPr/>
        </p:nvSpPr>
        <p:spPr>
          <a:xfrm>
            <a:off x="4009768" y="1661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/>
          <p:cNvSpPr/>
          <p:nvPr/>
        </p:nvSpPr>
        <p:spPr>
          <a:xfrm>
            <a:off x="4162168" y="18143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Connector 22"/>
          <p:cNvSpPr/>
          <p:nvPr/>
        </p:nvSpPr>
        <p:spPr>
          <a:xfrm>
            <a:off x="4314568" y="1966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Connector 23"/>
          <p:cNvSpPr/>
          <p:nvPr/>
        </p:nvSpPr>
        <p:spPr>
          <a:xfrm>
            <a:off x="4466968" y="2119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Connector 24"/>
          <p:cNvSpPr/>
          <p:nvPr/>
        </p:nvSpPr>
        <p:spPr>
          <a:xfrm>
            <a:off x="4619368" y="2271582"/>
            <a:ext cx="72000" cy="72000"/>
          </a:xfrm>
          <a:prstGeom prst="flowChartConnector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lowchart: Connector 25"/>
          <p:cNvSpPr/>
          <p:nvPr/>
        </p:nvSpPr>
        <p:spPr>
          <a:xfrm>
            <a:off x="4771768" y="2423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Connector 26"/>
          <p:cNvSpPr/>
          <p:nvPr/>
        </p:nvSpPr>
        <p:spPr>
          <a:xfrm>
            <a:off x="4924168" y="25763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Connector 27"/>
          <p:cNvSpPr/>
          <p:nvPr/>
        </p:nvSpPr>
        <p:spPr>
          <a:xfrm>
            <a:off x="5076568" y="2728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Connector 28"/>
          <p:cNvSpPr/>
          <p:nvPr/>
        </p:nvSpPr>
        <p:spPr>
          <a:xfrm>
            <a:off x="5228968" y="2881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Connector 29"/>
          <p:cNvSpPr/>
          <p:nvPr/>
        </p:nvSpPr>
        <p:spPr>
          <a:xfrm>
            <a:off x="5381368" y="30335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Connector 30"/>
          <p:cNvSpPr/>
          <p:nvPr/>
        </p:nvSpPr>
        <p:spPr>
          <a:xfrm>
            <a:off x="5533768" y="3185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owchart: Connector 31"/>
          <p:cNvSpPr/>
          <p:nvPr/>
        </p:nvSpPr>
        <p:spPr>
          <a:xfrm>
            <a:off x="5686168" y="33383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3704968" y="1204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3857368" y="1357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Connector 45"/>
          <p:cNvSpPr/>
          <p:nvPr/>
        </p:nvSpPr>
        <p:spPr>
          <a:xfrm>
            <a:off x="4009768" y="15095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Connector 46"/>
          <p:cNvSpPr/>
          <p:nvPr/>
        </p:nvSpPr>
        <p:spPr>
          <a:xfrm>
            <a:off x="4162168" y="1661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Connector 47"/>
          <p:cNvSpPr/>
          <p:nvPr/>
        </p:nvSpPr>
        <p:spPr>
          <a:xfrm>
            <a:off x="4314568" y="18143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nnector 48"/>
          <p:cNvSpPr/>
          <p:nvPr/>
        </p:nvSpPr>
        <p:spPr>
          <a:xfrm>
            <a:off x="4466968" y="1966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lowchart: Connector 49"/>
          <p:cNvSpPr/>
          <p:nvPr/>
        </p:nvSpPr>
        <p:spPr>
          <a:xfrm>
            <a:off x="4619368" y="2119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Connector 50"/>
          <p:cNvSpPr/>
          <p:nvPr/>
        </p:nvSpPr>
        <p:spPr>
          <a:xfrm>
            <a:off x="4771768" y="22715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lowchart: Connector 51"/>
          <p:cNvSpPr/>
          <p:nvPr/>
        </p:nvSpPr>
        <p:spPr>
          <a:xfrm>
            <a:off x="4924168" y="2423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lowchart: Connector 52"/>
          <p:cNvSpPr/>
          <p:nvPr/>
        </p:nvSpPr>
        <p:spPr>
          <a:xfrm>
            <a:off x="5076568" y="25763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lowchart: Connector 53"/>
          <p:cNvSpPr/>
          <p:nvPr/>
        </p:nvSpPr>
        <p:spPr>
          <a:xfrm>
            <a:off x="5228968" y="27287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lowchart: Connector 54"/>
          <p:cNvSpPr/>
          <p:nvPr/>
        </p:nvSpPr>
        <p:spPr>
          <a:xfrm>
            <a:off x="5381368" y="28811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Connector 55"/>
          <p:cNvSpPr/>
          <p:nvPr/>
        </p:nvSpPr>
        <p:spPr>
          <a:xfrm>
            <a:off x="5533768" y="30335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lowchart: Connector 56"/>
          <p:cNvSpPr/>
          <p:nvPr/>
        </p:nvSpPr>
        <p:spPr>
          <a:xfrm>
            <a:off x="5686168" y="318598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lowchart: Connector 57"/>
          <p:cNvSpPr/>
          <p:nvPr/>
        </p:nvSpPr>
        <p:spPr>
          <a:xfrm>
            <a:off x="3857368" y="12101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lowchart: Connector 58"/>
          <p:cNvSpPr/>
          <p:nvPr/>
        </p:nvSpPr>
        <p:spPr>
          <a:xfrm>
            <a:off x="4009768" y="13625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lowchart: Connector 59"/>
          <p:cNvSpPr/>
          <p:nvPr/>
        </p:nvSpPr>
        <p:spPr>
          <a:xfrm>
            <a:off x="4162168" y="15149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Connector 60"/>
          <p:cNvSpPr/>
          <p:nvPr/>
        </p:nvSpPr>
        <p:spPr>
          <a:xfrm>
            <a:off x="4314568" y="16673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lowchart: Connector 61"/>
          <p:cNvSpPr/>
          <p:nvPr/>
        </p:nvSpPr>
        <p:spPr>
          <a:xfrm>
            <a:off x="4466968" y="18197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lowchart: Connector 62"/>
          <p:cNvSpPr/>
          <p:nvPr/>
        </p:nvSpPr>
        <p:spPr>
          <a:xfrm>
            <a:off x="4619368" y="19721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lowchart: Connector 63"/>
          <p:cNvSpPr/>
          <p:nvPr/>
        </p:nvSpPr>
        <p:spPr>
          <a:xfrm>
            <a:off x="4771768" y="21245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nnector 64"/>
          <p:cNvSpPr/>
          <p:nvPr/>
        </p:nvSpPr>
        <p:spPr>
          <a:xfrm>
            <a:off x="4924168" y="22769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Connector 65"/>
          <p:cNvSpPr/>
          <p:nvPr/>
        </p:nvSpPr>
        <p:spPr>
          <a:xfrm>
            <a:off x="5076568" y="24293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lowchart: Connector 66"/>
          <p:cNvSpPr/>
          <p:nvPr/>
        </p:nvSpPr>
        <p:spPr>
          <a:xfrm>
            <a:off x="5228968" y="25817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lowchart: Connector 67"/>
          <p:cNvSpPr/>
          <p:nvPr/>
        </p:nvSpPr>
        <p:spPr>
          <a:xfrm>
            <a:off x="5381368" y="27341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Flowchart: Connector 68"/>
          <p:cNvSpPr/>
          <p:nvPr/>
        </p:nvSpPr>
        <p:spPr>
          <a:xfrm>
            <a:off x="5533768" y="28865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lowchart: Connector 69"/>
          <p:cNvSpPr/>
          <p:nvPr/>
        </p:nvSpPr>
        <p:spPr>
          <a:xfrm>
            <a:off x="5686168" y="30389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Connector 70"/>
          <p:cNvSpPr/>
          <p:nvPr/>
        </p:nvSpPr>
        <p:spPr>
          <a:xfrm>
            <a:off x="4009768" y="12082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lowchart: Connector 71"/>
          <p:cNvSpPr/>
          <p:nvPr/>
        </p:nvSpPr>
        <p:spPr>
          <a:xfrm>
            <a:off x="4162168" y="13606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Flowchart: Connector 72"/>
          <p:cNvSpPr/>
          <p:nvPr/>
        </p:nvSpPr>
        <p:spPr>
          <a:xfrm>
            <a:off x="4314568" y="15130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lowchart: Connector 73"/>
          <p:cNvSpPr/>
          <p:nvPr/>
        </p:nvSpPr>
        <p:spPr>
          <a:xfrm>
            <a:off x="4466968" y="16654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lowchart: Connector 74"/>
          <p:cNvSpPr/>
          <p:nvPr/>
        </p:nvSpPr>
        <p:spPr>
          <a:xfrm>
            <a:off x="4619368" y="18178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Connector 75"/>
          <p:cNvSpPr/>
          <p:nvPr/>
        </p:nvSpPr>
        <p:spPr>
          <a:xfrm>
            <a:off x="4771768" y="19702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lowchart: Connector 76"/>
          <p:cNvSpPr/>
          <p:nvPr/>
        </p:nvSpPr>
        <p:spPr>
          <a:xfrm>
            <a:off x="4924168" y="21226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Flowchart: Connector 77"/>
          <p:cNvSpPr/>
          <p:nvPr/>
        </p:nvSpPr>
        <p:spPr>
          <a:xfrm>
            <a:off x="5076568" y="22750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Connector 78"/>
          <p:cNvSpPr/>
          <p:nvPr/>
        </p:nvSpPr>
        <p:spPr>
          <a:xfrm>
            <a:off x="5228968" y="24274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Flowchart: Connector 79"/>
          <p:cNvSpPr/>
          <p:nvPr/>
        </p:nvSpPr>
        <p:spPr>
          <a:xfrm>
            <a:off x="5381368" y="25798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Connector 80"/>
          <p:cNvSpPr/>
          <p:nvPr/>
        </p:nvSpPr>
        <p:spPr>
          <a:xfrm>
            <a:off x="5533768" y="27322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lowchart: Connector 81"/>
          <p:cNvSpPr/>
          <p:nvPr/>
        </p:nvSpPr>
        <p:spPr>
          <a:xfrm>
            <a:off x="5686168" y="288461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lowchart: Connector 82"/>
          <p:cNvSpPr/>
          <p:nvPr/>
        </p:nvSpPr>
        <p:spPr>
          <a:xfrm>
            <a:off x="4162168" y="1213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lowchart: Connector 83"/>
          <p:cNvSpPr/>
          <p:nvPr/>
        </p:nvSpPr>
        <p:spPr>
          <a:xfrm>
            <a:off x="4314568" y="1365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lowchart: Connector 84"/>
          <p:cNvSpPr/>
          <p:nvPr/>
        </p:nvSpPr>
        <p:spPr>
          <a:xfrm>
            <a:off x="4466968" y="1518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Flowchart: Connector 85"/>
          <p:cNvSpPr/>
          <p:nvPr/>
        </p:nvSpPr>
        <p:spPr>
          <a:xfrm>
            <a:off x="4619368" y="1670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lowchart: Connector 86"/>
          <p:cNvSpPr/>
          <p:nvPr/>
        </p:nvSpPr>
        <p:spPr>
          <a:xfrm>
            <a:off x="4771768" y="18231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lowchart: Connector 87"/>
          <p:cNvSpPr/>
          <p:nvPr/>
        </p:nvSpPr>
        <p:spPr>
          <a:xfrm>
            <a:off x="4924168" y="1975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Connector 88"/>
          <p:cNvSpPr/>
          <p:nvPr/>
        </p:nvSpPr>
        <p:spPr>
          <a:xfrm>
            <a:off x="5076568" y="2127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Connector 89"/>
          <p:cNvSpPr/>
          <p:nvPr/>
        </p:nvSpPr>
        <p:spPr>
          <a:xfrm>
            <a:off x="5228968" y="2280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Connector 90"/>
          <p:cNvSpPr/>
          <p:nvPr/>
        </p:nvSpPr>
        <p:spPr>
          <a:xfrm>
            <a:off x="5381368" y="2432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lowchart: Connector 91"/>
          <p:cNvSpPr/>
          <p:nvPr/>
        </p:nvSpPr>
        <p:spPr>
          <a:xfrm>
            <a:off x="5533768" y="25851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Connector 92"/>
          <p:cNvSpPr/>
          <p:nvPr/>
        </p:nvSpPr>
        <p:spPr>
          <a:xfrm>
            <a:off x="5686168" y="2737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Connector 93"/>
          <p:cNvSpPr/>
          <p:nvPr/>
        </p:nvSpPr>
        <p:spPr>
          <a:xfrm>
            <a:off x="4314568" y="12188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Connector 94"/>
          <p:cNvSpPr/>
          <p:nvPr/>
        </p:nvSpPr>
        <p:spPr>
          <a:xfrm>
            <a:off x="4466968" y="13712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Connector 95"/>
          <p:cNvSpPr/>
          <p:nvPr/>
        </p:nvSpPr>
        <p:spPr>
          <a:xfrm>
            <a:off x="4619368" y="15236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Connector 96"/>
          <p:cNvSpPr/>
          <p:nvPr/>
        </p:nvSpPr>
        <p:spPr>
          <a:xfrm>
            <a:off x="4771768" y="16760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Connector 97"/>
          <p:cNvSpPr/>
          <p:nvPr/>
        </p:nvSpPr>
        <p:spPr>
          <a:xfrm>
            <a:off x="4924168" y="18284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Flowchart: Connector 98"/>
          <p:cNvSpPr/>
          <p:nvPr/>
        </p:nvSpPr>
        <p:spPr>
          <a:xfrm>
            <a:off x="5076568" y="19808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Flowchart: Connector 99"/>
          <p:cNvSpPr/>
          <p:nvPr/>
        </p:nvSpPr>
        <p:spPr>
          <a:xfrm>
            <a:off x="5228968" y="21332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Flowchart: Connector 100"/>
          <p:cNvSpPr/>
          <p:nvPr/>
        </p:nvSpPr>
        <p:spPr>
          <a:xfrm>
            <a:off x="5381368" y="22856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Connector 101"/>
          <p:cNvSpPr/>
          <p:nvPr/>
        </p:nvSpPr>
        <p:spPr>
          <a:xfrm>
            <a:off x="5533768" y="24380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Flowchart: Connector 102"/>
          <p:cNvSpPr/>
          <p:nvPr/>
        </p:nvSpPr>
        <p:spPr>
          <a:xfrm>
            <a:off x="5686168" y="2590472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Flowchart: Connector 103"/>
          <p:cNvSpPr/>
          <p:nvPr/>
        </p:nvSpPr>
        <p:spPr>
          <a:xfrm>
            <a:off x="4471755" y="1213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Flowchart: Connector 104"/>
          <p:cNvSpPr/>
          <p:nvPr/>
        </p:nvSpPr>
        <p:spPr>
          <a:xfrm>
            <a:off x="4624155" y="1365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Flowchart: Connector 105"/>
          <p:cNvSpPr/>
          <p:nvPr/>
        </p:nvSpPr>
        <p:spPr>
          <a:xfrm>
            <a:off x="4776555" y="1518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Flowchart: Connector 106"/>
          <p:cNvSpPr/>
          <p:nvPr/>
        </p:nvSpPr>
        <p:spPr>
          <a:xfrm>
            <a:off x="4928955" y="1670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Flowchart: Connector 107"/>
          <p:cNvSpPr/>
          <p:nvPr/>
        </p:nvSpPr>
        <p:spPr>
          <a:xfrm>
            <a:off x="5081355" y="18231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lowchart: Connector 108"/>
          <p:cNvSpPr/>
          <p:nvPr/>
        </p:nvSpPr>
        <p:spPr>
          <a:xfrm>
            <a:off x="5233755" y="1975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Flowchart: Connector 109"/>
          <p:cNvSpPr/>
          <p:nvPr/>
        </p:nvSpPr>
        <p:spPr>
          <a:xfrm>
            <a:off x="5386155" y="2127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Flowchart: Connector 110"/>
          <p:cNvSpPr/>
          <p:nvPr/>
        </p:nvSpPr>
        <p:spPr>
          <a:xfrm>
            <a:off x="5538555" y="2280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Flowchart: Connector 111"/>
          <p:cNvSpPr/>
          <p:nvPr/>
        </p:nvSpPr>
        <p:spPr>
          <a:xfrm>
            <a:off x="5690955" y="2432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lowchart: Connector 112"/>
          <p:cNvSpPr/>
          <p:nvPr/>
        </p:nvSpPr>
        <p:spPr>
          <a:xfrm>
            <a:off x="4621455" y="1213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Flowchart: Connector 113"/>
          <p:cNvSpPr/>
          <p:nvPr/>
        </p:nvSpPr>
        <p:spPr>
          <a:xfrm>
            <a:off x="4773855" y="1365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Flowchart: Connector 114"/>
          <p:cNvSpPr/>
          <p:nvPr/>
        </p:nvSpPr>
        <p:spPr>
          <a:xfrm>
            <a:off x="4926255" y="1518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Flowchart: Connector 115"/>
          <p:cNvSpPr/>
          <p:nvPr/>
        </p:nvSpPr>
        <p:spPr>
          <a:xfrm>
            <a:off x="5078655" y="1670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Flowchart: Connector 116"/>
          <p:cNvSpPr/>
          <p:nvPr/>
        </p:nvSpPr>
        <p:spPr>
          <a:xfrm>
            <a:off x="5231055" y="18231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Flowchart: Connector 117"/>
          <p:cNvSpPr/>
          <p:nvPr/>
        </p:nvSpPr>
        <p:spPr>
          <a:xfrm>
            <a:off x="5383455" y="1975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Flowchart: Connector 118"/>
          <p:cNvSpPr/>
          <p:nvPr/>
        </p:nvSpPr>
        <p:spPr>
          <a:xfrm>
            <a:off x="5535855" y="2127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lowchart: Connector 119"/>
          <p:cNvSpPr/>
          <p:nvPr/>
        </p:nvSpPr>
        <p:spPr>
          <a:xfrm>
            <a:off x="5688255" y="2280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lowchart: Connector 120"/>
          <p:cNvSpPr/>
          <p:nvPr/>
        </p:nvSpPr>
        <p:spPr>
          <a:xfrm>
            <a:off x="4771768" y="12168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lowchart: Connector 121"/>
          <p:cNvSpPr/>
          <p:nvPr/>
        </p:nvSpPr>
        <p:spPr>
          <a:xfrm>
            <a:off x="4924168" y="13692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lowchart: Connector 122"/>
          <p:cNvSpPr/>
          <p:nvPr/>
        </p:nvSpPr>
        <p:spPr>
          <a:xfrm>
            <a:off x="5076568" y="15216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lowchart: Connector 123"/>
          <p:cNvSpPr/>
          <p:nvPr/>
        </p:nvSpPr>
        <p:spPr>
          <a:xfrm>
            <a:off x="5228968" y="16740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lowchart: Connector 124"/>
          <p:cNvSpPr/>
          <p:nvPr/>
        </p:nvSpPr>
        <p:spPr>
          <a:xfrm>
            <a:off x="5381368" y="18264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Flowchart: Connector 125"/>
          <p:cNvSpPr/>
          <p:nvPr/>
        </p:nvSpPr>
        <p:spPr>
          <a:xfrm>
            <a:off x="5533768" y="19788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Flowchart: Connector 126"/>
          <p:cNvSpPr/>
          <p:nvPr/>
        </p:nvSpPr>
        <p:spPr>
          <a:xfrm>
            <a:off x="5686168" y="2131226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lowchart: Connector 127"/>
          <p:cNvSpPr/>
          <p:nvPr/>
        </p:nvSpPr>
        <p:spPr>
          <a:xfrm>
            <a:off x="4921468" y="12130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lowchart: Connector 128"/>
          <p:cNvSpPr/>
          <p:nvPr/>
        </p:nvSpPr>
        <p:spPr>
          <a:xfrm>
            <a:off x="5073868" y="13654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Flowchart: Connector 129"/>
          <p:cNvSpPr/>
          <p:nvPr/>
        </p:nvSpPr>
        <p:spPr>
          <a:xfrm>
            <a:off x="5226268" y="15178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lowchart: Connector 130"/>
          <p:cNvSpPr/>
          <p:nvPr/>
        </p:nvSpPr>
        <p:spPr>
          <a:xfrm>
            <a:off x="5378668" y="16702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lowchart: Connector 131"/>
          <p:cNvSpPr/>
          <p:nvPr/>
        </p:nvSpPr>
        <p:spPr>
          <a:xfrm>
            <a:off x="5531068" y="18226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Connector 132"/>
          <p:cNvSpPr/>
          <p:nvPr/>
        </p:nvSpPr>
        <p:spPr>
          <a:xfrm>
            <a:off x="5683468" y="197503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lowchart: Connector 133"/>
          <p:cNvSpPr/>
          <p:nvPr/>
        </p:nvSpPr>
        <p:spPr>
          <a:xfrm>
            <a:off x="5071168" y="121278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Connector 134"/>
          <p:cNvSpPr/>
          <p:nvPr/>
        </p:nvSpPr>
        <p:spPr>
          <a:xfrm>
            <a:off x="5223568" y="136518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Flowchart: Connector 135"/>
          <p:cNvSpPr/>
          <p:nvPr/>
        </p:nvSpPr>
        <p:spPr>
          <a:xfrm>
            <a:off x="5375968" y="151758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Flowchart: Connector 136"/>
          <p:cNvSpPr/>
          <p:nvPr/>
        </p:nvSpPr>
        <p:spPr>
          <a:xfrm>
            <a:off x="5528368" y="166998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lowchart: Connector 137"/>
          <p:cNvSpPr/>
          <p:nvPr/>
        </p:nvSpPr>
        <p:spPr>
          <a:xfrm>
            <a:off x="5680768" y="182238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Flowchart: Connector 138"/>
          <p:cNvSpPr/>
          <p:nvPr/>
        </p:nvSpPr>
        <p:spPr>
          <a:xfrm>
            <a:off x="5220829" y="121682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Flowchart: Connector 139"/>
          <p:cNvSpPr/>
          <p:nvPr/>
        </p:nvSpPr>
        <p:spPr>
          <a:xfrm>
            <a:off x="5373229" y="136922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Flowchart: Connector 140"/>
          <p:cNvSpPr/>
          <p:nvPr/>
        </p:nvSpPr>
        <p:spPr>
          <a:xfrm>
            <a:off x="5525629" y="152162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Flowchart: Connector 141"/>
          <p:cNvSpPr/>
          <p:nvPr/>
        </p:nvSpPr>
        <p:spPr>
          <a:xfrm>
            <a:off x="5678029" y="167402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Flowchart: Connector 142"/>
          <p:cNvSpPr/>
          <p:nvPr/>
        </p:nvSpPr>
        <p:spPr>
          <a:xfrm>
            <a:off x="5373229" y="120780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Flowchart: Connector 143"/>
          <p:cNvSpPr/>
          <p:nvPr/>
        </p:nvSpPr>
        <p:spPr>
          <a:xfrm>
            <a:off x="5525629" y="136020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lowchart: Connector 144"/>
          <p:cNvSpPr/>
          <p:nvPr/>
        </p:nvSpPr>
        <p:spPr>
          <a:xfrm>
            <a:off x="5678029" y="1512608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Flowchart: Connector 145"/>
          <p:cNvSpPr/>
          <p:nvPr/>
        </p:nvSpPr>
        <p:spPr>
          <a:xfrm>
            <a:off x="5523773" y="1207283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lowchart: Connector 146"/>
          <p:cNvSpPr/>
          <p:nvPr/>
        </p:nvSpPr>
        <p:spPr>
          <a:xfrm>
            <a:off x="5676173" y="1359683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lowchart: Connector 147"/>
          <p:cNvSpPr/>
          <p:nvPr/>
        </p:nvSpPr>
        <p:spPr>
          <a:xfrm>
            <a:off x="5673959" y="1211323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Flowchart: Connector 149"/>
          <p:cNvSpPr/>
          <p:nvPr/>
        </p:nvSpPr>
        <p:spPr>
          <a:xfrm>
            <a:off x="3555599" y="1357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Flowchart: Connector 150"/>
          <p:cNvSpPr/>
          <p:nvPr/>
        </p:nvSpPr>
        <p:spPr>
          <a:xfrm>
            <a:off x="3707999" y="1509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Flowchart: Connector 151"/>
          <p:cNvSpPr/>
          <p:nvPr/>
        </p:nvSpPr>
        <p:spPr>
          <a:xfrm>
            <a:off x="3860399" y="1661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Flowchart: Connector 152"/>
          <p:cNvSpPr/>
          <p:nvPr/>
        </p:nvSpPr>
        <p:spPr>
          <a:xfrm>
            <a:off x="4012799" y="1814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Flowchart: Connector 153"/>
          <p:cNvSpPr/>
          <p:nvPr/>
        </p:nvSpPr>
        <p:spPr>
          <a:xfrm>
            <a:off x="4165199" y="1966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Flowchart: Connector 154"/>
          <p:cNvSpPr/>
          <p:nvPr/>
        </p:nvSpPr>
        <p:spPr>
          <a:xfrm>
            <a:off x="4317599" y="2119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Flowchart: Connector 155"/>
          <p:cNvSpPr/>
          <p:nvPr/>
        </p:nvSpPr>
        <p:spPr>
          <a:xfrm>
            <a:off x="4469999" y="2271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Flowchart: Connector 156"/>
          <p:cNvSpPr/>
          <p:nvPr/>
        </p:nvSpPr>
        <p:spPr>
          <a:xfrm>
            <a:off x="4622399" y="2423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lowchart: Connector 157"/>
          <p:cNvSpPr/>
          <p:nvPr/>
        </p:nvSpPr>
        <p:spPr>
          <a:xfrm>
            <a:off x="4774799" y="2576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lowchart: Connector 158"/>
          <p:cNvSpPr/>
          <p:nvPr/>
        </p:nvSpPr>
        <p:spPr>
          <a:xfrm>
            <a:off x="4927199" y="2728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lowchart: Connector 159"/>
          <p:cNvSpPr/>
          <p:nvPr/>
        </p:nvSpPr>
        <p:spPr>
          <a:xfrm>
            <a:off x="5079599" y="2881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Flowchart: Connector 160"/>
          <p:cNvSpPr/>
          <p:nvPr/>
        </p:nvSpPr>
        <p:spPr>
          <a:xfrm>
            <a:off x="5231999" y="3033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Flowchart: Connector 161"/>
          <p:cNvSpPr/>
          <p:nvPr/>
        </p:nvSpPr>
        <p:spPr>
          <a:xfrm>
            <a:off x="5384399" y="3185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Flowchart: Connector 162"/>
          <p:cNvSpPr/>
          <p:nvPr/>
        </p:nvSpPr>
        <p:spPr>
          <a:xfrm>
            <a:off x="5536799" y="3338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Flowchart: Connector 165"/>
          <p:cNvSpPr/>
          <p:nvPr/>
        </p:nvSpPr>
        <p:spPr>
          <a:xfrm>
            <a:off x="3559031" y="15141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Flowchart: Connector 166"/>
          <p:cNvSpPr/>
          <p:nvPr/>
        </p:nvSpPr>
        <p:spPr>
          <a:xfrm>
            <a:off x="3711431" y="16665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lowchart: Connector 167"/>
          <p:cNvSpPr/>
          <p:nvPr/>
        </p:nvSpPr>
        <p:spPr>
          <a:xfrm>
            <a:off x="3863831" y="18189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Flowchart: Connector 168"/>
          <p:cNvSpPr/>
          <p:nvPr/>
        </p:nvSpPr>
        <p:spPr>
          <a:xfrm>
            <a:off x="4016231" y="19713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Flowchart: Connector 169"/>
          <p:cNvSpPr/>
          <p:nvPr/>
        </p:nvSpPr>
        <p:spPr>
          <a:xfrm>
            <a:off x="4168631" y="21237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lowchart: Connector 170"/>
          <p:cNvSpPr/>
          <p:nvPr/>
        </p:nvSpPr>
        <p:spPr>
          <a:xfrm>
            <a:off x="4321031" y="22761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Flowchart: Connector 171"/>
          <p:cNvSpPr/>
          <p:nvPr/>
        </p:nvSpPr>
        <p:spPr>
          <a:xfrm>
            <a:off x="4473431" y="24285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Flowchart: Connector 172"/>
          <p:cNvSpPr/>
          <p:nvPr/>
        </p:nvSpPr>
        <p:spPr>
          <a:xfrm>
            <a:off x="4625831" y="25809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Flowchart: Connector 173"/>
          <p:cNvSpPr/>
          <p:nvPr/>
        </p:nvSpPr>
        <p:spPr>
          <a:xfrm>
            <a:off x="4778231" y="27333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lowchart: Connector 174"/>
          <p:cNvSpPr/>
          <p:nvPr/>
        </p:nvSpPr>
        <p:spPr>
          <a:xfrm>
            <a:off x="4930631" y="28857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Flowchart: Connector 180"/>
          <p:cNvSpPr/>
          <p:nvPr/>
        </p:nvSpPr>
        <p:spPr>
          <a:xfrm>
            <a:off x="5083031" y="30381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Flowchart: Connector 181"/>
          <p:cNvSpPr/>
          <p:nvPr/>
        </p:nvSpPr>
        <p:spPr>
          <a:xfrm>
            <a:off x="5235431" y="31905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Flowchart: Connector 182"/>
          <p:cNvSpPr/>
          <p:nvPr/>
        </p:nvSpPr>
        <p:spPr>
          <a:xfrm>
            <a:off x="5387831" y="334294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Flowchart: Connector 201"/>
          <p:cNvSpPr/>
          <p:nvPr/>
        </p:nvSpPr>
        <p:spPr>
          <a:xfrm>
            <a:off x="3554776" y="16682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Flowchart: Connector 202"/>
          <p:cNvSpPr/>
          <p:nvPr/>
        </p:nvSpPr>
        <p:spPr>
          <a:xfrm>
            <a:off x="3707176" y="18206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Flowchart: Connector 203"/>
          <p:cNvSpPr/>
          <p:nvPr/>
        </p:nvSpPr>
        <p:spPr>
          <a:xfrm>
            <a:off x="3859576" y="19730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Flowchart: Connector 204"/>
          <p:cNvSpPr/>
          <p:nvPr/>
        </p:nvSpPr>
        <p:spPr>
          <a:xfrm>
            <a:off x="4011976" y="21254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Flowchart: Connector 205"/>
          <p:cNvSpPr/>
          <p:nvPr/>
        </p:nvSpPr>
        <p:spPr>
          <a:xfrm>
            <a:off x="4164376" y="22778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Flowchart: Connector 206"/>
          <p:cNvSpPr/>
          <p:nvPr/>
        </p:nvSpPr>
        <p:spPr>
          <a:xfrm>
            <a:off x="4316776" y="24302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Flowchart: Connector 207"/>
          <p:cNvSpPr/>
          <p:nvPr/>
        </p:nvSpPr>
        <p:spPr>
          <a:xfrm>
            <a:off x="4469176" y="25826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lowchart: Connector 208"/>
          <p:cNvSpPr/>
          <p:nvPr/>
        </p:nvSpPr>
        <p:spPr>
          <a:xfrm>
            <a:off x="4621576" y="27350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Flowchart: Connector 209"/>
          <p:cNvSpPr/>
          <p:nvPr/>
        </p:nvSpPr>
        <p:spPr>
          <a:xfrm>
            <a:off x="4773976" y="28874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Flowchart: Connector 210"/>
          <p:cNvSpPr/>
          <p:nvPr/>
        </p:nvSpPr>
        <p:spPr>
          <a:xfrm>
            <a:off x="4926376" y="30398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lowchart: Connector 211"/>
          <p:cNvSpPr/>
          <p:nvPr/>
        </p:nvSpPr>
        <p:spPr>
          <a:xfrm>
            <a:off x="5078776" y="31922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Flowchart: Connector 212"/>
          <p:cNvSpPr/>
          <p:nvPr/>
        </p:nvSpPr>
        <p:spPr>
          <a:xfrm>
            <a:off x="5231176" y="3344619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Flowchart: Connector 217"/>
          <p:cNvSpPr/>
          <p:nvPr/>
        </p:nvSpPr>
        <p:spPr>
          <a:xfrm>
            <a:off x="3550913" y="1814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Flowchart: Connector 218"/>
          <p:cNvSpPr/>
          <p:nvPr/>
        </p:nvSpPr>
        <p:spPr>
          <a:xfrm>
            <a:off x="3703313" y="1966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Flowchart: Connector 219"/>
          <p:cNvSpPr/>
          <p:nvPr/>
        </p:nvSpPr>
        <p:spPr>
          <a:xfrm>
            <a:off x="3855713" y="2119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Flowchart: Connector 220"/>
          <p:cNvSpPr/>
          <p:nvPr/>
        </p:nvSpPr>
        <p:spPr>
          <a:xfrm>
            <a:off x="4008113" y="2271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Flowchart: Connector 221"/>
          <p:cNvSpPr/>
          <p:nvPr/>
        </p:nvSpPr>
        <p:spPr>
          <a:xfrm>
            <a:off x="4160513" y="2423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Flowchart: Connector 222"/>
          <p:cNvSpPr/>
          <p:nvPr/>
        </p:nvSpPr>
        <p:spPr>
          <a:xfrm>
            <a:off x="4312913" y="2576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Flowchart: Connector 223"/>
          <p:cNvSpPr/>
          <p:nvPr/>
        </p:nvSpPr>
        <p:spPr>
          <a:xfrm>
            <a:off x="4465313" y="2728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lowchart: Connector 224"/>
          <p:cNvSpPr/>
          <p:nvPr/>
        </p:nvSpPr>
        <p:spPr>
          <a:xfrm>
            <a:off x="4617713" y="2881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lowchart: Connector 225"/>
          <p:cNvSpPr/>
          <p:nvPr/>
        </p:nvSpPr>
        <p:spPr>
          <a:xfrm>
            <a:off x="4770113" y="3033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lowchart: Connector 226"/>
          <p:cNvSpPr/>
          <p:nvPr/>
        </p:nvSpPr>
        <p:spPr>
          <a:xfrm>
            <a:off x="4922513" y="3185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Flowchart: Connector 227"/>
          <p:cNvSpPr/>
          <p:nvPr/>
        </p:nvSpPr>
        <p:spPr>
          <a:xfrm>
            <a:off x="5074913" y="3338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Flowchart: Connector 233"/>
          <p:cNvSpPr/>
          <p:nvPr/>
        </p:nvSpPr>
        <p:spPr>
          <a:xfrm>
            <a:off x="3552568" y="1966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Flowchart: Connector 234"/>
          <p:cNvSpPr/>
          <p:nvPr/>
        </p:nvSpPr>
        <p:spPr>
          <a:xfrm>
            <a:off x="3704968" y="2119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Flowchart: Connector 235"/>
          <p:cNvSpPr/>
          <p:nvPr/>
        </p:nvSpPr>
        <p:spPr>
          <a:xfrm>
            <a:off x="3857368" y="2271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Flowchart: Connector 236"/>
          <p:cNvSpPr/>
          <p:nvPr/>
        </p:nvSpPr>
        <p:spPr>
          <a:xfrm>
            <a:off x="4009768" y="2423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Flowchart: Connector 237"/>
          <p:cNvSpPr/>
          <p:nvPr/>
        </p:nvSpPr>
        <p:spPr>
          <a:xfrm>
            <a:off x="4162168" y="2576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Flowchart: Connector 238"/>
          <p:cNvSpPr/>
          <p:nvPr/>
        </p:nvSpPr>
        <p:spPr>
          <a:xfrm>
            <a:off x="4314568" y="27287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Flowchart: Connector 239"/>
          <p:cNvSpPr/>
          <p:nvPr/>
        </p:nvSpPr>
        <p:spPr>
          <a:xfrm>
            <a:off x="4466968" y="28811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Flowchart: Connector 240"/>
          <p:cNvSpPr/>
          <p:nvPr/>
        </p:nvSpPr>
        <p:spPr>
          <a:xfrm>
            <a:off x="4619368" y="30335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Flowchart: Connector 241"/>
          <p:cNvSpPr/>
          <p:nvPr/>
        </p:nvSpPr>
        <p:spPr>
          <a:xfrm>
            <a:off x="4771768" y="31859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Flowchart: Connector 242"/>
          <p:cNvSpPr/>
          <p:nvPr/>
        </p:nvSpPr>
        <p:spPr>
          <a:xfrm>
            <a:off x="4924168" y="333838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Flowchart: Connector 249"/>
          <p:cNvSpPr/>
          <p:nvPr/>
        </p:nvSpPr>
        <p:spPr>
          <a:xfrm>
            <a:off x="3554962" y="21161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Flowchart: Connector 250"/>
          <p:cNvSpPr/>
          <p:nvPr/>
        </p:nvSpPr>
        <p:spPr>
          <a:xfrm>
            <a:off x="3707362" y="22685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Flowchart: Connector 251"/>
          <p:cNvSpPr/>
          <p:nvPr/>
        </p:nvSpPr>
        <p:spPr>
          <a:xfrm>
            <a:off x="3859762" y="24209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Flowchart: Connector 252"/>
          <p:cNvSpPr/>
          <p:nvPr/>
        </p:nvSpPr>
        <p:spPr>
          <a:xfrm>
            <a:off x="4012162" y="25733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Flowchart: Connector 253"/>
          <p:cNvSpPr/>
          <p:nvPr/>
        </p:nvSpPr>
        <p:spPr>
          <a:xfrm>
            <a:off x="4164562" y="27257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Flowchart: Connector 254"/>
          <p:cNvSpPr/>
          <p:nvPr/>
        </p:nvSpPr>
        <p:spPr>
          <a:xfrm>
            <a:off x="4316962" y="28781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Flowchart: Connector 255"/>
          <p:cNvSpPr/>
          <p:nvPr/>
        </p:nvSpPr>
        <p:spPr>
          <a:xfrm>
            <a:off x="4469362" y="30305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Flowchart: Connector 256"/>
          <p:cNvSpPr/>
          <p:nvPr/>
        </p:nvSpPr>
        <p:spPr>
          <a:xfrm>
            <a:off x="4621762" y="31829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Flowchart: Connector 257"/>
          <p:cNvSpPr/>
          <p:nvPr/>
        </p:nvSpPr>
        <p:spPr>
          <a:xfrm>
            <a:off x="4774162" y="33353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Flowchart: Connector 265"/>
          <p:cNvSpPr/>
          <p:nvPr/>
        </p:nvSpPr>
        <p:spPr>
          <a:xfrm>
            <a:off x="3557355" y="22685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Flowchart: Connector 266"/>
          <p:cNvSpPr/>
          <p:nvPr/>
        </p:nvSpPr>
        <p:spPr>
          <a:xfrm>
            <a:off x="3709755" y="24209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Flowchart: Connector 267"/>
          <p:cNvSpPr/>
          <p:nvPr/>
        </p:nvSpPr>
        <p:spPr>
          <a:xfrm>
            <a:off x="3862155" y="25733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Flowchart: Connector 268"/>
          <p:cNvSpPr/>
          <p:nvPr/>
        </p:nvSpPr>
        <p:spPr>
          <a:xfrm>
            <a:off x="4014555" y="27257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Flowchart: Connector 269"/>
          <p:cNvSpPr/>
          <p:nvPr/>
        </p:nvSpPr>
        <p:spPr>
          <a:xfrm>
            <a:off x="4166955" y="28781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Flowchart: Connector 270"/>
          <p:cNvSpPr/>
          <p:nvPr/>
        </p:nvSpPr>
        <p:spPr>
          <a:xfrm>
            <a:off x="4319355" y="30305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Flowchart: Connector 271"/>
          <p:cNvSpPr/>
          <p:nvPr/>
        </p:nvSpPr>
        <p:spPr>
          <a:xfrm>
            <a:off x="4471755" y="31829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Flowchart: Connector 272"/>
          <p:cNvSpPr/>
          <p:nvPr/>
        </p:nvSpPr>
        <p:spPr>
          <a:xfrm>
            <a:off x="4624155" y="3335311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Flowchart: Connector 273"/>
          <p:cNvSpPr/>
          <p:nvPr/>
        </p:nvSpPr>
        <p:spPr>
          <a:xfrm>
            <a:off x="3550086" y="24209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Flowchart: Connector 274"/>
          <p:cNvSpPr/>
          <p:nvPr/>
        </p:nvSpPr>
        <p:spPr>
          <a:xfrm>
            <a:off x="3702486" y="25733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Flowchart: Connector 275"/>
          <p:cNvSpPr/>
          <p:nvPr/>
        </p:nvSpPr>
        <p:spPr>
          <a:xfrm>
            <a:off x="3854886" y="27257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Flowchart: Connector 276"/>
          <p:cNvSpPr/>
          <p:nvPr/>
        </p:nvSpPr>
        <p:spPr>
          <a:xfrm>
            <a:off x="4007286" y="28781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Flowchart: Connector 277"/>
          <p:cNvSpPr/>
          <p:nvPr/>
        </p:nvSpPr>
        <p:spPr>
          <a:xfrm>
            <a:off x="4159686" y="30305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Flowchart: Connector 278"/>
          <p:cNvSpPr/>
          <p:nvPr/>
        </p:nvSpPr>
        <p:spPr>
          <a:xfrm>
            <a:off x="4312086" y="31829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Flowchart: Connector 279"/>
          <p:cNvSpPr/>
          <p:nvPr/>
        </p:nvSpPr>
        <p:spPr>
          <a:xfrm>
            <a:off x="4464486" y="333531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Flowchart: Connector 280"/>
          <p:cNvSpPr/>
          <p:nvPr/>
        </p:nvSpPr>
        <p:spPr>
          <a:xfrm>
            <a:off x="3546027" y="25707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Flowchart: Connector 281"/>
          <p:cNvSpPr/>
          <p:nvPr/>
        </p:nvSpPr>
        <p:spPr>
          <a:xfrm>
            <a:off x="3698427" y="27231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Flowchart: Connector 282"/>
          <p:cNvSpPr/>
          <p:nvPr/>
        </p:nvSpPr>
        <p:spPr>
          <a:xfrm>
            <a:off x="3850827" y="28755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Flowchart: Connector 283"/>
          <p:cNvSpPr/>
          <p:nvPr/>
        </p:nvSpPr>
        <p:spPr>
          <a:xfrm>
            <a:off x="4003227" y="30279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Flowchart: Connector 284"/>
          <p:cNvSpPr/>
          <p:nvPr/>
        </p:nvSpPr>
        <p:spPr>
          <a:xfrm>
            <a:off x="4155627" y="31803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Flowchart: Connector 285"/>
          <p:cNvSpPr/>
          <p:nvPr/>
        </p:nvSpPr>
        <p:spPr>
          <a:xfrm>
            <a:off x="4308027" y="3332745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Flowchart: Connector 286"/>
          <p:cNvSpPr/>
          <p:nvPr/>
        </p:nvSpPr>
        <p:spPr>
          <a:xfrm>
            <a:off x="3546651" y="27231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Flowchart: Connector 287"/>
          <p:cNvSpPr/>
          <p:nvPr/>
        </p:nvSpPr>
        <p:spPr>
          <a:xfrm>
            <a:off x="3699051" y="2875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Flowchart: Connector 288"/>
          <p:cNvSpPr/>
          <p:nvPr/>
        </p:nvSpPr>
        <p:spPr>
          <a:xfrm>
            <a:off x="3851451" y="3027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Flowchart: Connector 289"/>
          <p:cNvSpPr/>
          <p:nvPr/>
        </p:nvSpPr>
        <p:spPr>
          <a:xfrm>
            <a:off x="4003851" y="3180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Flowchart: Connector 290"/>
          <p:cNvSpPr/>
          <p:nvPr/>
        </p:nvSpPr>
        <p:spPr>
          <a:xfrm>
            <a:off x="4156251" y="3332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Flowchart: Connector 291"/>
          <p:cNvSpPr/>
          <p:nvPr/>
        </p:nvSpPr>
        <p:spPr>
          <a:xfrm>
            <a:off x="3544702" y="28755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Flowchart: Connector 292"/>
          <p:cNvSpPr/>
          <p:nvPr/>
        </p:nvSpPr>
        <p:spPr>
          <a:xfrm>
            <a:off x="3697102" y="30279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Flowchart: Connector 293"/>
          <p:cNvSpPr/>
          <p:nvPr/>
        </p:nvSpPr>
        <p:spPr>
          <a:xfrm>
            <a:off x="3849502" y="31803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Flowchart: Connector 294"/>
          <p:cNvSpPr/>
          <p:nvPr/>
        </p:nvSpPr>
        <p:spPr>
          <a:xfrm>
            <a:off x="4001902" y="333274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Flowchart: Connector 295"/>
          <p:cNvSpPr/>
          <p:nvPr/>
        </p:nvSpPr>
        <p:spPr>
          <a:xfrm>
            <a:off x="3541620" y="302461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Flowchart: Connector 296"/>
          <p:cNvSpPr/>
          <p:nvPr/>
        </p:nvSpPr>
        <p:spPr>
          <a:xfrm>
            <a:off x="3694020" y="317701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Flowchart: Connector 297"/>
          <p:cNvSpPr/>
          <p:nvPr/>
        </p:nvSpPr>
        <p:spPr>
          <a:xfrm>
            <a:off x="3846420" y="3329414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Flowchart: Connector 298"/>
          <p:cNvSpPr/>
          <p:nvPr/>
        </p:nvSpPr>
        <p:spPr>
          <a:xfrm>
            <a:off x="3546651" y="317625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Flowchart: Connector 299"/>
          <p:cNvSpPr/>
          <p:nvPr/>
        </p:nvSpPr>
        <p:spPr>
          <a:xfrm>
            <a:off x="3699051" y="332865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Flowchart: Connector 300"/>
          <p:cNvSpPr/>
          <p:nvPr/>
        </p:nvSpPr>
        <p:spPr>
          <a:xfrm>
            <a:off x="3550083" y="3329673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3" name="Straight Arrow Connector 302"/>
          <p:cNvCxnSpPr/>
          <p:nvPr/>
        </p:nvCxnSpPr>
        <p:spPr>
          <a:xfrm flipH="1" flipV="1">
            <a:off x="5827690" y="1218872"/>
            <a:ext cx="6440" cy="11216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5820242" y="1240782"/>
            <a:ext cx="924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7 grid points</a:t>
            </a:r>
          </a:p>
          <a:p>
            <a:endParaRPr lang="en-GB" sz="1000" dirty="0" smtClean="0"/>
          </a:p>
          <a:p>
            <a:r>
              <a:rPr lang="en-GB" sz="1000" dirty="0" smtClean="0"/>
              <a:t>Grid space = 0.2 degrees</a:t>
            </a:r>
          </a:p>
          <a:p>
            <a:endParaRPr lang="en-GB" sz="1000" dirty="0" smtClean="0"/>
          </a:p>
          <a:p>
            <a:r>
              <a:rPr lang="en-GB" sz="1000" dirty="0" smtClean="0"/>
              <a:t>140 km in each direction</a:t>
            </a:r>
          </a:p>
        </p:txBody>
      </p:sp>
    </p:spTree>
    <p:extLst>
      <p:ext uri="{BB962C8B-B14F-4D97-AF65-F5344CB8AC3E}">
        <p14:creationId xmlns:p14="http://schemas.microsoft.com/office/powerpoint/2010/main" val="163780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6</cp:revision>
  <dcterms:created xsi:type="dcterms:W3CDTF">2017-06-22T17:06:57Z</dcterms:created>
  <dcterms:modified xsi:type="dcterms:W3CDTF">2017-06-22T17:25:29Z</dcterms:modified>
</cp:coreProperties>
</file>