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0" r:id="rId4"/>
    <p:sldId id="271" r:id="rId5"/>
    <p:sldId id="273" r:id="rId6"/>
    <p:sldId id="272" r:id="rId7"/>
    <p:sldId id="274" r:id="rId8"/>
    <p:sldId id="275" r:id="rId9"/>
    <p:sldId id="276" r:id="rId10"/>
    <p:sldId id="277" r:id="rId11"/>
    <p:sldId id="279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105BC-AF8E-430E-8943-78081BE8F7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A1218422-562B-4263-B56E-B23ECDCF84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Ho: there is no significant difference in the means of the two groups – houses built after 1970 and houses built before 1970.</a:t>
          </a:r>
        </a:p>
      </dgm:t>
    </dgm:pt>
    <dgm:pt modelId="{3C5DE38F-8E54-43E3-8C15-C3D6E0B3A16B}" type="parTrans" cxnId="{C87BF792-CA62-401C-A350-808B17C59A90}">
      <dgm:prSet/>
      <dgm:spPr/>
      <dgm:t>
        <a:bodyPr/>
        <a:lstStyle/>
        <a:p>
          <a:endParaRPr lang="en-US"/>
        </a:p>
      </dgm:t>
    </dgm:pt>
    <dgm:pt modelId="{B079244C-8E61-4F0F-A6A0-3EE90EBBA183}" type="sibTrans" cxnId="{C87BF792-CA62-401C-A350-808B17C59A90}">
      <dgm:prSet/>
      <dgm:spPr/>
      <dgm:t>
        <a:bodyPr/>
        <a:lstStyle/>
        <a:p>
          <a:endParaRPr lang="en-US"/>
        </a:p>
      </dgm:t>
    </dgm:pt>
    <dgm:pt modelId="{26F7D4D9-394B-462A-8517-9CA075A2AF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Ha: there is significant difference in the means of the two groups – houses built after 1970 and houses built before 1970.</a:t>
          </a:r>
        </a:p>
      </dgm:t>
    </dgm:pt>
    <dgm:pt modelId="{B6D23FFA-AE7D-4929-915A-7D3B4C269788}" type="parTrans" cxnId="{8958ED75-5AD6-4160-8CFA-87AE08AC6854}">
      <dgm:prSet/>
      <dgm:spPr/>
      <dgm:t>
        <a:bodyPr/>
        <a:lstStyle/>
        <a:p>
          <a:endParaRPr lang="en-US"/>
        </a:p>
      </dgm:t>
    </dgm:pt>
    <dgm:pt modelId="{CA8D7FF2-C647-4B28-B8D5-EA0FA8422B6D}" type="sibTrans" cxnId="{8958ED75-5AD6-4160-8CFA-87AE08AC6854}">
      <dgm:prSet/>
      <dgm:spPr/>
      <dgm:t>
        <a:bodyPr/>
        <a:lstStyle/>
        <a:p>
          <a:endParaRPr lang="en-US"/>
        </a:p>
      </dgm:t>
    </dgm:pt>
    <dgm:pt modelId="{29F5F3D1-8D43-4203-93BE-4DECCD89581F}" type="pres">
      <dgm:prSet presAssocID="{68A105BC-AF8E-430E-8943-78081BE8F755}" presName="root" presStyleCnt="0">
        <dgm:presLayoutVars>
          <dgm:dir/>
          <dgm:resizeHandles val="exact"/>
        </dgm:presLayoutVars>
      </dgm:prSet>
      <dgm:spPr/>
    </dgm:pt>
    <dgm:pt modelId="{E55737AB-D31D-4EB9-B534-5C26F380267A}" type="pres">
      <dgm:prSet presAssocID="{A1218422-562B-4263-B56E-B23ECDCF8439}" presName="compNode" presStyleCnt="0"/>
      <dgm:spPr/>
    </dgm:pt>
    <dgm:pt modelId="{9EAD368B-BA33-4559-873F-0BA62FB0E2EB}" type="pres">
      <dgm:prSet presAssocID="{A1218422-562B-4263-B56E-B23ECDCF8439}" presName="bgRect" presStyleLbl="bgShp" presStyleIdx="0" presStyleCnt="2"/>
      <dgm:spPr/>
    </dgm:pt>
    <dgm:pt modelId="{C532D9BF-CFF6-4C9A-89E4-404A6C105A1D}" type="pres">
      <dgm:prSet presAssocID="{A1218422-562B-4263-B56E-B23ECDCF84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294F9E5-6B57-43C7-B32A-76A6109C38A0}" type="pres">
      <dgm:prSet presAssocID="{A1218422-562B-4263-B56E-B23ECDCF8439}" presName="spaceRect" presStyleCnt="0"/>
      <dgm:spPr/>
    </dgm:pt>
    <dgm:pt modelId="{97CF0C39-3E4D-4BE8-B278-493D98BA62E4}" type="pres">
      <dgm:prSet presAssocID="{A1218422-562B-4263-B56E-B23ECDCF8439}" presName="parTx" presStyleLbl="revTx" presStyleIdx="0" presStyleCnt="2">
        <dgm:presLayoutVars>
          <dgm:chMax val="0"/>
          <dgm:chPref val="0"/>
        </dgm:presLayoutVars>
      </dgm:prSet>
      <dgm:spPr/>
    </dgm:pt>
    <dgm:pt modelId="{A2681A0D-B96D-4469-827B-99AEED9BE7D0}" type="pres">
      <dgm:prSet presAssocID="{B079244C-8E61-4F0F-A6A0-3EE90EBBA183}" presName="sibTrans" presStyleCnt="0"/>
      <dgm:spPr/>
    </dgm:pt>
    <dgm:pt modelId="{5A7C969E-05FF-4793-A890-077655ED833B}" type="pres">
      <dgm:prSet presAssocID="{26F7D4D9-394B-462A-8517-9CA075A2AF20}" presName="compNode" presStyleCnt="0"/>
      <dgm:spPr/>
    </dgm:pt>
    <dgm:pt modelId="{D8E58BBD-8059-4BEE-ABD0-B1B5A9559AEA}" type="pres">
      <dgm:prSet presAssocID="{26F7D4D9-394B-462A-8517-9CA075A2AF20}" presName="bgRect" presStyleLbl="bgShp" presStyleIdx="1" presStyleCnt="2"/>
      <dgm:spPr/>
    </dgm:pt>
    <dgm:pt modelId="{6DD95B20-B3DA-42F8-A3FD-B9E953ADE916}" type="pres">
      <dgm:prSet presAssocID="{26F7D4D9-394B-462A-8517-9CA075A2AF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E87B7A9F-CECA-42DD-943B-D95A9D8F63CA}" type="pres">
      <dgm:prSet presAssocID="{26F7D4D9-394B-462A-8517-9CA075A2AF20}" presName="spaceRect" presStyleCnt="0"/>
      <dgm:spPr/>
    </dgm:pt>
    <dgm:pt modelId="{1B545952-3317-46C7-A597-B36603CA287E}" type="pres">
      <dgm:prSet presAssocID="{26F7D4D9-394B-462A-8517-9CA075A2AF2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E115019-8A20-D945-A50B-94984DE9028A}" type="presOf" srcId="{68A105BC-AF8E-430E-8943-78081BE8F755}" destId="{29F5F3D1-8D43-4203-93BE-4DECCD89581F}" srcOrd="0" destOrd="0" presId="urn:microsoft.com/office/officeart/2018/2/layout/IconVerticalSolidList"/>
    <dgm:cxn modelId="{D4B29E56-DE61-E542-9585-91229277AF7A}" type="presOf" srcId="{26F7D4D9-394B-462A-8517-9CA075A2AF20}" destId="{1B545952-3317-46C7-A597-B36603CA287E}" srcOrd="0" destOrd="0" presId="urn:microsoft.com/office/officeart/2018/2/layout/IconVerticalSolidList"/>
    <dgm:cxn modelId="{8958ED75-5AD6-4160-8CFA-87AE08AC6854}" srcId="{68A105BC-AF8E-430E-8943-78081BE8F755}" destId="{26F7D4D9-394B-462A-8517-9CA075A2AF20}" srcOrd="1" destOrd="0" parTransId="{B6D23FFA-AE7D-4929-915A-7D3B4C269788}" sibTransId="{CA8D7FF2-C647-4B28-B8D5-EA0FA8422B6D}"/>
    <dgm:cxn modelId="{C87BF792-CA62-401C-A350-808B17C59A90}" srcId="{68A105BC-AF8E-430E-8943-78081BE8F755}" destId="{A1218422-562B-4263-B56E-B23ECDCF8439}" srcOrd="0" destOrd="0" parTransId="{3C5DE38F-8E54-43E3-8C15-C3D6E0B3A16B}" sibTransId="{B079244C-8E61-4F0F-A6A0-3EE90EBBA183}"/>
    <dgm:cxn modelId="{C94E17FB-BB44-D74C-9214-408F3489598E}" type="presOf" srcId="{A1218422-562B-4263-B56E-B23ECDCF8439}" destId="{97CF0C39-3E4D-4BE8-B278-493D98BA62E4}" srcOrd="0" destOrd="0" presId="urn:microsoft.com/office/officeart/2018/2/layout/IconVerticalSolidList"/>
    <dgm:cxn modelId="{BA0A2730-E825-504E-AE3C-D933B7D794C1}" type="presParOf" srcId="{29F5F3D1-8D43-4203-93BE-4DECCD89581F}" destId="{E55737AB-D31D-4EB9-B534-5C26F380267A}" srcOrd="0" destOrd="0" presId="urn:microsoft.com/office/officeart/2018/2/layout/IconVerticalSolidList"/>
    <dgm:cxn modelId="{555D9082-4858-A14F-B0F8-A805F4B27AE1}" type="presParOf" srcId="{E55737AB-D31D-4EB9-B534-5C26F380267A}" destId="{9EAD368B-BA33-4559-873F-0BA62FB0E2EB}" srcOrd="0" destOrd="0" presId="urn:microsoft.com/office/officeart/2018/2/layout/IconVerticalSolidList"/>
    <dgm:cxn modelId="{F0E462AB-005B-1344-8C0E-FFBD473074BA}" type="presParOf" srcId="{E55737AB-D31D-4EB9-B534-5C26F380267A}" destId="{C532D9BF-CFF6-4C9A-89E4-404A6C105A1D}" srcOrd="1" destOrd="0" presId="urn:microsoft.com/office/officeart/2018/2/layout/IconVerticalSolidList"/>
    <dgm:cxn modelId="{628F7EE9-CB07-AE41-B18E-B26E629CCAEE}" type="presParOf" srcId="{E55737AB-D31D-4EB9-B534-5C26F380267A}" destId="{3294F9E5-6B57-43C7-B32A-76A6109C38A0}" srcOrd="2" destOrd="0" presId="urn:microsoft.com/office/officeart/2018/2/layout/IconVerticalSolidList"/>
    <dgm:cxn modelId="{0C7D0AF8-1FEA-FB42-9AEA-BD3554166CE0}" type="presParOf" srcId="{E55737AB-D31D-4EB9-B534-5C26F380267A}" destId="{97CF0C39-3E4D-4BE8-B278-493D98BA62E4}" srcOrd="3" destOrd="0" presId="urn:microsoft.com/office/officeart/2018/2/layout/IconVerticalSolidList"/>
    <dgm:cxn modelId="{3588AE35-1D3D-D941-AA5C-905F565D7AA6}" type="presParOf" srcId="{29F5F3D1-8D43-4203-93BE-4DECCD89581F}" destId="{A2681A0D-B96D-4469-827B-99AEED9BE7D0}" srcOrd="1" destOrd="0" presId="urn:microsoft.com/office/officeart/2018/2/layout/IconVerticalSolidList"/>
    <dgm:cxn modelId="{825994B9-FDBF-CC44-996C-F21AD281751B}" type="presParOf" srcId="{29F5F3D1-8D43-4203-93BE-4DECCD89581F}" destId="{5A7C969E-05FF-4793-A890-077655ED833B}" srcOrd="2" destOrd="0" presId="urn:microsoft.com/office/officeart/2018/2/layout/IconVerticalSolidList"/>
    <dgm:cxn modelId="{89F88DF3-8F44-8F4F-908A-58E4AC8745D5}" type="presParOf" srcId="{5A7C969E-05FF-4793-A890-077655ED833B}" destId="{D8E58BBD-8059-4BEE-ABD0-B1B5A9559AEA}" srcOrd="0" destOrd="0" presId="urn:microsoft.com/office/officeart/2018/2/layout/IconVerticalSolidList"/>
    <dgm:cxn modelId="{CA166F2A-9ADC-0B45-B100-6A18D0F5947E}" type="presParOf" srcId="{5A7C969E-05FF-4793-A890-077655ED833B}" destId="{6DD95B20-B3DA-42F8-A3FD-B9E953ADE916}" srcOrd="1" destOrd="0" presId="urn:microsoft.com/office/officeart/2018/2/layout/IconVerticalSolidList"/>
    <dgm:cxn modelId="{C4B9A43E-2B55-494F-AD7F-D4709161018E}" type="presParOf" srcId="{5A7C969E-05FF-4793-A890-077655ED833B}" destId="{E87B7A9F-CECA-42DD-943B-D95A9D8F63CA}" srcOrd="2" destOrd="0" presId="urn:microsoft.com/office/officeart/2018/2/layout/IconVerticalSolidList"/>
    <dgm:cxn modelId="{0D4C9707-239F-BB48-BA4C-811623E7201B}" type="presParOf" srcId="{5A7C969E-05FF-4793-A890-077655ED833B}" destId="{1B545952-3317-46C7-A597-B36603CA28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A105BC-AF8E-430E-8943-78081BE8F7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A1218422-562B-4263-B56E-B23ECDCF84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Ho: there is no significant difference in the means of the two groups – houses with no fireplaces and houses with 1 fireplace.</a:t>
          </a:r>
        </a:p>
      </dgm:t>
    </dgm:pt>
    <dgm:pt modelId="{3C5DE38F-8E54-43E3-8C15-C3D6E0B3A16B}" type="parTrans" cxnId="{C87BF792-CA62-401C-A350-808B17C59A90}">
      <dgm:prSet/>
      <dgm:spPr/>
      <dgm:t>
        <a:bodyPr/>
        <a:lstStyle/>
        <a:p>
          <a:endParaRPr lang="en-US"/>
        </a:p>
      </dgm:t>
    </dgm:pt>
    <dgm:pt modelId="{B079244C-8E61-4F0F-A6A0-3EE90EBBA183}" type="sibTrans" cxnId="{C87BF792-CA62-401C-A350-808B17C59A90}">
      <dgm:prSet/>
      <dgm:spPr/>
      <dgm:t>
        <a:bodyPr/>
        <a:lstStyle/>
        <a:p>
          <a:endParaRPr lang="en-US"/>
        </a:p>
      </dgm:t>
    </dgm:pt>
    <dgm:pt modelId="{26F7D4D9-394B-462A-8517-9CA075A2AF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Ha: there is significant difference in the means of the two groups – houses with no fireplaces and houses with 1 fireplace. </a:t>
          </a:r>
        </a:p>
      </dgm:t>
    </dgm:pt>
    <dgm:pt modelId="{B6D23FFA-AE7D-4929-915A-7D3B4C269788}" type="parTrans" cxnId="{8958ED75-5AD6-4160-8CFA-87AE08AC6854}">
      <dgm:prSet/>
      <dgm:spPr/>
      <dgm:t>
        <a:bodyPr/>
        <a:lstStyle/>
        <a:p>
          <a:endParaRPr lang="en-US"/>
        </a:p>
      </dgm:t>
    </dgm:pt>
    <dgm:pt modelId="{CA8D7FF2-C647-4B28-B8D5-EA0FA8422B6D}" type="sibTrans" cxnId="{8958ED75-5AD6-4160-8CFA-87AE08AC6854}">
      <dgm:prSet/>
      <dgm:spPr/>
      <dgm:t>
        <a:bodyPr/>
        <a:lstStyle/>
        <a:p>
          <a:endParaRPr lang="en-US"/>
        </a:p>
      </dgm:t>
    </dgm:pt>
    <dgm:pt modelId="{29F5F3D1-8D43-4203-93BE-4DECCD89581F}" type="pres">
      <dgm:prSet presAssocID="{68A105BC-AF8E-430E-8943-78081BE8F755}" presName="root" presStyleCnt="0">
        <dgm:presLayoutVars>
          <dgm:dir/>
          <dgm:resizeHandles val="exact"/>
        </dgm:presLayoutVars>
      </dgm:prSet>
      <dgm:spPr/>
    </dgm:pt>
    <dgm:pt modelId="{E55737AB-D31D-4EB9-B534-5C26F380267A}" type="pres">
      <dgm:prSet presAssocID="{A1218422-562B-4263-B56E-B23ECDCF8439}" presName="compNode" presStyleCnt="0"/>
      <dgm:spPr/>
    </dgm:pt>
    <dgm:pt modelId="{9EAD368B-BA33-4559-873F-0BA62FB0E2EB}" type="pres">
      <dgm:prSet presAssocID="{A1218422-562B-4263-B56E-B23ECDCF8439}" presName="bgRect" presStyleLbl="bgShp" presStyleIdx="0" presStyleCnt="2"/>
      <dgm:spPr/>
    </dgm:pt>
    <dgm:pt modelId="{C532D9BF-CFF6-4C9A-89E4-404A6C105A1D}" type="pres">
      <dgm:prSet presAssocID="{A1218422-562B-4263-B56E-B23ECDCF84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294F9E5-6B57-43C7-B32A-76A6109C38A0}" type="pres">
      <dgm:prSet presAssocID="{A1218422-562B-4263-B56E-B23ECDCF8439}" presName="spaceRect" presStyleCnt="0"/>
      <dgm:spPr/>
    </dgm:pt>
    <dgm:pt modelId="{97CF0C39-3E4D-4BE8-B278-493D98BA62E4}" type="pres">
      <dgm:prSet presAssocID="{A1218422-562B-4263-B56E-B23ECDCF8439}" presName="parTx" presStyleLbl="revTx" presStyleIdx="0" presStyleCnt="2">
        <dgm:presLayoutVars>
          <dgm:chMax val="0"/>
          <dgm:chPref val="0"/>
        </dgm:presLayoutVars>
      </dgm:prSet>
      <dgm:spPr/>
    </dgm:pt>
    <dgm:pt modelId="{A2681A0D-B96D-4469-827B-99AEED9BE7D0}" type="pres">
      <dgm:prSet presAssocID="{B079244C-8E61-4F0F-A6A0-3EE90EBBA183}" presName="sibTrans" presStyleCnt="0"/>
      <dgm:spPr/>
    </dgm:pt>
    <dgm:pt modelId="{5A7C969E-05FF-4793-A890-077655ED833B}" type="pres">
      <dgm:prSet presAssocID="{26F7D4D9-394B-462A-8517-9CA075A2AF20}" presName="compNode" presStyleCnt="0"/>
      <dgm:spPr/>
    </dgm:pt>
    <dgm:pt modelId="{D8E58BBD-8059-4BEE-ABD0-B1B5A9559AEA}" type="pres">
      <dgm:prSet presAssocID="{26F7D4D9-394B-462A-8517-9CA075A2AF20}" presName="bgRect" presStyleLbl="bgShp" presStyleIdx="1" presStyleCnt="2"/>
      <dgm:spPr/>
    </dgm:pt>
    <dgm:pt modelId="{6DD95B20-B3DA-42F8-A3FD-B9E953ADE916}" type="pres">
      <dgm:prSet presAssocID="{26F7D4D9-394B-462A-8517-9CA075A2AF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E87B7A9F-CECA-42DD-943B-D95A9D8F63CA}" type="pres">
      <dgm:prSet presAssocID="{26F7D4D9-394B-462A-8517-9CA075A2AF20}" presName="spaceRect" presStyleCnt="0"/>
      <dgm:spPr/>
    </dgm:pt>
    <dgm:pt modelId="{1B545952-3317-46C7-A597-B36603CA287E}" type="pres">
      <dgm:prSet presAssocID="{26F7D4D9-394B-462A-8517-9CA075A2AF2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E115019-8A20-D945-A50B-94984DE9028A}" type="presOf" srcId="{68A105BC-AF8E-430E-8943-78081BE8F755}" destId="{29F5F3D1-8D43-4203-93BE-4DECCD89581F}" srcOrd="0" destOrd="0" presId="urn:microsoft.com/office/officeart/2018/2/layout/IconVerticalSolidList"/>
    <dgm:cxn modelId="{D4B29E56-DE61-E542-9585-91229277AF7A}" type="presOf" srcId="{26F7D4D9-394B-462A-8517-9CA075A2AF20}" destId="{1B545952-3317-46C7-A597-B36603CA287E}" srcOrd="0" destOrd="0" presId="urn:microsoft.com/office/officeart/2018/2/layout/IconVerticalSolidList"/>
    <dgm:cxn modelId="{8958ED75-5AD6-4160-8CFA-87AE08AC6854}" srcId="{68A105BC-AF8E-430E-8943-78081BE8F755}" destId="{26F7D4D9-394B-462A-8517-9CA075A2AF20}" srcOrd="1" destOrd="0" parTransId="{B6D23FFA-AE7D-4929-915A-7D3B4C269788}" sibTransId="{CA8D7FF2-C647-4B28-B8D5-EA0FA8422B6D}"/>
    <dgm:cxn modelId="{C87BF792-CA62-401C-A350-808B17C59A90}" srcId="{68A105BC-AF8E-430E-8943-78081BE8F755}" destId="{A1218422-562B-4263-B56E-B23ECDCF8439}" srcOrd="0" destOrd="0" parTransId="{3C5DE38F-8E54-43E3-8C15-C3D6E0B3A16B}" sibTransId="{B079244C-8E61-4F0F-A6A0-3EE90EBBA183}"/>
    <dgm:cxn modelId="{C94E17FB-BB44-D74C-9214-408F3489598E}" type="presOf" srcId="{A1218422-562B-4263-B56E-B23ECDCF8439}" destId="{97CF0C39-3E4D-4BE8-B278-493D98BA62E4}" srcOrd="0" destOrd="0" presId="urn:microsoft.com/office/officeart/2018/2/layout/IconVerticalSolidList"/>
    <dgm:cxn modelId="{BA0A2730-E825-504E-AE3C-D933B7D794C1}" type="presParOf" srcId="{29F5F3D1-8D43-4203-93BE-4DECCD89581F}" destId="{E55737AB-D31D-4EB9-B534-5C26F380267A}" srcOrd="0" destOrd="0" presId="urn:microsoft.com/office/officeart/2018/2/layout/IconVerticalSolidList"/>
    <dgm:cxn modelId="{555D9082-4858-A14F-B0F8-A805F4B27AE1}" type="presParOf" srcId="{E55737AB-D31D-4EB9-B534-5C26F380267A}" destId="{9EAD368B-BA33-4559-873F-0BA62FB0E2EB}" srcOrd="0" destOrd="0" presId="urn:microsoft.com/office/officeart/2018/2/layout/IconVerticalSolidList"/>
    <dgm:cxn modelId="{F0E462AB-005B-1344-8C0E-FFBD473074BA}" type="presParOf" srcId="{E55737AB-D31D-4EB9-B534-5C26F380267A}" destId="{C532D9BF-CFF6-4C9A-89E4-404A6C105A1D}" srcOrd="1" destOrd="0" presId="urn:microsoft.com/office/officeart/2018/2/layout/IconVerticalSolidList"/>
    <dgm:cxn modelId="{628F7EE9-CB07-AE41-B18E-B26E629CCAEE}" type="presParOf" srcId="{E55737AB-D31D-4EB9-B534-5C26F380267A}" destId="{3294F9E5-6B57-43C7-B32A-76A6109C38A0}" srcOrd="2" destOrd="0" presId="urn:microsoft.com/office/officeart/2018/2/layout/IconVerticalSolidList"/>
    <dgm:cxn modelId="{0C7D0AF8-1FEA-FB42-9AEA-BD3554166CE0}" type="presParOf" srcId="{E55737AB-D31D-4EB9-B534-5C26F380267A}" destId="{97CF0C39-3E4D-4BE8-B278-493D98BA62E4}" srcOrd="3" destOrd="0" presId="urn:microsoft.com/office/officeart/2018/2/layout/IconVerticalSolidList"/>
    <dgm:cxn modelId="{3588AE35-1D3D-D941-AA5C-905F565D7AA6}" type="presParOf" srcId="{29F5F3D1-8D43-4203-93BE-4DECCD89581F}" destId="{A2681A0D-B96D-4469-827B-99AEED9BE7D0}" srcOrd="1" destOrd="0" presId="urn:microsoft.com/office/officeart/2018/2/layout/IconVerticalSolidList"/>
    <dgm:cxn modelId="{825994B9-FDBF-CC44-996C-F21AD281751B}" type="presParOf" srcId="{29F5F3D1-8D43-4203-93BE-4DECCD89581F}" destId="{5A7C969E-05FF-4793-A890-077655ED833B}" srcOrd="2" destOrd="0" presId="urn:microsoft.com/office/officeart/2018/2/layout/IconVerticalSolidList"/>
    <dgm:cxn modelId="{89F88DF3-8F44-8F4F-908A-58E4AC8745D5}" type="presParOf" srcId="{5A7C969E-05FF-4793-A890-077655ED833B}" destId="{D8E58BBD-8059-4BEE-ABD0-B1B5A9559AEA}" srcOrd="0" destOrd="0" presId="urn:microsoft.com/office/officeart/2018/2/layout/IconVerticalSolidList"/>
    <dgm:cxn modelId="{CA166F2A-9ADC-0B45-B100-6A18D0F5947E}" type="presParOf" srcId="{5A7C969E-05FF-4793-A890-077655ED833B}" destId="{6DD95B20-B3DA-42F8-A3FD-B9E953ADE916}" srcOrd="1" destOrd="0" presId="urn:microsoft.com/office/officeart/2018/2/layout/IconVerticalSolidList"/>
    <dgm:cxn modelId="{C4B9A43E-2B55-494F-AD7F-D4709161018E}" type="presParOf" srcId="{5A7C969E-05FF-4793-A890-077655ED833B}" destId="{E87B7A9F-CECA-42DD-943B-D95A9D8F63CA}" srcOrd="2" destOrd="0" presId="urn:microsoft.com/office/officeart/2018/2/layout/IconVerticalSolidList"/>
    <dgm:cxn modelId="{0D4C9707-239F-BB48-BA4C-811623E7201B}" type="presParOf" srcId="{5A7C969E-05FF-4793-A890-077655ED833B}" destId="{1B545952-3317-46C7-A597-B36603CA28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A105BC-AF8E-430E-8943-78081BE8F7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A1218422-562B-4263-B56E-B23ECDCF84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Ho: there is no significant difference in the means of two groups – houses with no central air and houses with central air.</a:t>
          </a:r>
        </a:p>
      </dgm:t>
    </dgm:pt>
    <dgm:pt modelId="{3C5DE38F-8E54-43E3-8C15-C3D6E0B3A16B}" type="parTrans" cxnId="{C87BF792-CA62-401C-A350-808B17C59A90}">
      <dgm:prSet/>
      <dgm:spPr/>
      <dgm:t>
        <a:bodyPr/>
        <a:lstStyle/>
        <a:p>
          <a:endParaRPr lang="en-US"/>
        </a:p>
      </dgm:t>
    </dgm:pt>
    <dgm:pt modelId="{B079244C-8E61-4F0F-A6A0-3EE90EBBA183}" type="sibTrans" cxnId="{C87BF792-CA62-401C-A350-808B17C59A90}">
      <dgm:prSet/>
      <dgm:spPr/>
      <dgm:t>
        <a:bodyPr/>
        <a:lstStyle/>
        <a:p>
          <a:endParaRPr lang="en-US"/>
        </a:p>
      </dgm:t>
    </dgm:pt>
    <dgm:pt modelId="{26F7D4D9-394B-462A-8517-9CA075A2AF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Ha: there is significant difference in the means of the two groups – houses with no central air and houses with central air. </a:t>
          </a:r>
        </a:p>
      </dgm:t>
    </dgm:pt>
    <dgm:pt modelId="{B6D23FFA-AE7D-4929-915A-7D3B4C269788}" type="parTrans" cxnId="{8958ED75-5AD6-4160-8CFA-87AE08AC6854}">
      <dgm:prSet/>
      <dgm:spPr/>
      <dgm:t>
        <a:bodyPr/>
        <a:lstStyle/>
        <a:p>
          <a:endParaRPr lang="en-US"/>
        </a:p>
      </dgm:t>
    </dgm:pt>
    <dgm:pt modelId="{CA8D7FF2-C647-4B28-B8D5-EA0FA8422B6D}" type="sibTrans" cxnId="{8958ED75-5AD6-4160-8CFA-87AE08AC6854}">
      <dgm:prSet/>
      <dgm:spPr/>
      <dgm:t>
        <a:bodyPr/>
        <a:lstStyle/>
        <a:p>
          <a:endParaRPr lang="en-US"/>
        </a:p>
      </dgm:t>
    </dgm:pt>
    <dgm:pt modelId="{29F5F3D1-8D43-4203-93BE-4DECCD89581F}" type="pres">
      <dgm:prSet presAssocID="{68A105BC-AF8E-430E-8943-78081BE8F755}" presName="root" presStyleCnt="0">
        <dgm:presLayoutVars>
          <dgm:dir/>
          <dgm:resizeHandles val="exact"/>
        </dgm:presLayoutVars>
      </dgm:prSet>
      <dgm:spPr/>
    </dgm:pt>
    <dgm:pt modelId="{E55737AB-D31D-4EB9-B534-5C26F380267A}" type="pres">
      <dgm:prSet presAssocID="{A1218422-562B-4263-B56E-B23ECDCF8439}" presName="compNode" presStyleCnt="0"/>
      <dgm:spPr/>
    </dgm:pt>
    <dgm:pt modelId="{9EAD368B-BA33-4559-873F-0BA62FB0E2EB}" type="pres">
      <dgm:prSet presAssocID="{A1218422-562B-4263-B56E-B23ECDCF8439}" presName="bgRect" presStyleLbl="bgShp" presStyleIdx="0" presStyleCnt="2"/>
      <dgm:spPr/>
    </dgm:pt>
    <dgm:pt modelId="{C532D9BF-CFF6-4C9A-89E4-404A6C105A1D}" type="pres">
      <dgm:prSet presAssocID="{A1218422-562B-4263-B56E-B23ECDCF84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294F9E5-6B57-43C7-B32A-76A6109C38A0}" type="pres">
      <dgm:prSet presAssocID="{A1218422-562B-4263-B56E-B23ECDCF8439}" presName="spaceRect" presStyleCnt="0"/>
      <dgm:spPr/>
    </dgm:pt>
    <dgm:pt modelId="{97CF0C39-3E4D-4BE8-B278-493D98BA62E4}" type="pres">
      <dgm:prSet presAssocID="{A1218422-562B-4263-B56E-B23ECDCF8439}" presName="parTx" presStyleLbl="revTx" presStyleIdx="0" presStyleCnt="2">
        <dgm:presLayoutVars>
          <dgm:chMax val="0"/>
          <dgm:chPref val="0"/>
        </dgm:presLayoutVars>
      </dgm:prSet>
      <dgm:spPr/>
    </dgm:pt>
    <dgm:pt modelId="{A2681A0D-B96D-4469-827B-99AEED9BE7D0}" type="pres">
      <dgm:prSet presAssocID="{B079244C-8E61-4F0F-A6A0-3EE90EBBA183}" presName="sibTrans" presStyleCnt="0"/>
      <dgm:spPr/>
    </dgm:pt>
    <dgm:pt modelId="{5A7C969E-05FF-4793-A890-077655ED833B}" type="pres">
      <dgm:prSet presAssocID="{26F7D4D9-394B-462A-8517-9CA075A2AF20}" presName="compNode" presStyleCnt="0"/>
      <dgm:spPr/>
    </dgm:pt>
    <dgm:pt modelId="{D8E58BBD-8059-4BEE-ABD0-B1B5A9559AEA}" type="pres">
      <dgm:prSet presAssocID="{26F7D4D9-394B-462A-8517-9CA075A2AF20}" presName="bgRect" presStyleLbl="bgShp" presStyleIdx="1" presStyleCnt="2"/>
      <dgm:spPr/>
    </dgm:pt>
    <dgm:pt modelId="{6DD95B20-B3DA-42F8-A3FD-B9E953ADE916}" type="pres">
      <dgm:prSet presAssocID="{26F7D4D9-394B-462A-8517-9CA075A2AF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E87B7A9F-CECA-42DD-943B-D95A9D8F63CA}" type="pres">
      <dgm:prSet presAssocID="{26F7D4D9-394B-462A-8517-9CA075A2AF20}" presName="spaceRect" presStyleCnt="0"/>
      <dgm:spPr/>
    </dgm:pt>
    <dgm:pt modelId="{1B545952-3317-46C7-A597-B36603CA287E}" type="pres">
      <dgm:prSet presAssocID="{26F7D4D9-394B-462A-8517-9CA075A2AF2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E115019-8A20-D945-A50B-94984DE9028A}" type="presOf" srcId="{68A105BC-AF8E-430E-8943-78081BE8F755}" destId="{29F5F3D1-8D43-4203-93BE-4DECCD89581F}" srcOrd="0" destOrd="0" presId="urn:microsoft.com/office/officeart/2018/2/layout/IconVerticalSolidList"/>
    <dgm:cxn modelId="{D4B29E56-DE61-E542-9585-91229277AF7A}" type="presOf" srcId="{26F7D4D9-394B-462A-8517-9CA075A2AF20}" destId="{1B545952-3317-46C7-A597-B36603CA287E}" srcOrd="0" destOrd="0" presId="urn:microsoft.com/office/officeart/2018/2/layout/IconVerticalSolidList"/>
    <dgm:cxn modelId="{8958ED75-5AD6-4160-8CFA-87AE08AC6854}" srcId="{68A105BC-AF8E-430E-8943-78081BE8F755}" destId="{26F7D4D9-394B-462A-8517-9CA075A2AF20}" srcOrd="1" destOrd="0" parTransId="{B6D23FFA-AE7D-4929-915A-7D3B4C269788}" sibTransId="{CA8D7FF2-C647-4B28-B8D5-EA0FA8422B6D}"/>
    <dgm:cxn modelId="{C87BF792-CA62-401C-A350-808B17C59A90}" srcId="{68A105BC-AF8E-430E-8943-78081BE8F755}" destId="{A1218422-562B-4263-B56E-B23ECDCF8439}" srcOrd="0" destOrd="0" parTransId="{3C5DE38F-8E54-43E3-8C15-C3D6E0B3A16B}" sibTransId="{B079244C-8E61-4F0F-A6A0-3EE90EBBA183}"/>
    <dgm:cxn modelId="{C94E17FB-BB44-D74C-9214-408F3489598E}" type="presOf" srcId="{A1218422-562B-4263-B56E-B23ECDCF8439}" destId="{97CF0C39-3E4D-4BE8-B278-493D98BA62E4}" srcOrd="0" destOrd="0" presId="urn:microsoft.com/office/officeart/2018/2/layout/IconVerticalSolidList"/>
    <dgm:cxn modelId="{BA0A2730-E825-504E-AE3C-D933B7D794C1}" type="presParOf" srcId="{29F5F3D1-8D43-4203-93BE-4DECCD89581F}" destId="{E55737AB-D31D-4EB9-B534-5C26F380267A}" srcOrd="0" destOrd="0" presId="urn:microsoft.com/office/officeart/2018/2/layout/IconVerticalSolidList"/>
    <dgm:cxn modelId="{555D9082-4858-A14F-B0F8-A805F4B27AE1}" type="presParOf" srcId="{E55737AB-D31D-4EB9-B534-5C26F380267A}" destId="{9EAD368B-BA33-4559-873F-0BA62FB0E2EB}" srcOrd="0" destOrd="0" presId="urn:microsoft.com/office/officeart/2018/2/layout/IconVerticalSolidList"/>
    <dgm:cxn modelId="{F0E462AB-005B-1344-8C0E-FFBD473074BA}" type="presParOf" srcId="{E55737AB-D31D-4EB9-B534-5C26F380267A}" destId="{C532D9BF-CFF6-4C9A-89E4-404A6C105A1D}" srcOrd="1" destOrd="0" presId="urn:microsoft.com/office/officeart/2018/2/layout/IconVerticalSolidList"/>
    <dgm:cxn modelId="{628F7EE9-CB07-AE41-B18E-B26E629CCAEE}" type="presParOf" srcId="{E55737AB-D31D-4EB9-B534-5C26F380267A}" destId="{3294F9E5-6B57-43C7-B32A-76A6109C38A0}" srcOrd="2" destOrd="0" presId="urn:microsoft.com/office/officeart/2018/2/layout/IconVerticalSolidList"/>
    <dgm:cxn modelId="{0C7D0AF8-1FEA-FB42-9AEA-BD3554166CE0}" type="presParOf" srcId="{E55737AB-D31D-4EB9-B534-5C26F380267A}" destId="{97CF0C39-3E4D-4BE8-B278-493D98BA62E4}" srcOrd="3" destOrd="0" presId="urn:microsoft.com/office/officeart/2018/2/layout/IconVerticalSolidList"/>
    <dgm:cxn modelId="{3588AE35-1D3D-D941-AA5C-905F565D7AA6}" type="presParOf" srcId="{29F5F3D1-8D43-4203-93BE-4DECCD89581F}" destId="{A2681A0D-B96D-4469-827B-99AEED9BE7D0}" srcOrd="1" destOrd="0" presId="urn:microsoft.com/office/officeart/2018/2/layout/IconVerticalSolidList"/>
    <dgm:cxn modelId="{825994B9-FDBF-CC44-996C-F21AD281751B}" type="presParOf" srcId="{29F5F3D1-8D43-4203-93BE-4DECCD89581F}" destId="{5A7C969E-05FF-4793-A890-077655ED833B}" srcOrd="2" destOrd="0" presId="urn:microsoft.com/office/officeart/2018/2/layout/IconVerticalSolidList"/>
    <dgm:cxn modelId="{89F88DF3-8F44-8F4F-908A-58E4AC8745D5}" type="presParOf" srcId="{5A7C969E-05FF-4793-A890-077655ED833B}" destId="{D8E58BBD-8059-4BEE-ABD0-B1B5A9559AEA}" srcOrd="0" destOrd="0" presId="urn:microsoft.com/office/officeart/2018/2/layout/IconVerticalSolidList"/>
    <dgm:cxn modelId="{CA166F2A-9ADC-0B45-B100-6A18D0F5947E}" type="presParOf" srcId="{5A7C969E-05FF-4793-A890-077655ED833B}" destId="{6DD95B20-B3DA-42F8-A3FD-B9E953ADE916}" srcOrd="1" destOrd="0" presId="urn:microsoft.com/office/officeart/2018/2/layout/IconVerticalSolidList"/>
    <dgm:cxn modelId="{C4B9A43E-2B55-494F-AD7F-D4709161018E}" type="presParOf" srcId="{5A7C969E-05FF-4793-A890-077655ED833B}" destId="{E87B7A9F-CECA-42DD-943B-D95A9D8F63CA}" srcOrd="2" destOrd="0" presId="urn:microsoft.com/office/officeart/2018/2/layout/IconVerticalSolidList"/>
    <dgm:cxn modelId="{0D4C9707-239F-BB48-BA4C-811623E7201B}" type="presParOf" srcId="{5A7C969E-05FF-4793-A890-077655ED833B}" destId="{1B545952-3317-46C7-A597-B36603CA28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A105BC-AF8E-430E-8943-78081BE8F7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A1218422-562B-4263-B56E-B23ECDCF84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Ho: there is no significant difference in the means of two groups – houses with a 1-car garage and houses with a 2-car garage.</a:t>
          </a:r>
        </a:p>
      </dgm:t>
    </dgm:pt>
    <dgm:pt modelId="{3C5DE38F-8E54-43E3-8C15-C3D6E0B3A16B}" type="parTrans" cxnId="{C87BF792-CA62-401C-A350-808B17C59A90}">
      <dgm:prSet/>
      <dgm:spPr/>
      <dgm:t>
        <a:bodyPr/>
        <a:lstStyle/>
        <a:p>
          <a:endParaRPr lang="en-US"/>
        </a:p>
      </dgm:t>
    </dgm:pt>
    <dgm:pt modelId="{B079244C-8E61-4F0F-A6A0-3EE90EBBA183}" type="sibTrans" cxnId="{C87BF792-CA62-401C-A350-808B17C59A90}">
      <dgm:prSet/>
      <dgm:spPr/>
      <dgm:t>
        <a:bodyPr/>
        <a:lstStyle/>
        <a:p>
          <a:endParaRPr lang="en-US"/>
        </a:p>
      </dgm:t>
    </dgm:pt>
    <dgm:pt modelId="{26F7D4D9-394B-462A-8517-9CA075A2AF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Ha: there is significant difference in the means of the two groups – houses with a 1-car garage and houses with a 2-car garage. </a:t>
          </a:r>
        </a:p>
      </dgm:t>
    </dgm:pt>
    <dgm:pt modelId="{B6D23FFA-AE7D-4929-915A-7D3B4C269788}" type="parTrans" cxnId="{8958ED75-5AD6-4160-8CFA-87AE08AC6854}">
      <dgm:prSet/>
      <dgm:spPr/>
      <dgm:t>
        <a:bodyPr/>
        <a:lstStyle/>
        <a:p>
          <a:endParaRPr lang="en-US"/>
        </a:p>
      </dgm:t>
    </dgm:pt>
    <dgm:pt modelId="{CA8D7FF2-C647-4B28-B8D5-EA0FA8422B6D}" type="sibTrans" cxnId="{8958ED75-5AD6-4160-8CFA-87AE08AC6854}">
      <dgm:prSet/>
      <dgm:spPr/>
      <dgm:t>
        <a:bodyPr/>
        <a:lstStyle/>
        <a:p>
          <a:endParaRPr lang="en-US"/>
        </a:p>
      </dgm:t>
    </dgm:pt>
    <dgm:pt modelId="{29F5F3D1-8D43-4203-93BE-4DECCD89581F}" type="pres">
      <dgm:prSet presAssocID="{68A105BC-AF8E-430E-8943-78081BE8F755}" presName="root" presStyleCnt="0">
        <dgm:presLayoutVars>
          <dgm:dir/>
          <dgm:resizeHandles val="exact"/>
        </dgm:presLayoutVars>
      </dgm:prSet>
      <dgm:spPr/>
    </dgm:pt>
    <dgm:pt modelId="{E55737AB-D31D-4EB9-B534-5C26F380267A}" type="pres">
      <dgm:prSet presAssocID="{A1218422-562B-4263-B56E-B23ECDCF8439}" presName="compNode" presStyleCnt="0"/>
      <dgm:spPr/>
    </dgm:pt>
    <dgm:pt modelId="{9EAD368B-BA33-4559-873F-0BA62FB0E2EB}" type="pres">
      <dgm:prSet presAssocID="{A1218422-562B-4263-B56E-B23ECDCF8439}" presName="bgRect" presStyleLbl="bgShp" presStyleIdx="0" presStyleCnt="2"/>
      <dgm:spPr/>
    </dgm:pt>
    <dgm:pt modelId="{C532D9BF-CFF6-4C9A-89E4-404A6C105A1D}" type="pres">
      <dgm:prSet presAssocID="{A1218422-562B-4263-B56E-B23ECDCF84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294F9E5-6B57-43C7-B32A-76A6109C38A0}" type="pres">
      <dgm:prSet presAssocID="{A1218422-562B-4263-B56E-B23ECDCF8439}" presName="spaceRect" presStyleCnt="0"/>
      <dgm:spPr/>
    </dgm:pt>
    <dgm:pt modelId="{97CF0C39-3E4D-4BE8-B278-493D98BA62E4}" type="pres">
      <dgm:prSet presAssocID="{A1218422-562B-4263-B56E-B23ECDCF8439}" presName="parTx" presStyleLbl="revTx" presStyleIdx="0" presStyleCnt="2">
        <dgm:presLayoutVars>
          <dgm:chMax val="0"/>
          <dgm:chPref val="0"/>
        </dgm:presLayoutVars>
      </dgm:prSet>
      <dgm:spPr/>
    </dgm:pt>
    <dgm:pt modelId="{A2681A0D-B96D-4469-827B-99AEED9BE7D0}" type="pres">
      <dgm:prSet presAssocID="{B079244C-8E61-4F0F-A6A0-3EE90EBBA183}" presName="sibTrans" presStyleCnt="0"/>
      <dgm:spPr/>
    </dgm:pt>
    <dgm:pt modelId="{5A7C969E-05FF-4793-A890-077655ED833B}" type="pres">
      <dgm:prSet presAssocID="{26F7D4D9-394B-462A-8517-9CA075A2AF20}" presName="compNode" presStyleCnt="0"/>
      <dgm:spPr/>
    </dgm:pt>
    <dgm:pt modelId="{D8E58BBD-8059-4BEE-ABD0-B1B5A9559AEA}" type="pres">
      <dgm:prSet presAssocID="{26F7D4D9-394B-462A-8517-9CA075A2AF20}" presName="bgRect" presStyleLbl="bgShp" presStyleIdx="1" presStyleCnt="2"/>
      <dgm:spPr/>
    </dgm:pt>
    <dgm:pt modelId="{6DD95B20-B3DA-42F8-A3FD-B9E953ADE916}" type="pres">
      <dgm:prSet presAssocID="{26F7D4D9-394B-462A-8517-9CA075A2AF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E87B7A9F-CECA-42DD-943B-D95A9D8F63CA}" type="pres">
      <dgm:prSet presAssocID="{26F7D4D9-394B-462A-8517-9CA075A2AF20}" presName="spaceRect" presStyleCnt="0"/>
      <dgm:spPr/>
    </dgm:pt>
    <dgm:pt modelId="{1B545952-3317-46C7-A597-B36603CA287E}" type="pres">
      <dgm:prSet presAssocID="{26F7D4D9-394B-462A-8517-9CA075A2AF2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E115019-8A20-D945-A50B-94984DE9028A}" type="presOf" srcId="{68A105BC-AF8E-430E-8943-78081BE8F755}" destId="{29F5F3D1-8D43-4203-93BE-4DECCD89581F}" srcOrd="0" destOrd="0" presId="urn:microsoft.com/office/officeart/2018/2/layout/IconVerticalSolidList"/>
    <dgm:cxn modelId="{D4B29E56-DE61-E542-9585-91229277AF7A}" type="presOf" srcId="{26F7D4D9-394B-462A-8517-9CA075A2AF20}" destId="{1B545952-3317-46C7-A597-B36603CA287E}" srcOrd="0" destOrd="0" presId="urn:microsoft.com/office/officeart/2018/2/layout/IconVerticalSolidList"/>
    <dgm:cxn modelId="{8958ED75-5AD6-4160-8CFA-87AE08AC6854}" srcId="{68A105BC-AF8E-430E-8943-78081BE8F755}" destId="{26F7D4D9-394B-462A-8517-9CA075A2AF20}" srcOrd="1" destOrd="0" parTransId="{B6D23FFA-AE7D-4929-915A-7D3B4C269788}" sibTransId="{CA8D7FF2-C647-4B28-B8D5-EA0FA8422B6D}"/>
    <dgm:cxn modelId="{C87BF792-CA62-401C-A350-808B17C59A90}" srcId="{68A105BC-AF8E-430E-8943-78081BE8F755}" destId="{A1218422-562B-4263-B56E-B23ECDCF8439}" srcOrd="0" destOrd="0" parTransId="{3C5DE38F-8E54-43E3-8C15-C3D6E0B3A16B}" sibTransId="{B079244C-8E61-4F0F-A6A0-3EE90EBBA183}"/>
    <dgm:cxn modelId="{C94E17FB-BB44-D74C-9214-408F3489598E}" type="presOf" srcId="{A1218422-562B-4263-B56E-B23ECDCF8439}" destId="{97CF0C39-3E4D-4BE8-B278-493D98BA62E4}" srcOrd="0" destOrd="0" presId="urn:microsoft.com/office/officeart/2018/2/layout/IconVerticalSolidList"/>
    <dgm:cxn modelId="{BA0A2730-E825-504E-AE3C-D933B7D794C1}" type="presParOf" srcId="{29F5F3D1-8D43-4203-93BE-4DECCD89581F}" destId="{E55737AB-D31D-4EB9-B534-5C26F380267A}" srcOrd="0" destOrd="0" presId="urn:microsoft.com/office/officeart/2018/2/layout/IconVerticalSolidList"/>
    <dgm:cxn modelId="{555D9082-4858-A14F-B0F8-A805F4B27AE1}" type="presParOf" srcId="{E55737AB-D31D-4EB9-B534-5C26F380267A}" destId="{9EAD368B-BA33-4559-873F-0BA62FB0E2EB}" srcOrd="0" destOrd="0" presId="urn:microsoft.com/office/officeart/2018/2/layout/IconVerticalSolidList"/>
    <dgm:cxn modelId="{F0E462AB-005B-1344-8C0E-FFBD473074BA}" type="presParOf" srcId="{E55737AB-D31D-4EB9-B534-5C26F380267A}" destId="{C532D9BF-CFF6-4C9A-89E4-404A6C105A1D}" srcOrd="1" destOrd="0" presId="urn:microsoft.com/office/officeart/2018/2/layout/IconVerticalSolidList"/>
    <dgm:cxn modelId="{628F7EE9-CB07-AE41-B18E-B26E629CCAEE}" type="presParOf" srcId="{E55737AB-D31D-4EB9-B534-5C26F380267A}" destId="{3294F9E5-6B57-43C7-B32A-76A6109C38A0}" srcOrd="2" destOrd="0" presId="urn:microsoft.com/office/officeart/2018/2/layout/IconVerticalSolidList"/>
    <dgm:cxn modelId="{0C7D0AF8-1FEA-FB42-9AEA-BD3554166CE0}" type="presParOf" srcId="{E55737AB-D31D-4EB9-B534-5C26F380267A}" destId="{97CF0C39-3E4D-4BE8-B278-493D98BA62E4}" srcOrd="3" destOrd="0" presId="urn:microsoft.com/office/officeart/2018/2/layout/IconVerticalSolidList"/>
    <dgm:cxn modelId="{3588AE35-1D3D-D941-AA5C-905F565D7AA6}" type="presParOf" srcId="{29F5F3D1-8D43-4203-93BE-4DECCD89581F}" destId="{A2681A0D-B96D-4469-827B-99AEED9BE7D0}" srcOrd="1" destOrd="0" presId="urn:microsoft.com/office/officeart/2018/2/layout/IconVerticalSolidList"/>
    <dgm:cxn modelId="{825994B9-FDBF-CC44-996C-F21AD281751B}" type="presParOf" srcId="{29F5F3D1-8D43-4203-93BE-4DECCD89581F}" destId="{5A7C969E-05FF-4793-A890-077655ED833B}" srcOrd="2" destOrd="0" presId="urn:microsoft.com/office/officeart/2018/2/layout/IconVerticalSolidList"/>
    <dgm:cxn modelId="{89F88DF3-8F44-8F4F-908A-58E4AC8745D5}" type="presParOf" srcId="{5A7C969E-05FF-4793-A890-077655ED833B}" destId="{D8E58BBD-8059-4BEE-ABD0-B1B5A9559AEA}" srcOrd="0" destOrd="0" presId="urn:microsoft.com/office/officeart/2018/2/layout/IconVerticalSolidList"/>
    <dgm:cxn modelId="{CA166F2A-9ADC-0B45-B100-6A18D0F5947E}" type="presParOf" srcId="{5A7C969E-05FF-4793-A890-077655ED833B}" destId="{6DD95B20-B3DA-42F8-A3FD-B9E953ADE916}" srcOrd="1" destOrd="0" presId="urn:microsoft.com/office/officeart/2018/2/layout/IconVerticalSolidList"/>
    <dgm:cxn modelId="{C4B9A43E-2B55-494F-AD7F-D4709161018E}" type="presParOf" srcId="{5A7C969E-05FF-4793-A890-077655ED833B}" destId="{E87B7A9F-CECA-42DD-943B-D95A9D8F63CA}" srcOrd="2" destOrd="0" presId="urn:microsoft.com/office/officeart/2018/2/layout/IconVerticalSolidList"/>
    <dgm:cxn modelId="{0D4C9707-239F-BB48-BA4C-811623E7201B}" type="presParOf" srcId="{5A7C969E-05FF-4793-A890-077655ED833B}" destId="{1B545952-3317-46C7-A597-B36603CA28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E80E62-6D26-4DA8-8DFB-B3F32D01BF3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9BF253-AC36-4A7C-819C-C4412DA23E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Tested 4 factors that affect real estate prices</a:t>
          </a:r>
        </a:p>
      </dgm:t>
    </dgm:pt>
    <dgm:pt modelId="{35A8786D-C5E6-427A-9A4B-3DB896E4CEEC}" type="parTrans" cxnId="{1DB9D0F8-30AE-4747-BDF1-96A5ED8DD672}">
      <dgm:prSet/>
      <dgm:spPr/>
      <dgm:t>
        <a:bodyPr/>
        <a:lstStyle/>
        <a:p>
          <a:endParaRPr lang="en-US"/>
        </a:p>
      </dgm:t>
    </dgm:pt>
    <dgm:pt modelId="{E32EDF7C-0ED0-4357-BAD5-3E53B2D7B5AE}" type="sibTrans" cxnId="{1DB9D0F8-30AE-4747-BDF1-96A5ED8DD672}">
      <dgm:prSet/>
      <dgm:spPr/>
      <dgm:t>
        <a:bodyPr/>
        <a:lstStyle/>
        <a:p>
          <a:endParaRPr lang="en-US"/>
        </a:p>
      </dgm:t>
    </dgm:pt>
    <dgm:pt modelId="{C9012CC0-B343-46B3-B2ED-B224164F04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 t-tests to test hypotheses </a:t>
          </a:r>
        </a:p>
      </dgm:t>
    </dgm:pt>
    <dgm:pt modelId="{AAF0E0AB-43DA-4430-AFCC-E17486B18BD2}" type="parTrans" cxnId="{564EB624-315C-4B44-96D7-EB4AD4634AB0}">
      <dgm:prSet/>
      <dgm:spPr/>
      <dgm:t>
        <a:bodyPr/>
        <a:lstStyle/>
        <a:p>
          <a:endParaRPr lang="en-US"/>
        </a:p>
      </dgm:t>
    </dgm:pt>
    <dgm:pt modelId="{9095A4DB-DA4C-4618-8970-8452EC0FF99E}" type="sibTrans" cxnId="{564EB624-315C-4B44-96D7-EB4AD4634AB0}">
      <dgm:prSet/>
      <dgm:spPr/>
      <dgm:t>
        <a:bodyPr/>
        <a:lstStyle/>
        <a:p>
          <a:endParaRPr lang="en-US"/>
        </a:p>
      </dgm:t>
    </dgm:pt>
    <dgm:pt modelId="{916741E0-0165-48C3-B7E5-9E70FA34AF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factor is statistically significant so reject null hypotheses</a:t>
          </a:r>
        </a:p>
      </dgm:t>
    </dgm:pt>
    <dgm:pt modelId="{015E1271-D698-4F7F-B450-D15F7A5ACE22}" type="parTrans" cxnId="{317AC00C-C50C-4966-84FF-1431E6E414A9}">
      <dgm:prSet/>
      <dgm:spPr/>
      <dgm:t>
        <a:bodyPr/>
        <a:lstStyle/>
        <a:p>
          <a:endParaRPr lang="en-US"/>
        </a:p>
      </dgm:t>
    </dgm:pt>
    <dgm:pt modelId="{DA8DBD7D-767B-4175-8420-B833D5AE6537}" type="sibTrans" cxnId="{317AC00C-C50C-4966-84FF-1431E6E414A9}">
      <dgm:prSet/>
      <dgm:spPr/>
      <dgm:t>
        <a:bodyPr/>
        <a:lstStyle/>
        <a:p>
          <a:endParaRPr lang="en-US"/>
        </a:p>
      </dgm:t>
    </dgm:pt>
    <dgm:pt modelId="{8FF93959-60B4-4986-AB92-ED1FA255E237}" type="pres">
      <dgm:prSet presAssocID="{03E80E62-6D26-4DA8-8DFB-B3F32D01BF3E}" presName="root" presStyleCnt="0">
        <dgm:presLayoutVars>
          <dgm:dir/>
          <dgm:resizeHandles val="exact"/>
        </dgm:presLayoutVars>
      </dgm:prSet>
      <dgm:spPr/>
    </dgm:pt>
    <dgm:pt modelId="{626AB093-ED53-40A3-99FD-4240C52D0F7B}" type="pres">
      <dgm:prSet presAssocID="{6B9BF253-AC36-4A7C-819C-C4412DA23EB4}" presName="compNode" presStyleCnt="0"/>
      <dgm:spPr/>
    </dgm:pt>
    <dgm:pt modelId="{B13BBD18-8E0E-4A23-957D-97E07ADA8E89}" type="pres">
      <dgm:prSet presAssocID="{6B9BF253-AC36-4A7C-819C-C4412DA23E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11CECA5-ABA2-41C4-B23D-411873CD77A5}" type="pres">
      <dgm:prSet presAssocID="{6B9BF253-AC36-4A7C-819C-C4412DA23EB4}" presName="spaceRect" presStyleCnt="0"/>
      <dgm:spPr/>
    </dgm:pt>
    <dgm:pt modelId="{057C2C29-49BC-451D-83B5-7924AB80074A}" type="pres">
      <dgm:prSet presAssocID="{6B9BF253-AC36-4A7C-819C-C4412DA23EB4}" presName="textRect" presStyleLbl="revTx" presStyleIdx="0" presStyleCnt="3">
        <dgm:presLayoutVars>
          <dgm:chMax val="1"/>
          <dgm:chPref val="1"/>
        </dgm:presLayoutVars>
      </dgm:prSet>
      <dgm:spPr/>
    </dgm:pt>
    <dgm:pt modelId="{E8CD1E7A-247B-433E-B0B4-52819C192F07}" type="pres">
      <dgm:prSet presAssocID="{E32EDF7C-0ED0-4357-BAD5-3E53B2D7B5AE}" presName="sibTrans" presStyleCnt="0"/>
      <dgm:spPr/>
    </dgm:pt>
    <dgm:pt modelId="{BB39E1B6-E48D-41AA-8C7F-FB2E019E8C8E}" type="pres">
      <dgm:prSet presAssocID="{C9012CC0-B343-46B3-B2ED-B224164F045A}" presName="compNode" presStyleCnt="0"/>
      <dgm:spPr/>
    </dgm:pt>
    <dgm:pt modelId="{8BDB17B2-40D9-42FC-9D35-7686B74EF3F5}" type="pres">
      <dgm:prSet presAssocID="{C9012CC0-B343-46B3-B2ED-B224164F04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B81D888E-491F-4325-885D-B0A945C4F1F0}" type="pres">
      <dgm:prSet presAssocID="{C9012CC0-B343-46B3-B2ED-B224164F045A}" presName="spaceRect" presStyleCnt="0"/>
      <dgm:spPr/>
    </dgm:pt>
    <dgm:pt modelId="{66E8E8D6-EB63-4619-A3E1-A31D06CD05C2}" type="pres">
      <dgm:prSet presAssocID="{C9012CC0-B343-46B3-B2ED-B224164F045A}" presName="textRect" presStyleLbl="revTx" presStyleIdx="1" presStyleCnt="3">
        <dgm:presLayoutVars>
          <dgm:chMax val="1"/>
          <dgm:chPref val="1"/>
        </dgm:presLayoutVars>
      </dgm:prSet>
      <dgm:spPr/>
    </dgm:pt>
    <dgm:pt modelId="{3AA2C0BF-E8C4-4E3B-AB2C-010F9783DA45}" type="pres">
      <dgm:prSet presAssocID="{9095A4DB-DA4C-4618-8970-8452EC0FF99E}" presName="sibTrans" presStyleCnt="0"/>
      <dgm:spPr/>
    </dgm:pt>
    <dgm:pt modelId="{8030DBD4-B9DD-40BE-A345-74A0B7D3309D}" type="pres">
      <dgm:prSet presAssocID="{916741E0-0165-48C3-B7E5-9E70FA34AF12}" presName="compNode" presStyleCnt="0"/>
      <dgm:spPr/>
    </dgm:pt>
    <dgm:pt modelId="{0E8B8618-124D-48E0-B64A-68925655EABB}" type="pres">
      <dgm:prSet presAssocID="{916741E0-0165-48C3-B7E5-9E70FA34AF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3FAD06A3-07AD-46FC-8329-D0B56DAEE02B}" type="pres">
      <dgm:prSet presAssocID="{916741E0-0165-48C3-B7E5-9E70FA34AF12}" presName="spaceRect" presStyleCnt="0"/>
      <dgm:spPr/>
    </dgm:pt>
    <dgm:pt modelId="{1C21FD34-136C-4950-A16D-F0FEB31C36B7}" type="pres">
      <dgm:prSet presAssocID="{916741E0-0165-48C3-B7E5-9E70FA34AF1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2A4B404-43EF-4325-BA4A-EF4476E0B196}" type="presOf" srcId="{C9012CC0-B343-46B3-B2ED-B224164F045A}" destId="{66E8E8D6-EB63-4619-A3E1-A31D06CD05C2}" srcOrd="0" destOrd="0" presId="urn:microsoft.com/office/officeart/2018/2/layout/IconLabelList"/>
    <dgm:cxn modelId="{317AC00C-C50C-4966-84FF-1431E6E414A9}" srcId="{03E80E62-6D26-4DA8-8DFB-B3F32D01BF3E}" destId="{916741E0-0165-48C3-B7E5-9E70FA34AF12}" srcOrd="2" destOrd="0" parTransId="{015E1271-D698-4F7F-B450-D15F7A5ACE22}" sibTransId="{DA8DBD7D-767B-4175-8420-B833D5AE6537}"/>
    <dgm:cxn modelId="{564EB624-315C-4B44-96D7-EB4AD4634AB0}" srcId="{03E80E62-6D26-4DA8-8DFB-B3F32D01BF3E}" destId="{C9012CC0-B343-46B3-B2ED-B224164F045A}" srcOrd="1" destOrd="0" parTransId="{AAF0E0AB-43DA-4430-AFCC-E17486B18BD2}" sibTransId="{9095A4DB-DA4C-4618-8970-8452EC0FF99E}"/>
    <dgm:cxn modelId="{925FD967-5928-44B0-AD3D-747D95BD238A}" type="presOf" srcId="{916741E0-0165-48C3-B7E5-9E70FA34AF12}" destId="{1C21FD34-136C-4950-A16D-F0FEB31C36B7}" srcOrd="0" destOrd="0" presId="urn:microsoft.com/office/officeart/2018/2/layout/IconLabelList"/>
    <dgm:cxn modelId="{829BDEA5-5312-497D-BB3D-00D2D2E00A9F}" type="presOf" srcId="{03E80E62-6D26-4DA8-8DFB-B3F32D01BF3E}" destId="{8FF93959-60B4-4986-AB92-ED1FA255E237}" srcOrd="0" destOrd="0" presId="urn:microsoft.com/office/officeart/2018/2/layout/IconLabelList"/>
    <dgm:cxn modelId="{1DB9D0F8-30AE-4747-BDF1-96A5ED8DD672}" srcId="{03E80E62-6D26-4DA8-8DFB-B3F32D01BF3E}" destId="{6B9BF253-AC36-4A7C-819C-C4412DA23EB4}" srcOrd="0" destOrd="0" parTransId="{35A8786D-C5E6-427A-9A4B-3DB896E4CEEC}" sibTransId="{E32EDF7C-0ED0-4357-BAD5-3E53B2D7B5AE}"/>
    <dgm:cxn modelId="{69E860FD-8A22-45A5-BE9B-AE6E909D103E}" type="presOf" srcId="{6B9BF253-AC36-4A7C-819C-C4412DA23EB4}" destId="{057C2C29-49BC-451D-83B5-7924AB80074A}" srcOrd="0" destOrd="0" presId="urn:microsoft.com/office/officeart/2018/2/layout/IconLabelList"/>
    <dgm:cxn modelId="{AE1996F9-CCC9-458E-BF54-415550507E6D}" type="presParOf" srcId="{8FF93959-60B4-4986-AB92-ED1FA255E237}" destId="{626AB093-ED53-40A3-99FD-4240C52D0F7B}" srcOrd="0" destOrd="0" presId="urn:microsoft.com/office/officeart/2018/2/layout/IconLabelList"/>
    <dgm:cxn modelId="{4AE3D8D3-C390-484C-A178-E0BD00E83046}" type="presParOf" srcId="{626AB093-ED53-40A3-99FD-4240C52D0F7B}" destId="{B13BBD18-8E0E-4A23-957D-97E07ADA8E89}" srcOrd="0" destOrd="0" presId="urn:microsoft.com/office/officeart/2018/2/layout/IconLabelList"/>
    <dgm:cxn modelId="{617F566F-FFF1-4FFE-A206-731CC35DA5EE}" type="presParOf" srcId="{626AB093-ED53-40A3-99FD-4240C52D0F7B}" destId="{F11CECA5-ABA2-41C4-B23D-411873CD77A5}" srcOrd="1" destOrd="0" presId="urn:microsoft.com/office/officeart/2018/2/layout/IconLabelList"/>
    <dgm:cxn modelId="{59D3ADD2-D431-4492-B5F9-EBE7043D24A8}" type="presParOf" srcId="{626AB093-ED53-40A3-99FD-4240C52D0F7B}" destId="{057C2C29-49BC-451D-83B5-7924AB80074A}" srcOrd="2" destOrd="0" presId="urn:microsoft.com/office/officeart/2018/2/layout/IconLabelList"/>
    <dgm:cxn modelId="{6188C255-D721-4E45-A69F-E51E25A26B7A}" type="presParOf" srcId="{8FF93959-60B4-4986-AB92-ED1FA255E237}" destId="{E8CD1E7A-247B-433E-B0B4-52819C192F07}" srcOrd="1" destOrd="0" presId="urn:microsoft.com/office/officeart/2018/2/layout/IconLabelList"/>
    <dgm:cxn modelId="{57ACA599-2B38-4C6A-8009-204F899798F1}" type="presParOf" srcId="{8FF93959-60B4-4986-AB92-ED1FA255E237}" destId="{BB39E1B6-E48D-41AA-8C7F-FB2E019E8C8E}" srcOrd="2" destOrd="0" presId="urn:microsoft.com/office/officeart/2018/2/layout/IconLabelList"/>
    <dgm:cxn modelId="{0F892C8F-F7E6-4A0A-BA19-8C15C49F3E13}" type="presParOf" srcId="{BB39E1B6-E48D-41AA-8C7F-FB2E019E8C8E}" destId="{8BDB17B2-40D9-42FC-9D35-7686B74EF3F5}" srcOrd="0" destOrd="0" presId="urn:microsoft.com/office/officeart/2018/2/layout/IconLabelList"/>
    <dgm:cxn modelId="{3BF6E584-2F49-4ABE-874A-E8B1267D1D6F}" type="presParOf" srcId="{BB39E1B6-E48D-41AA-8C7F-FB2E019E8C8E}" destId="{B81D888E-491F-4325-885D-B0A945C4F1F0}" srcOrd="1" destOrd="0" presId="urn:microsoft.com/office/officeart/2018/2/layout/IconLabelList"/>
    <dgm:cxn modelId="{8EABE863-CD09-4B37-9A68-846A266831C7}" type="presParOf" srcId="{BB39E1B6-E48D-41AA-8C7F-FB2E019E8C8E}" destId="{66E8E8D6-EB63-4619-A3E1-A31D06CD05C2}" srcOrd="2" destOrd="0" presId="urn:microsoft.com/office/officeart/2018/2/layout/IconLabelList"/>
    <dgm:cxn modelId="{7C41A941-9535-4C3A-8B08-9FACD66E726E}" type="presParOf" srcId="{8FF93959-60B4-4986-AB92-ED1FA255E237}" destId="{3AA2C0BF-E8C4-4E3B-AB2C-010F9783DA45}" srcOrd="3" destOrd="0" presId="urn:microsoft.com/office/officeart/2018/2/layout/IconLabelList"/>
    <dgm:cxn modelId="{BB8A7B53-CA2D-401C-A4E6-8AD32DCE565C}" type="presParOf" srcId="{8FF93959-60B4-4986-AB92-ED1FA255E237}" destId="{8030DBD4-B9DD-40BE-A345-74A0B7D3309D}" srcOrd="4" destOrd="0" presId="urn:microsoft.com/office/officeart/2018/2/layout/IconLabelList"/>
    <dgm:cxn modelId="{35BB8D5F-52B0-4A7B-8087-53C1005B6F89}" type="presParOf" srcId="{8030DBD4-B9DD-40BE-A345-74A0B7D3309D}" destId="{0E8B8618-124D-48E0-B64A-68925655EABB}" srcOrd="0" destOrd="0" presId="urn:microsoft.com/office/officeart/2018/2/layout/IconLabelList"/>
    <dgm:cxn modelId="{82EE06BE-AA12-480E-A22F-3F856811D533}" type="presParOf" srcId="{8030DBD4-B9DD-40BE-A345-74A0B7D3309D}" destId="{3FAD06A3-07AD-46FC-8329-D0B56DAEE02B}" srcOrd="1" destOrd="0" presId="urn:microsoft.com/office/officeart/2018/2/layout/IconLabelList"/>
    <dgm:cxn modelId="{F726EF48-DFB3-459E-8C0C-08E83E9079B4}" type="presParOf" srcId="{8030DBD4-B9DD-40BE-A345-74A0B7D3309D}" destId="{1C21FD34-136C-4950-A16D-F0FEB31C36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0E0A56-46B9-4634-B11E-A0895CB06EB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AB23AC-ED5F-44D9-88DD-B3CFE10F6253}">
      <dgm:prSet/>
      <dgm:spPr/>
      <dgm:t>
        <a:bodyPr/>
        <a:lstStyle/>
        <a:p>
          <a:r>
            <a:rPr lang="en-US"/>
            <a:t>Built after 1970</a:t>
          </a:r>
        </a:p>
      </dgm:t>
    </dgm:pt>
    <dgm:pt modelId="{E9E3567D-B2EC-43E3-B5F1-B1C70853D4CC}" type="parTrans" cxnId="{E94AB9DE-5165-4557-8F5D-04B068DC9764}">
      <dgm:prSet/>
      <dgm:spPr/>
      <dgm:t>
        <a:bodyPr/>
        <a:lstStyle/>
        <a:p>
          <a:endParaRPr lang="en-US"/>
        </a:p>
      </dgm:t>
    </dgm:pt>
    <dgm:pt modelId="{34808F8D-BA25-4416-84FE-C136C8688A29}" type="sibTrans" cxnId="{E94AB9DE-5165-4557-8F5D-04B068DC9764}">
      <dgm:prSet/>
      <dgm:spPr/>
      <dgm:t>
        <a:bodyPr/>
        <a:lstStyle/>
        <a:p>
          <a:endParaRPr lang="en-US"/>
        </a:p>
      </dgm:t>
    </dgm:pt>
    <dgm:pt modelId="{652098F7-9810-4F40-B34D-2F8BF4C16AD8}">
      <dgm:prSet/>
      <dgm:spPr/>
      <dgm:t>
        <a:bodyPr/>
        <a:lstStyle/>
        <a:p>
          <a:r>
            <a:rPr lang="en-US"/>
            <a:t>Fireplace (1)</a:t>
          </a:r>
        </a:p>
      </dgm:t>
    </dgm:pt>
    <dgm:pt modelId="{496E959D-0B18-480E-9E0C-847E7D7526E3}" type="parTrans" cxnId="{171A268D-9B8F-4BD8-BB31-3959BE7F7FEB}">
      <dgm:prSet/>
      <dgm:spPr/>
      <dgm:t>
        <a:bodyPr/>
        <a:lstStyle/>
        <a:p>
          <a:endParaRPr lang="en-US"/>
        </a:p>
      </dgm:t>
    </dgm:pt>
    <dgm:pt modelId="{F125281C-FE78-42EE-A082-1A2D8751F50B}" type="sibTrans" cxnId="{171A268D-9B8F-4BD8-BB31-3959BE7F7FEB}">
      <dgm:prSet/>
      <dgm:spPr/>
      <dgm:t>
        <a:bodyPr/>
        <a:lstStyle/>
        <a:p>
          <a:endParaRPr lang="en-US"/>
        </a:p>
      </dgm:t>
    </dgm:pt>
    <dgm:pt modelId="{889345E4-C96E-4085-97E3-3EA8FA013D10}">
      <dgm:prSet/>
      <dgm:spPr/>
      <dgm:t>
        <a:bodyPr/>
        <a:lstStyle/>
        <a:p>
          <a:r>
            <a:rPr lang="en-US"/>
            <a:t>Central Air</a:t>
          </a:r>
        </a:p>
      </dgm:t>
    </dgm:pt>
    <dgm:pt modelId="{F97FEC79-E186-4F35-B327-E5BFA724AF11}" type="parTrans" cxnId="{4A738CE0-0DB6-4FE0-ABC6-368D51AABD28}">
      <dgm:prSet/>
      <dgm:spPr/>
      <dgm:t>
        <a:bodyPr/>
        <a:lstStyle/>
        <a:p>
          <a:endParaRPr lang="en-US"/>
        </a:p>
      </dgm:t>
    </dgm:pt>
    <dgm:pt modelId="{C9BEED1F-8F17-47E2-B61D-20B33D17960E}" type="sibTrans" cxnId="{4A738CE0-0DB6-4FE0-ABC6-368D51AABD28}">
      <dgm:prSet/>
      <dgm:spPr/>
      <dgm:t>
        <a:bodyPr/>
        <a:lstStyle/>
        <a:p>
          <a:endParaRPr lang="en-US"/>
        </a:p>
      </dgm:t>
    </dgm:pt>
    <dgm:pt modelId="{2B385688-E00E-4FB3-9C75-5FD2FB6E5382}">
      <dgm:prSet/>
      <dgm:spPr/>
      <dgm:t>
        <a:bodyPr/>
        <a:lstStyle/>
        <a:p>
          <a:r>
            <a:rPr lang="en-US"/>
            <a:t>2-Car Garage</a:t>
          </a:r>
        </a:p>
      </dgm:t>
    </dgm:pt>
    <dgm:pt modelId="{90852C6A-6FE6-46DA-860B-D8E4548E1FD2}" type="parTrans" cxnId="{2E3D148A-1CB2-49B6-8B82-0F8E645F2624}">
      <dgm:prSet/>
      <dgm:spPr/>
      <dgm:t>
        <a:bodyPr/>
        <a:lstStyle/>
        <a:p>
          <a:endParaRPr lang="en-US"/>
        </a:p>
      </dgm:t>
    </dgm:pt>
    <dgm:pt modelId="{698184E0-4E38-4951-84E9-DCEFAFEA32E0}" type="sibTrans" cxnId="{2E3D148A-1CB2-49B6-8B82-0F8E645F2624}">
      <dgm:prSet/>
      <dgm:spPr/>
      <dgm:t>
        <a:bodyPr/>
        <a:lstStyle/>
        <a:p>
          <a:endParaRPr lang="en-US"/>
        </a:p>
      </dgm:t>
    </dgm:pt>
    <dgm:pt modelId="{43331BC8-0FEC-6C4B-8FD9-B6753C892D28}" type="pres">
      <dgm:prSet presAssocID="{950E0A56-46B9-4634-B11E-A0895CB06EB0}" presName="matrix" presStyleCnt="0">
        <dgm:presLayoutVars>
          <dgm:chMax val="1"/>
          <dgm:dir/>
          <dgm:resizeHandles val="exact"/>
        </dgm:presLayoutVars>
      </dgm:prSet>
      <dgm:spPr/>
    </dgm:pt>
    <dgm:pt modelId="{D9FE5301-5DEA-EF43-B4DA-0BCCFD3EAB8A}" type="pres">
      <dgm:prSet presAssocID="{950E0A56-46B9-4634-B11E-A0895CB06EB0}" presName="diamond" presStyleLbl="bgShp" presStyleIdx="0" presStyleCnt="1"/>
      <dgm:spPr/>
    </dgm:pt>
    <dgm:pt modelId="{9DEE0939-79E4-0C4C-9135-32548EB50142}" type="pres">
      <dgm:prSet presAssocID="{950E0A56-46B9-4634-B11E-A0895CB06EB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11E59AE-BD0F-6D4B-8C88-A880A7A9A846}" type="pres">
      <dgm:prSet presAssocID="{950E0A56-46B9-4634-B11E-A0895CB06EB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E05FCB7-CCBE-1348-87A9-37ED88CDE78C}" type="pres">
      <dgm:prSet presAssocID="{950E0A56-46B9-4634-B11E-A0895CB06EB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511F246-D771-1749-ACDC-77F833F743B4}" type="pres">
      <dgm:prSet presAssocID="{950E0A56-46B9-4634-B11E-A0895CB06EB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A9BEB26-E4E6-5046-A916-10CECC09B0F5}" type="presOf" srcId="{33AB23AC-ED5F-44D9-88DD-B3CFE10F6253}" destId="{9DEE0939-79E4-0C4C-9135-32548EB50142}" srcOrd="0" destOrd="0" presId="urn:microsoft.com/office/officeart/2005/8/layout/matrix3"/>
    <dgm:cxn modelId="{44EC875E-E87A-C844-8AF0-0CE99F27C8F2}" type="presOf" srcId="{889345E4-C96E-4085-97E3-3EA8FA013D10}" destId="{3E05FCB7-CCBE-1348-87A9-37ED88CDE78C}" srcOrd="0" destOrd="0" presId="urn:microsoft.com/office/officeart/2005/8/layout/matrix3"/>
    <dgm:cxn modelId="{2E3D148A-1CB2-49B6-8B82-0F8E645F2624}" srcId="{950E0A56-46B9-4634-B11E-A0895CB06EB0}" destId="{2B385688-E00E-4FB3-9C75-5FD2FB6E5382}" srcOrd="3" destOrd="0" parTransId="{90852C6A-6FE6-46DA-860B-D8E4548E1FD2}" sibTransId="{698184E0-4E38-4951-84E9-DCEFAFEA32E0}"/>
    <dgm:cxn modelId="{171A268D-9B8F-4BD8-BB31-3959BE7F7FEB}" srcId="{950E0A56-46B9-4634-B11E-A0895CB06EB0}" destId="{652098F7-9810-4F40-B34D-2F8BF4C16AD8}" srcOrd="1" destOrd="0" parTransId="{496E959D-0B18-480E-9E0C-847E7D7526E3}" sibTransId="{F125281C-FE78-42EE-A082-1A2D8751F50B}"/>
    <dgm:cxn modelId="{4B9D9CC0-A569-D44C-B460-DA71455FAA35}" type="presOf" srcId="{2B385688-E00E-4FB3-9C75-5FD2FB6E5382}" destId="{A511F246-D771-1749-ACDC-77F833F743B4}" srcOrd="0" destOrd="0" presId="urn:microsoft.com/office/officeart/2005/8/layout/matrix3"/>
    <dgm:cxn modelId="{D57292D0-3D61-DB47-AE9A-DE62A874191F}" type="presOf" srcId="{950E0A56-46B9-4634-B11E-A0895CB06EB0}" destId="{43331BC8-0FEC-6C4B-8FD9-B6753C892D28}" srcOrd="0" destOrd="0" presId="urn:microsoft.com/office/officeart/2005/8/layout/matrix3"/>
    <dgm:cxn modelId="{E94AB9DE-5165-4557-8F5D-04B068DC9764}" srcId="{950E0A56-46B9-4634-B11E-A0895CB06EB0}" destId="{33AB23AC-ED5F-44D9-88DD-B3CFE10F6253}" srcOrd="0" destOrd="0" parTransId="{E9E3567D-B2EC-43E3-B5F1-B1C70853D4CC}" sibTransId="{34808F8D-BA25-4416-84FE-C136C8688A29}"/>
    <dgm:cxn modelId="{4A738CE0-0DB6-4FE0-ABC6-368D51AABD28}" srcId="{950E0A56-46B9-4634-B11E-A0895CB06EB0}" destId="{889345E4-C96E-4085-97E3-3EA8FA013D10}" srcOrd="2" destOrd="0" parTransId="{F97FEC79-E186-4F35-B327-E5BFA724AF11}" sibTransId="{C9BEED1F-8F17-47E2-B61D-20B33D17960E}"/>
    <dgm:cxn modelId="{8D8A59F4-DEFC-6143-BC89-733D24392F53}" type="presOf" srcId="{652098F7-9810-4F40-B34D-2F8BF4C16AD8}" destId="{611E59AE-BD0F-6D4B-8C88-A880A7A9A846}" srcOrd="0" destOrd="0" presId="urn:microsoft.com/office/officeart/2005/8/layout/matrix3"/>
    <dgm:cxn modelId="{7593CE90-BF08-1F42-B718-3806D270A340}" type="presParOf" srcId="{43331BC8-0FEC-6C4B-8FD9-B6753C892D28}" destId="{D9FE5301-5DEA-EF43-B4DA-0BCCFD3EAB8A}" srcOrd="0" destOrd="0" presId="urn:microsoft.com/office/officeart/2005/8/layout/matrix3"/>
    <dgm:cxn modelId="{2A9AFFB4-7FE7-A841-87F6-AAB7C266C25B}" type="presParOf" srcId="{43331BC8-0FEC-6C4B-8FD9-B6753C892D28}" destId="{9DEE0939-79E4-0C4C-9135-32548EB50142}" srcOrd="1" destOrd="0" presId="urn:microsoft.com/office/officeart/2005/8/layout/matrix3"/>
    <dgm:cxn modelId="{04ACBBA7-25F9-4F45-A505-F1BB8DC983F6}" type="presParOf" srcId="{43331BC8-0FEC-6C4B-8FD9-B6753C892D28}" destId="{611E59AE-BD0F-6D4B-8C88-A880A7A9A846}" srcOrd="2" destOrd="0" presId="urn:microsoft.com/office/officeart/2005/8/layout/matrix3"/>
    <dgm:cxn modelId="{4A37A134-E447-8C4F-9BF5-A075E0039108}" type="presParOf" srcId="{43331BC8-0FEC-6C4B-8FD9-B6753C892D28}" destId="{3E05FCB7-CCBE-1348-87A9-37ED88CDE78C}" srcOrd="3" destOrd="0" presId="urn:microsoft.com/office/officeart/2005/8/layout/matrix3"/>
    <dgm:cxn modelId="{646C814F-D2D8-F941-8428-4F864B65C4F3}" type="presParOf" srcId="{43331BC8-0FEC-6C4B-8FD9-B6753C892D28}" destId="{A511F246-D771-1749-ACDC-77F833F743B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D368B-BA33-4559-873F-0BA62FB0E2EB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2D9BF-CFF6-4C9A-89E4-404A6C105A1D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F0C39-3E4D-4BE8-B278-493D98BA62E4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Ho: there is no significant difference in the means of the two groups – houses built after 1970 and houses built before 1970.</a:t>
          </a:r>
        </a:p>
      </dsp:txBody>
      <dsp:txXfrm>
        <a:off x="1508156" y="707288"/>
        <a:ext cx="9007443" cy="1305763"/>
      </dsp:txXfrm>
    </dsp:sp>
    <dsp:sp modelId="{D8E58BBD-8059-4BEE-ABD0-B1B5A9559AEA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95B20-B3DA-42F8-A3FD-B9E953ADE916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45952-3317-46C7-A597-B36603CA287E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Ha: there is significant difference in the means of the two groups – houses built after 1970 and houses built before 1970.</a:t>
          </a:r>
        </a:p>
      </dsp:txBody>
      <dsp:txXfrm>
        <a:off x="1508156" y="2339492"/>
        <a:ext cx="9007443" cy="1305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D368B-BA33-4559-873F-0BA62FB0E2EB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2D9BF-CFF6-4C9A-89E4-404A6C105A1D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F0C39-3E4D-4BE8-B278-493D98BA62E4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Ho: there is no significant difference in the means of the two groups – houses with no fireplaces and houses with 1 fireplace.</a:t>
          </a:r>
        </a:p>
      </dsp:txBody>
      <dsp:txXfrm>
        <a:off x="1508156" y="707288"/>
        <a:ext cx="9007443" cy="1305763"/>
      </dsp:txXfrm>
    </dsp:sp>
    <dsp:sp modelId="{D8E58BBD-8059-4BEE-ABD0-B1B5A9559AEA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95B20-B3DA-42F8-A3FD-B9E953ADE916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45952-3317-46C7-A597-B36603CA287E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Ha: there is significant difference in the means of the two groups – houses with no fireplaces and houses with 1 fireplace. </a:t>
          </a:r>
        </a:p>
      </dsp:txBody>
      <dsp:txXfrm>
        <a:off x="1508156" y="2339492"/>
        <a:ext cx="9007443" cy="1305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D368B-BA33-4559-873F-0BA62FB0E2EB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2D9BF-CFF6-4C9A-89E4-404A6C105A1D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F0C39-3E4D-4BE8-B278-493D98BA62E4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Ho: there is no significant difference in the means of two groups – houses with no central air and houses with central air.</a:t>
          </a:r>
        </a:p>
      </dsp:txBody>
      <dsp:txXfrm>
        <a:off x="1508156" y="707288"/>
        <a:ext cx="9007443" cy="1305763"/>
      </dsp:txXfrm>
    </dsp:sp>
    <dsp:sp modelId="{D8E58BBD-8059-4BEE-ABD0-B1B5A9559AEA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95B20-B3DA-42F8-A3FD-B9E953ADE916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45952-3317-46C7-A597-B36603CA287E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Ha: there is significant difference in the means of the two groups – houses with no central air and houses with central air. </a:t>
          </a:r>
        </a:p>
      </dsp:txBody>
      <dsp:txXfrm>
        <a:off x="1508156" y="2339492"/>
        <a:ext cx="9007443" cy="1305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D368B-BA33-4559-873F-0BA62FB0E2EB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2D9BF-CFF6-4C9A-89E4-404A6C105A1D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F0C39-3E4D-4BE8-B278-493D98BA62E4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Ho: there is no significant difference in the means of two groups – houses with a 1-car garage and houses with a 2-car garage.</a:t>
          </a:r>
        </a:p>
      </dsp:txBody>
      <dsp:txXfrm>
        <a:off x="1508156" y="707288"/>
        <a:ext cx="9007443" cy="1305763"/>
      </dsp:txXfrm>
    </dsp:sp>
    <dsp:sp modelId="{D8E58BBD-8059-4BEE-ABD0-B1B5A9559AEA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95B20-B3DA-42F8-A3FD-B9E953ADE916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45952-3317-46C7-A597-B36603CA287E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Ha: there is significant difference in the means of the two groups – houses with a 1-car garage and houses with a 2-car garage. </a:t>
          </a:r>
        </a:p>
      </dsp:txBody>
      <dsp:txXfrm>
        <a:off x="1508156" y="2339492"/>
        <a:ext cx="9007443" cy="1305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BBD18-8E0E-4A23-957D-97E07ADA8E89}">
      <dsp:nvSpPr>
        <dsp:cNvPr id="0" name=""/>
        <dsp:cNvSpPr/>
      </dsp:nvSpPr>
      <dsp:spPr>
        <a:xfrm>
          <a:off x="1060308" y="1220367"/>
          <a:ext cx="1480077" cy="14800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C2C29-49BC-451D-83B5-7924AB80074A}">
      <dsp:nvSpPr>
        <dsp:cNvPr id="0" name=""/>
        <dsp:cNvSpPr/>
      </dsp:nvSpPr>
      <dsp:spPr>
        <a:xfrm>
          <a:off x="155817" y="3088832"/>
          <a:ext cx="32890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Tested 4 factors that affect real estate prices</a:t>
          </a:r>
        </a:p>
      </dsp:txBody>
      <dsp:txXfrm>
        <a:off x="155817" y="3088832"/>
        <a:ext cx="3289060" cy="720000"/>
      </dsp:txXfrm>
    </dsp:sp>
    <dsp:sp modelId="{8BDB17B2-40D9-42FC-9D35-7686B74EF3F5}">
      <dsp:nvSpPr>
        <dsp:cNvPr id="0" name=""/>
        <dsp:cNvSpPr/>
      </dsp:nvSpPr>
      <dsp:spPr>
        <a:xfrm>
          <a:off x="4924954" y="1220367"/>
          <a:ext cx="1480077" cy="14800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8E8D6-EB63-4619-A3E1-A31D06CD05C2}">
      <dsp:nvSpPr>
        <dsp:cNvPr id="0" name=""/>
        <dsp:cNvSpPr/>
      </dsp:nvSpPr>
      <dsp:spPr>
        <a:xfrm>
          <a:off x="4020463" y="3088832"/>
          <a:ext cx="32890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 t-tests to test hypotheses </a:t>
          </a:r>
        </a:p>
      </dsp:txBody>
      <dsp:txXfrm>
        <a:off x="4020463" y="3088832"/>
        <a:ext cx="3289060" cy="720000"/>
      </dsp:txXfrm>
    </dsp:sp>
    <dsp:sp modelId="{0E8B8618-124D-48E0-B64A-68925655EABB}">
      <dsp:nvSpPr>
        <dsp:cNvPr id="0" name=""/>
        <dsp:cNvSpPr/>
      </dsp:nvSpPr>
      <dsp:spPr>
        <a:xfrm>
          <a:off x="8789600" y="1220367"/>
          <a:ext cx="1480077" cy="14800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1FD34-136C-4950-A16D-F0FEB31C36B7}">
      <dsp:nvSpPr>
        <dsp:cNvPr id="0" name=""/>
        <dsp:cNvSpPr/>
      </dsp:nvSpPr>
      <dsp:spPr>
        <a:xfrm>
          <a:off x="7885109" y="3088832"/>
          <a:ext cx="32890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Each factor is statistically significant so reject null hypotheses</a:t>
          </a:r>
        </a:p>
      </dsp:txBody>
      <dsp:txXfrm>
        <a:off x="7885109" y="3088832"/>
        <a:ext cx="328906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E5301-5DEA-EF43-B4DA-0BCCFD3EAB8A}">
      <dsp:nvSpPr>
        <dsp:cNvPr id="0" name=""/>
        <dsp:cNvSpPr/>
      </dsp:nvSpPr>
      <dsp:spPr>
        <a:xfrm>
          <a:off x="3081528" y="0"/>
          <a:ext cx="4352544" cy="435254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E0939-79E4-0C4C-9135-32548EB50142}">
      <dsp:nvSpPr>
        <dsp:cNvPr id="0" name=""/>
        <dsp:cNvSpPr/>
      </dsp:nvSpPr>
      <dsp:spPr>
        <a:xfrm>
          <a:off x="3495019" y="413491"/>
          <a:ext cx="1697492" cy="169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Built after 1970</a:t>
          </a:r>
        </a:p>
      </dsp:txBody>
      <dsp:txXfrm>
        <a:off x="3577884" y="496356"/>
        <a:ext cx="1531762" cy="1531762"/>
      </dsp:txXfrm>
    </dsp:sp>
    <dsp:sp modelId="{611E59AE-BD0F-6D4B-8C88-A880A7A9A846}">
      <dsp:nvSpPr>
        <dsp:cNvPr id="0" name=""/>
        <dsp:cNvSpPr/>
      </dsp:nvSpPr>
      <dsp:spPr>
        <a:xfrm>
          <a:off x="5323088" y="413491"/>
          <a:ext cx="1697492" cy="169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Fireplace (1)</a:t>
          </a:r>
        </a:p>
      </dsp:txBody>
      <dsp:txXfrm>
        <a:off x="5405953" y="496356"/>
        <a:ext cx="1531762" cy="1531762"/>
      </dsp:txXfrm>
    </dsp:sp>
    <dsp:sp modelId="{3E05FCB7-CCBE-1348-87A9-37ED88CDE78C}">
      <dsp:nvSpPr>
        <dsp:cNvPr id="0" name=""/>
        <dsp:cNvSpPr/>
      </dsp:nvSpPr>
      <dsp:spPr>
        <a:xfrm>
          <a:off x="3495019" y="2241560"/>
          <a:ext cx="1697492" cy="169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Central Air</a:t>
          </a:r>
        </a:p>
      </dsp:txBody>
      <dsp:txXfrm>
        <a:off x="3577884" y="2324425"/>
        <a:ext cx="1531762" cy="1531762"/>
      </dsp:txXfrm>
    </dsp:sp>
    <dsp:sp modelId="{A511F246-D771-1749-ACDC-77F833F743B4}">
      <dsp:nvSpPr>
        <dsp:cNvPr id="0" name=""/>
        <dsp:cNvSpPr/>
      </dsp:nvSpPr>
      <dsp:spPr>
        <a:xfrm>
          <a:off x="5323088" y="2241560"/>
          <a:ext cx="1697492" cy="169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2-Car Garage</a:t>
          </a:r>
        </a:p>
      </dsp:txBody>
      <dsp:txXfrm>
        <a:off x="5405953" y="2324425"/>
        <a:ext cx="1531762" cy="1531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C9C0C-E0A2-B24B-8692-9D98A16A0979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F48E-EEDE-EB4F-8BDE-84EF8ED5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Normal distribution as shown with bell curve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Right skewed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distribution that’s symmetric about the mean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near the mean occurs more frequently than data far from the mean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7F48E-EEDE-EB4F-8BDE-84EF8ED56E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7F48E-EEDE-EB4F-8BDE-84EF8ED56E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4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Maximize investment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7F48E-EEDE-EB4F-8BDE-84EF8ED56E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7F48E-EEDE-EB4F-8BDE-84EF8ED56E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5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p value is below 0.05, reject null hypothesis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of 95% is a confidence interval 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7F48E-EEDE-EB4F-8BDE-84EF8ED56E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49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7F48E-EEDE-EB4F-8BDE-84EF8ED56E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6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7F48E-EEDE-EB4F-8BDE-84EF8ED56E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75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7F48E-EEDE-EB4F-8BDE-84EF8ED56E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7F48E-EEDE-EB4F-8BDE-84EF8ED56E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7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7F48E-EEDE-EB4F-8BDE-84EF8ED56E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22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7F48E-EEDE-EB4F-8BDE-84EF8ED56E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3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5CD1-4B5E-464E-9810-99F79B78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1235D-44DB-B44A-A50D-3C8F77A47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23E2-EBF2-394C-B8B0-BE97B597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65A-187D-7848-A0CD-33DC9C9492C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5933-850F-5643-916A-7905ABE1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AD6F-15A8-DD40-A9CF-C19F4633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F54-0888-DC4E-A02B-105E81E5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44DF-008B-4048-A81D-286852A4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7A596-EC5D-AA41-8209-6BAC93D8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EDFBB-E2F7-0543-B94E-71CE0F5A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65A-187D-7848-A0CD-33DC9C9492C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1ACB5-7AB9-8A47-B5A0-72378B5A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0BAA-7864-0944-8D22-055066F5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F54-0888-DC4E-A02B-105E81E5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CF682-0FE1-D647-98BB-796719A8B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1B819-C7A6-3049-9041-4497B192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1BD2F-5401-ED45-9EEC-B6C866EF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65A-187D-7848-A0CD-33DC9C9492C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F1A3-5203-5446-8A87-239DDC1A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A875-1E83-A748-84F7-A4916423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F54-0888-DC4E-A02B-105E81E5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2F70-E581-5743-AFDB-E6E1DD90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0416-C7C8-6249-9F15-BB585D83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305E-7424-CC46-A861-ADCCA5F9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65A-187D-7848-A0CD-33DC9C9492C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841F6-D82C-DC4F-8123-2295D8CF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C131-AE70-7449-9D73-74040E9B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F54-0888-DC4E-A02B-105E81E5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CA98-A626-0D49-9FBA-98BF6966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73CDD-3DEF-6B49-AF31-ED76D1B2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22762-498C-C849-9FF5-4D3EEC06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65A-187D-7848-A0CD-33DC9C9492C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93B3-9349-8B44-8C20-7D055D22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5187-2EC5-E841-A1E0-6D334159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F54-0888-DC4E-A02B-105E81E5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9D6C-BD7C-0746-8984-ED444EAA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EB75-8F6C-4442-8E51-CCD8C02AD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799E2-03BD-E541-9A6B-86C7D2EBE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4190A-DA6B-8B4A-8E24-6A5D86E2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65A-187D-7848-A0CD-33DC9C9492C1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E2E87-6999-634B-9956-3A3A1BE6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F482D-42CD-C04D-B5FD-7070EC75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F54-0888-DC4E-A02B-105E81E5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9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7BB3-9E4E-9940-984B-9EB5E024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DBF1B-9257-5C4C-9EF1-08AF0D94A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8B453-D9DD-F248-BE5E-90A492DA7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D0B22-9D5C-B648-A4C7-E8645FBEA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3E527-5A2B-BA49-A26D-33AA7B9AB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35843-3DB4-9641-9530-AD3E9AF4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65A-187D-7848-A0CD-33DC9C9492C1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A6410-59EC-C343-ACA9-901C7529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49496-A4FA-FE4F-AA99-A2C38F71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F54-0888-DC4E-A02B-105E81E5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8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AD34-96F8-0B40-879E-75105997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6459C-3AFA-B84D-A5B8-A5B3E61E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65A-187D-7848-A0CD-33DC9C9492C1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37537-057A-2141-AE6C-A016C9E9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EFFE2-7180-F44D-ACFB-1803FE46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F54-0888-DC4E-A02B-105E81E5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4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BD7B0-D317-7A46-B207-DDD1B571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65A-187D-7848-A0CD-33DC9C9492C1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2BE16-3C4E-314D-AA98-2E85BA76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8B6D5-1F89-CD49-A523-9070EE17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F54-0888-DC4E-A02B-105E81E5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8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E5A7-50CD-0645-A6F1-8CAFB501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2B9C-2C10-3F4F-8AB2-7AF4C1FA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D8620-54C3-A841-9974-BB96A430D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79DE9-BE6F-564A-A7F0-93EE26FE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65A-187D-7848-A0CD-33DC9C9492C1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F16ED-7A4C-DF4F-9A67-C002AA48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DEE57-E74F-D140-BCD0-8C90629C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F54-0888-DC4E-A02B-105E81E5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4526-62FA-F84C-AE2E-F211B63A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D5C60-32ED-0248-B6B8-41024ABBB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5A989-B51B-A241-951D-22730CFA4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70981-5AD1-A749-891A-18E38F81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865A-187D-7848-A0CD-33DC9C9492C1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4F71B-C3FD-204D-A448-8E49C495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F27DC-B2CF-3B4B-91DE-40757E90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FF54-0888-DC4E-A02B-105E81E5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E4BD0-7AFD-1747-9C61-5F307A54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4D017-05C5-D345-AA50-552C40DC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DFCF-E192-A441-AD2C-4F60B7DC7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5A-187D-7848-A0CD-33DC9C9492C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EF6F-FB00-6E4B-88FF-BCAD98139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59FC-DCDA-584F-A6FF-781C9A5C3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FF54-0888-DC4E-A02B-105E81E5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BE218-2552-8E4F-A079-266CCDD75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8662"/>
            <a:ext cx="3785513" cy="3728853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Statistical Analysis on Home Sale Prices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77CD7-B179-9B41-9930-E74C32EB6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629235"/>
            <a:ext cx="3785514" cy="1680298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Alison Inglis</a:t>
            </a:r>
          </a:p>
        </p:txBody>
      </p:sp>
      <p:pic>
        <p:nvPicPr>
          <p:cNvPr id="17" name="Picture 16" descr="A sign in front of a house&#10;&#10;Description automatically generated with medium confidence">
            <a:extLst>
              <a:ext uri="{FF2B5EF4-FFF2-40B4-BE49-F238E27FC236}">
                <a16:creationId xmlns:a16="http://schemas.microsoft.com/office/drawing/2014/main" id="{0AB2A675-885F-9348-9CC5-EFE6EA028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39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0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6958-2C66-DF4A-B117-D2BE351C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Hypothesis 4: Garages</a:t>
            </a:r>
            <a:endParaRPr lang="en-US" sz="5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F9A114-74FB-5545-8048-E78B8817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42" y="1790265"/>
            <a:ext cx="4783697" cy="3433583"/>
          </a:xfrm>
        </p:spPr>
        <p:txBody>
          <a:bodyPr>
            <a:normAutofit/>
          </a:bodyPr>
          <a:lstStyle/>
          <a:p>
            <a:pPr marL="171450" indent="-171450"/>
            <a:r>
              <a:rPr lang="en-US" sz="2000" dirty="0"/>
              <a:t>Reject the null that there is no difference between the means of 1-car garage and 2-car garage homes. </a:t>
            </a:r>
          </a:p>
          <a:p>
            <a:pPr marL="171450" indent="-171450"/>
            <a:r>
              <a:rPr lang="en-US" sz="2000" dirty="0"/>
              <a:t>This difference is significant at the p &lt; a (0.05) level. And with 95% confidence, the difference is between $50,757.95 and $67,622.97.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EB339-9D49-F849-88AC-745A2554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996" y="1790265"/>
            <a:ext cx="6683851" cy="363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7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6958-2C66-DF4A-B117-D2BE351C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Results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7DD6C0E-E472-458D-9CB3-79101B43A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911387"/>
              </p:ext>
            </p:extLst>
          </p:nvPr>
        </p:nvGraphicFramePr>
        <p:xfrm>
          <a:off x="429481" y="1652586"/>
          <a:ext cx="11329987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255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6958-2C66-DF4A-B117-D2BE351C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Recommendations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93F9436-0D05-9542-B6D9-600F7CCCE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5800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920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6958-2C66-DF4A-B117-D2BE351C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of Home Sale Prices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3B5116-C233-3645-A920-538FF851A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153" y="1845426"/>
            <a:ext cx="7992641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6958-2C66-DF4A-B117-D2BE351C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Hypothesis 1: Year Build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7F89813-99C6-2F49-818A-50521C4C0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2294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508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6958-2C66-DF4A-B117-D2BE351C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Hypothesis 1: Year Build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F9A114-74FB-5545-8048-E78B8817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42" y="1790265"/>
            <a:ext cx="4783697" cy="3433583"/>
          </a:xfrm>
        </p:spPr>
        <p:txBody>
          <a:bodyPr>
            <a:normAutofit/>
          </a:bodyPr>
          <a:lstStyle/>
          <a:p>
            <a:pPr marL="171450" indent="-171450"/>
            <a:r>
              <a:rPr lang="en-US" sz="2000" dirty="0"/>
              <a:t>Reject the null that there is no difference between the means of homes built after 1970 and homes built before 1970.</a:t>
            </a:r>
          </a:p>
          <a:p>
            <a:pPr marL="171450" indent="-171450"/>
            <a:r>
              <a:rPr lang="en-US" sz="2000" dirty="0"/>
              <a:t> This difference is significant at the p &lt; a (0.05) level. And with 95% confidence, the difference is between $69,856.17 and $83,793.75.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D4A93-E328-8540-BABB-C1D33779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239" y="1790265"/>
            <a:ext cx="6473334" cy="38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7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6958-2C66-DF4A-B117-D2BE351C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Hypothesis 2: Fireplaces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7F89813-99C6-2F49-818A-50521C4C0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30600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01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6958-2C66-DF4A-B117-D2BE351C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Hypothesis 2: Fireplaces</a:t>
            </a:r>
            <a:endParaRPr lang="en-US" sz="5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F9A114-74FB-5545-8048-E78B8817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42" y="1790265"/>
            <a:ext cx="4783697" cy="3433583"/>
          </a:xfrm>
        </p:spPr>
        <p:txBody>
          <a:bodyPr>
            <a:normAutofit/>
          </a:bodyPr>
          <a:lstStyle/>
          <a:p>
            <a:pPr marL="171450" indent="-171450"/>
            <a:r>
              <a:rPr lang="en-US" sz="2000" dirty="0"/>
              <a:t>Reject the null that there is no difference between the means of no fireplaces and 1 fireplace homes. </a:t>
            </a:r>
          </a:p>
          <a:p>
            <a:pPr marL="171450" indent="-171450"/>
            <a:r>
              <a:rPr lang="en-US" sz="2000" dirty="0"/>
              <a:t>This difference is significant at the p &lt; a (0.05) level. And with 95% confidence, the difference is between $63,687.32 and $77,626.02.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E77BE-8B54-3648-BD9A-964885149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239" y="1790265"/>
            <a:ext cx="6483419" cy="38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5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6958-2C66-DF4A-B117-D2BE351C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Hypothesis 3: Central Air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7F89813-99C6-2F49-818A-50521C4C0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67493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176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6958-2C66-DF4A-B117-D2BE351C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Hypothesis 3: Central Air</a:t>
            </a:r>
            <a:endParaRPr lang="en-US" sz="5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F9A114-74FB-5545-8048-E78B8817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42" y="1790265"/>
            <a:ext cx="4783697" cy="3433583"/>
          </a:xfrm>
        </p:spPr>
        <p:txBody>
          <a:bodyPr>
            <a:normAutofit/>
          </a:bodyPr>
          <a:lstStyle/>
          <a:p>
            <a:pPr marL="171450" indent="-171450"/>
            <a:r>
              <a:rPr lang="en-US" sz="2000" dirty="0"/>
              <a:t>Reject the null that there is no difference between the means of no central air and central air homes. </a:t>
            </a:r>
          </a:p>
          <a:p>
            <a:pPr marL="171450" indent="-171450"/>
            <a:r>
              <a:rPr lang="en-US" sz="2000" dirty="0"/>
              <a:t>This difference is significant at the p &lt; a (0.05) level. And with 95% confidence, the difference is between $71,206.63 and $89,823.71.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DCF0D-685E-DE4F-AB2D-EBD6DAFCB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189" y="1790265"/>
            <a:ext cx="6483418" cy="39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5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6958-2C66-DF4A-B117-D2BE351C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Hypothesis 4: Garages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7F89813-99C6-2F49-818A-50521C4C0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01926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922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545</Words>
  <Application>Microsoft Macintosh PowerPoint</Application>
  <PresentationFormat>Widescreen</PresentationFormat>
  <Paragraphs>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Statistical Analysis on Home Sale Prices </vt:lpstr>
      <vt:lpstr>Distribution of Home Sale Prices</vt:lpstr>
      <vt:lpstr>Hypothesis 1: Year Build</vt:lpstr>
      <vt:lpstr>Hypothesis 1: Year Build</vt:lpstr>
      <vt:lpstr>Hypothesis 2: Fireplaces</vt:lpstr>
      <vt:lpstr>Hypothesis 2: Fireplaces</vt:lpstr>
      <vt:lpstr>Hypothesis 3: Central Air</vt:lpstr>
      <vt:lpstr>Hypothesis 3: Central Air</vt:lpstr>
      <vt:lpstr>Hypothesis 4: Garages</vt:lpstr>
      <vt:lpstr>Hypothesis 4: Garages</vt:lpstr>
      <vt:lpstr>Results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on Home prices </dc:title>
  <dc:creator>Alison Inglis</dc:creator>
  <cp:lastModifiedBy>Alison Inglis</cp:lastModifiedBy>
  <cp:revision>21</cp:revision>
  <dcterms:created xsi:type="dcterms:W3CDTF">2021-02-03T16:51:53Z</dcterms:created>
  <dcterms:modified xsi:type="dcterms:W3CDTF">2021-02-06T00:46:09Z</dcterms:modified>
</cp:coreProperties>
</file>