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57" r:id="rId4"/>
    <p:sldId id="265" r:id="rId5"/>
    <p:sldId id="266" r:id="rId6"/>
    <p:sldId id="267" r:id="rId7"/>
    <p:sldId id="259" r:id="rId8"/>
    <p:sldId id="268" r:id="rId9"/>
    <p:sldId id="260" r:id="rId10"/>
    <p:sldId id="27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95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5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27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6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3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84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72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9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45F1-6691-45B9-B308-10A97C9CB2FD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206B-D110-4028-A7C7-A0474F6E5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24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E326048-B6E3-4231-81AF-52F819994EA2}"/>
              </a:ext>
            </a:extLst>
          </p:cNvPr>
          <p:cNvSpPr txBox="1"/>
          <p:nvPr/>
        </p:nvSpPr>
        <p:spPr>
          <a:xfrm>
            <a:off x="4294544" y="2786810"/>
            <a:ext cx="90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BE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72076-0062-4D11-8523-BF3C7800C46D}"/>
              </a:ext>
            </a:extLst>
          </p:cNvPr>
          <p:cNvSpPr txBox="1"/>
          <p:nvPr/>
        </p:nvSpPr>
        <p:spPr>
          <a:xfrm>
            <a:off x="4996612" y="2627928"/>
            <a:ext cx="4346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0" dirty="0">
                <a:solidFill>
                  <a:srgbClr val="FF0000"/>
                </a:solidFill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HERO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E9F93C-BE57-4710-9A7B-B86A5C7A62CF}"/>
              </a:ext>
            </a:extLst>
          </p:cNvPr>
          <p:cNvSpPr txBox="1"/>
          <p:nvPr/>
        </p:nvSpPr>
        <p:spPr>
          <a:xfrm>
            <a:off x="3857522" y="3412902"/>
            <a:ext cx="177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66C65E-2E77-49E2-9D36-D0ECBB9E84D0}"/>
              </a:ext>
            </a:extLst>
          </p:cNvPr>
          <p:cNvSpPr txBox="1"/>
          <p:nvPr/>
        </p:nvSpPr>
        <p:spPr>
          <a:xfrm>
            <a:off x="9104244" y="5934670"/>
            <a:ext cx="308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Alison Marques de Jesus</a:t>
            </a:r>
          </a:p>
          <a:p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Jhon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Armando Mercedes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João Paulo Batista</a:t>
            </a:r>
          </a:p>
        </p:txBody>
      </p:sp>
    </p:spTree>
    <p:extLst>
      <p:ext uri="{BB962C8B-B14F-4D97-AF65-F5344CB8AC3E}">
        <p14:creationId xmlns:p14="http://schemas.microsoft.com/office/powerpoint/2010/main" val="243178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B168D-C565-4769-BC4B-9FB96ED2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987" y="0"/>
            <a:ext cx="5426026" cy="1325563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Gestão de Processo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9DAF3-145E-413D-8109-866FECF0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pt-BR" dirty="0">
                <a:latin typeface="Roboto Cn" pitchFamily="2" charset="0"/>
                <a:ea typeface="Roboto Cn" pitchFamily="2" charset="0"/>
              </a:rPr>
              <a:t>Diagrama de causa e efeito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0CDC59-485F-4282-B62E-95617302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1" y="2123837"/>
            <a:ext cx="8072995" cy="43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7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C5DD8-AFB7-4C33-BC01-7D8D3863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0"/>
            <a:ext cx="6901070" cy="1026353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Empreendedorismo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45C4B9-5F66-4E8C-BCD6-C7C1B0766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026353"/>
            <a:ext cx="10522226" cy="5466522"/>
          </a:xfrm>
        </p:spPr>
      </p:pic>
    </p:spTree>
    <p:extLst>
      <p:ext uri="{BB962C8B-B14F-4D97-AF65-F5344CB8AC3E}">
        <p14:creationId xmlns:p14="http://schemas.microsoft.com/office/powerpoint/2010/main" val="330931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B0661-4F60-48D5-B5F6-C7AC88EA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992"/>
            <a:ext cx="6781800" cy="1325563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Desenvolvimento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17CCD1-7CA7-434C-8EF6-4E7B477CC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60594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06E64-B362-403C-B87D-9E2B518E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592" y="18255"/>
            <a:ext cx="6992815" cy="1325563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Apresentação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9A754-79BA-4990-895D-EAB36F95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Roboto Cn" pitchFamily="2" charset="0"/>
                <a:ea typeface="Roboto Cn" pitchFamily="2" charset="0"/>
              </a:rPr>
              <a:t>Projeto Social</a:t>
            </a:r>
          </a:p>
          <a:p>
            <a:endParaRPr lang="pt-BR" dirty="0">
              <a:latin typeface="Roboto Cn" pitchFamily="2" charset="0"/>
              <a:ea typeface="Roboto Cn" pitchFamily="2" charset="0"/>
            </a:endParaRPr>
          </a:p>
          <a:p>
            <a:r>
              <a:rPr lang="pt-BR" dirty="0">
                <a:latin typeface="Roboto Cn" pitchFamily="2" charset="0"/>
                <a:ea typeface="Roboto Cn" pitchFamily="2" charset="0"/>
              </a:rPr>
              <a:t>Atende qualquer situação que necessita de apoio</a:t>
            </a:r>
          </a:p>
          <a:p>
            <a:endParaRPr lang="pt-BR" dirty="0">
              <a:latin typeface="Roboto Cn" pitchFamily="2" charset="0"/>
              <a:ea typeface="Roboto Cn" pitchFamily="2" charset="0"/>
            </a:endParaRPr>
          </a:p>
          <a:p>
            <a:r>
              <a:rPr lang="pt-BR" dirty="0">
                <a:latin typeface="Roboto Cn" pitchFamily="2" charset="0"/>
                <a:ea typeface="Roboto Cn" pitchFamily="2" charset="0"/>
              </a:rPr>
              <a:t>O </a:t>
            </a:r>
            <a:r>
              <a:rPr lang="pt-BR" dirty="0" err="1">
                <a:latin typeface="Roboto Cn" pitchFamily="2" charset="0"/>
                <a:ea typeface="Roboto Cn" pitchFamily="2" charset="0"/>
              </a:rPr>
              <a:t>BeTheHero</a:t>
            </a:r>
            <a:r>
              <a:rPr lang="pt-BR" dirty="0">
                <a:latin typeface="Roboto Cn" pitchFamily="2" charset="0"/>
                <a:ea typeface="Roboto Cn" pitchFamily="2" charset="0"/>
              </a:rPr>
              <a:t> é um projeto que visa conectar pessoas que desejam fazer contribuições monetárias a </a:t>
            </a:r>
            <a:r>
              <a:rPr lang="pt-BR" dirty="0" err="1">
                <a:latin typeface="Roboto Cn" pitchFamily="2" charset="0"/>
                <a:ea typeface="Roboto Cn" pitchFamily="2" charset="0"/>
              </a:rPr>
              <a:t>ONG's</a:t>
            </a:r>
            <a:r>
              <a:rPr lang="pt-BR" dirty="0">
                <a:latin typeface="Roboto Cn" pitchFamily="2" charset="0"/>
                <a:ea typeface="Roboto Cn" pitchFamily="2" charset="0"/>
              </a:rPr>
              <a:t> (Organizações não governamentais) que precisam de ajuda.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53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94992-3BE4-4C66-A526-5D847200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278" y="0"/>
            <a:ext cx="6153443" cy="1325563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Analise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1398C-6D79-46F2-8ED0-237313B6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/>
          </a:bodyPr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Protótipos Funcionais</a:t>
            </a:r>
          </a:p>
          <a:p>
            <a:pPr marL="0" indent="0">
              <a:buNone/>
            </a:pPr>
            <a:endParaRPr lang="pt-BR" dirty="0">
              <a:latin typeface="Roboto Lt" pitchFamily="2" charset="0"/>
              <a:ea typeface="Roboto Lt" pitchFamily="2" charset="0"/>
            </a:endParaRPr>
          </a:p>
          <a:p>
            <a:endParaRPr lang="pt-BR" dirty="0">
              <a:latin typeface="Roboto Lt" pitchFamily="2" charset="0"/>
              <a:ea typeface="Roboto Lt" pitchFamily="2" charset="0"/>
            </a:endParaRPr>
          </a:p>
          <a:p>
            <a:endParaRPr lang="pt-BR" dirty="0">
              <a:latin typeface="Roboto Lt" pitchFamily="2" charset="0"/>
              <a:ea typeface="Roboto Lt" pitchFamily="2" charset="0"/>
            </a:endParaRPr>
          </a:p>
          <a:p>
            <a:endParaRPr lang="pt-BR" dirty="0">
              <a:latin typeface="Roboto Lt" pitchFamily="2" charset="0"/>
              <a:ea typeface="Roboto Lt" pitchFamily="2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2C0C7A-C656-42C4-839F-C791208C7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5" y="2307102"/>
            <a:ext cx="9506133" cy="41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EE3DB-1314-4217-A837-4DA71B1D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004" y="0"/>
            <a:ext cx="5435991" cy="1325563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Analise de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825FE-CF4C-4648-9588-79BED6ED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3"/>
            <a:ext cx="10515600" cy="4351338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Diagrama de casos de uso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79A58A-ED32-4D1A-96C4-10A35CC16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2" y="2027583"/>
            <a:ext cx="7718601" cy="44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17937-2434-4612-A25A-BD1842F0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851" y="18255"/>
            <a:ext cx="5084298" cy="1325563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Analise de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5AA5B-5CBB-441C-ACD6-F311B8C7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97"/>
            <a:ext cx="10515600" cy="4715851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Documentação dos casos de uso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D77881-FB1A-47A8-BB8D-39214ACB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28" y="1974240"/>
            <a:ext cx="7883624" cy="44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1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A3D75-FB70-4D41-80BD-7EB9F165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922" y="0"/>
            <a:ext cx="5257800" cy="1073426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Analise de </a:t>
            </a:r>
            <a:r>
              <a:rPr lang="pt-BR" u="sng" dirty="0">
                <a:latin typeface="Roboto Lt" pitchFamily="2" charset="0"/>
                <a:ea typeface="Roboto Lt" pitchFamily="2" charset="0"/>
              </a:rPr>
              <a:t>P</a:t>
            </a:r>
            <a:r>
              <a:rPr lang="pt-BR" dirty="0">
                <a:latin typeface="Roboto Lt" pitchFamily="2" charset="0"/>
                <a:ea typeface="Roboto Lt" pitchFamily="2" charset="0"/>
              </a:rPr>
              <a:t>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EB6F0-E318-40DD-909D-7F93BA788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0" y="1073426"/>
            <a:ext cx="10515600" cy="4351338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Diagrama de classe de análise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5ED2FA-FD75-4CE9-929C-300F5C1A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29" y="1545235"/>
            <a:ext cx="10170941" cy="50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7637F-29EB-41B1-9A9E-F90210AB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291" y="0"/>
            <a:ext cx="9021417" cy="1325563"/>
          </a:xfrm>
        </p:spPr>
        <p:txBody>
          <a:bodyPr/>
          <a:lstStyle/>
          <a:p>
            <a:r>
              <a:rPr lang="pt-BR" dirty="0" err="1">
                <a:latin typeface="Roboto Lt" pitchFamily="2" charset="0"/>
                <a:ea typeface="Roboto Lt" pitchFamily="2" charset="0"/>
              </a:rPr>
              <a:t>Desing</a:t>
            </a:r>
            <a:r>
              <a:rPr lang="pt-BR" dirty="0">
                <a:latin typeface="Roboto Lt" pitchFamily="2" charset="0"/>
                <a:ea typeface="Roboto Lt" pitchFamily="2" charset="0"/>
              </a:rPr>
              <a:t> de Interface e 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044CF-247F-4082-8215-3DAF8511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28246"/>
          </a:xfrm>
        </p:spPr>
        <p:txBody>
          <a:bodyPr>
            <a:normAutofit/>
          </a:bodyPr>
          <a:lstStyle/>
          <a:p>
            <a:r>
              <a:rPr lang="pt-BR" dirty="0">
                <a:latin typeface="Roboto Cn" pitchFamily="2" charset="0"/>
                <a:ea typeface="Roboto Cn" pitchFamily="2" charset="0"/>
              </a:rPr>
              <a:t>Estudo de navegação</a:t>
            </a:r>
          </a:p>
          <a:p>
            <a:pPr marL="0" indent="0">
              <a:buNone/>
            </a:pPr>
            <a:endParaRPr lang="pt-BR" dirty="0">
              <a:latin typeface="Roboto Cn" pitchFamily="2" charset="0"/>
              <a:ea typeface="Roboto Cn" pitchFamily="2" charset="0"/>
            </a:endParaRPr>
          </a:p>
          <a:p>
            <a:r>
              <a:rPr lang="pt-BR" dirty="0">
                <a:latin typeface="Roboto Cn" pitchFamily="2" charset="0"/>
                <a:ea typeface="Roboto Cn" pitchFamily="2" charset="0"/>
              </a:rPr>
              <a:t>Estudo de cor</a:t>
            </a:r>
          </a:p>
          <a:p>
            <a:endParaRPr lang="pt-BR" dirty="0">
              <a:latin typeface="Roboto Cn" pitchFamily="2" charset="0"/>
              <a:ea typeface="Roboto Cn" pitchFamily="2" charset="0"/>
            </a:endParaRPr>
          </a:p>
          <a:p>
            <a:r>
              <a:rPr lang="pt-BR" dirty="0">
                <a:latin typeface="Roboto Cn" pitchFamily="2" charset="0"/>
                <a:ea typeface="Roboto Cn" pitchFamily="2" charset="0"/>
              </a:rPr>
              <a:t>Estudo de fonte</a:t>
            </a:r>
          </a:p>
          <a:p>
            <a:endParaRPr lang="pt-BR" dirty="0">
              <a:latin typeface="Roboto Cn" pitchFamily="2" charset="0"/>
              <a:ea typeface="Roboto Cn" pitchFamily="2" charset="0"/>
            </a:endParaRPr>
          </a:p>
          <a:p>
            <a:r>
              <a:rPr lang="pt-BR" dirty="0">
                <a:latin typeface="Roboto Cn" pitchFamily="2" charset="0"/>
                <a:ea typeface="Roboto Cn" pitchFamily="2" charset="0"/>
              </a:rPr>
              <a:t>Desenvolvimento de layout final</a:t>
            </a:r>
          </a:p>
        </p:txBody>
      </p:sp>
    </p:spTree>
    <p:extLst>
      <p:ext uri="{BB962C8B-B14F-4D97-AF65-F5344CB8AC3E}">
        <p14:creationId xmlns:p14="http://schemas.microsoft.com/office/powerpoint/2010/main" val="62176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76C4-1B23-4D1C-8AF8-C186CD7F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4"/>
            <a:ext cx="10515600" cy="1325563"/>
          </a:xfrm>
        </p:spPr>
        <p:txBody>
          <a:bodyPr/>
          <a:lstStyle/>
          <a:p>
            <a:r>
              <a:rPr lang="pt-BR" dirty="0" err="1">
                <a:latin typeface="Roboto Lt" pitchFamily="2" charset="0"/>
                <a:ea typeface="Roboto Lt" pitchFamily="2" charset="0"/>
              </a:rPr>
              <a:t>Desing</a:t>
            </a:r>
            <a:r>
              <a:rPr lang="pt-BR" dirty="0">
                <a:latin typeface="Roboto Lt" pitchFamily="2" charset="0"/>
                <a:ea typeface="Roboto Lt" pitchFamily="2" charset="0"/>
              </a:rPr>
              <a:t> de Interface e Usabilidade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4F81E-4B69-4C66-83DF-BE177BA90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014779"/>
          </a:xfrm>
        </p:spPr>
        <p:txBody>
          <a:bodyPr/>
          <a:lstStyle/>
          <a:p>
            <a:r>
              <a:rPr lang="pt-BR" dirty="0">
                <a:latin typeface="Roboto Cn" pitchFamily="2" charset="0"/>
                <a:ea typeface="Roboto Cn" pitchFamily="2" charset="0"/>
              </a:rPr>
              <a:t>Fluxograma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4CE067-523C-48EE-87C6-5FA8A564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14" y="2084657"/>
            <a:ext cx="876417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1339A-AFA5-40C5-BF0C-A086F42A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15" y="0"/>
            <a:ext cx="6251713" cy="1119118"/>
          </a:xfrm>
        </p:spPr>
        <p:txBody>
          <a:bodyPr/>
          <a:lstStyle/>
          <a:p>
            <a:r>
              <a:rPr lang="pt-BR" dirty="0">
                <a:latin typeface="Roboto Lt" pitchFamily="2" charset="0"/>
                <a:ea typeface="Roboto Lt" pitchFamily="2" charset="0"/>
              </a:rPr>
              <a:t>Gestão de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880C2-051C-4CB4-BE46-4353C4E7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15" y="1266093"/>
            <a:ext cx="4521591" cy="1119119"/>
          </a:xfrm>
        </p:spPr>
        <p:txBody>
          <a:bodyPr/>
          <a:lstStyle/>
          <a:p>
            <a:r>
              <a:rPr lang="pt-BR" dirty="0">
                <a:latin typeface="Roboto Cn" pitchFamily="2" charset="0"/>
                <a:ea typeface="Roboto Cn" pitchFamily="2" charset="0"/>
              </a:rPr>
              <a:t>Fluxograma de um processo de cadastrar</a:t>
            </a:r>
          </a:p>
          <a:p>
            <a:pPr marL="0" indent="0">
              <a:buNone/>
            </a:pPr>
            <a:endParaRPr lang="pt-BR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endParaRPr lang="pt-BR" dirty="0">
              <a:latin typeface="Roboto Cn" pitchFamily="2" charset="0"/>
              <a:ea typeface="Roboto Cn" pitchFamily="2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CB330BB-BFA1-4234-B640-3AB9076B4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84" y="0"/>
            <a:ext cx="8807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124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 Cn</vt:lpstr>
      <vt:lpstr>Roboto Lt</vt:lpstr>
      <vt:lpstr>Office Theme</vt:lpstr>
      <vt:lpstr>Apresentação do PowerPoint</vt:lpstr>
      <vt:lpstr>Apresentação do Projeto</vt:lpstr>
      <vt:lpstr>Analise de Projeto</vt:lpstr>
      <vt:lpstr>Analise de Projeto</vt:lpstr>
      <vt:lpstr>Analise de Projeto</vt:lpstr>
      <vt:lpstr>Analise de Projeto</vt:lpstr>
      <vt:lpstr>Desing de Interface e Usabilidade</vt:lpstr>
      <vt:lpstr>Desing de Interface e Usabilidade</vt:lpstr>
      <vt:lpstr>Gestão de Processo</vt:lpstr>
      <vt:lpstr>Gestão de Processo</vt:lpstr>
      <vt:lpstr>Empreendedorismo</vt:lpstr>
      <vt:lpstr>Desenvolvimento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Paulo Batista Paniago</dc:creator>
  <cp:lastModifiedBy>Joao Paulo Batista Paniago</cp:lastModifiedBy>
  <cp:revision>23</cp:revision>
  <dcterms:created xsi:type="dcterms:W3CDTF">2020-06-19T18:41:29Z</dcterms:created>
  <dcterms:modified xsi:type="dcterms:W3CDTF">2020-06-19T23:57:56Z</dcterms:modified>
</cp:coreProperties>
</file>