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Google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06381d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06381d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Junior employee in a busy professional firm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 order is hot, fresh, and complete so I can get back to work. 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Quickly pick up high-quality CoffeeHouse items in advance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Anika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Person who enjoys hanging out at CoffeeHouse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 adequate workspace, and place my orders quickly and efficiently through Wi-Fi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am able to comfortable sit and work on my stuff outside of my home and workplace. 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Ali</a:t>
            </a:r>
            <a:endParaRPr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7CA8FA-91F7-D82C-7151-99ECBA00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busy Xray technician, wife, and mother of two in a remote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A946-8FF5-010D-753D-178689B8D4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conveniently shop online for new candles that reflect my mood and current 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84913-D677-2DE6-44D7-6C33DF0DEF8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 don’t have to drive to the next town for candle stores with limited supplies.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3D3C3-365A-EB3E-7F00-901C4A179140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85000" lnSpcReduction="20000"/>
          </a:bodyPr>
          <a:lstStyle/>
          <a:p>
            <a:pPr marL="139700" indent="0" algn="ctr">
              <a:buNone/>
            </a:pPr>
            <a:r>
              <a:rPr lang="en-US" sz="900" dirty="0"/>
              <a:t>Beth</a:t>
            </a:r>
          </a:p>
        </p:txBody>
      </p:sp>
    </p:spTree>
    <p:extLst>
      <p:ext uri="{BB962C8B-B14F-4D97-AF65-F5344CB8AC3E}">
        <p14:creationId xmlns:p14="http://schemas.microsoft.com/office/powerpoint/2010/main" val="126045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6CE20-B163-D47C-9F70-82CDE609B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Immunocompromised individual who loves his sisters and spends a lot of time in the hospital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5A24C-75D4-2EC5-2F10-134F4B55FE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Easily shop for candles for my sister’s birthday and holiday gifts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78D5-9927-7383-178C-FEB27696301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 can show them I care even when I can’t physically go into a store.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B6281-69FF-14AA-C30A-CED42D2B57B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55000" lnSpcReduction="20000"/>
          </a:bodyPr>
          <a:lstStyle/>
          <a:p>
            <a:pPr marL="139700" indent="0" algn="ctr">
              <a:buNone/>
            </a:pPr>
            <a:r>
              <a:rPr lang="en-US" dirty="0"/>
              <a:t>Raj</a:t>
            </a:r>
          </a:p>
        </p:txBody>
      </p:sp>
    </p:spTree>
    <p:extLst>
      <p:ext uri="{BB962C8B-B14F-4D97-AF65-F5344CB8AC3E}">
        <p14:creationId xmlns:p14="http://schemas.microsoft.com/office/powerpoint/2010/main" val="495118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159</Words>
  <Application>Microsoft Office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Google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Mazzarella</dc:creator>
  <cp:lastModifiedBy>Alison Mazzarella</cp:lastModifiedBy>
  <cp:revision>6</cp:revision>
  <dcterms:modified xsi:type="dcterms:W3CDTF">2023-09-18T14:31:10Z</dcterms:modified>
</cp:coreProperties>
</file>