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5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A019-42F0-634A-AA00-3AF6FE1AB1D7}" type="datetimeFigureOut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6451-93A2-5843-9832-E9874668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49" y="1109272"/>
            <a:ext cx="3777521" cy="364300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700" dirty="0" smtClean="0"/>
              <a:t>Types of Dogs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ID (Integer Primary key)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Breed Name (VARCHAR 255)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Colors (INT)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Markings (</a:t>
            </a:r>
            <a:r>
              <a:rPr lang="en-US" sz="1800" smtClean="0"/>
              <a:t>INT)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AKC Group (INT)</a:t>
            </a:r>
            <a:r>
              <a:rPr lang="en-US" sz="1800" dirty="0"/>
              <a:t/>
            </a:r>
            <a:br>
              <a:rPr lang="en-US" sz="1800" dirty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0917" y="2443397"/>
            <a:ext cx="2653259" cy="142406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600" dirty="0" smtClean="0"/>
              <a:t>Groups</a:t>
            </a:r>
          </a:p>
          <a:p>
            <a:r>
              <a:rPr lang="en-US" sz="1600" dirty="0" smtClean="0"/>
              <a:t>ID (Integer Primary key)</a:t>
            </a:r>
          </a:p>
          <a:p>
            <a:endParaRPr lang="en-US" sz="1600" dirty="0"/>
          </a:p>
          <a:p>
            <a:r>
              <a:rPr lang="en-US" sz="1600" dirty="0" smtClean="0"/>
              <a:t>Name (VARCHAR 255)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4439" y="2203554"/>
            <a:ext cx="3777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4439" y="2683239"/>
            <a:ext cx="3777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4439" y="3155429"/>
            <a:ext cx="3777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4439" y="3672590"/>
            <a:ext cx="3762531" cy="14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54439" y="4137285"/>
            <a:ext cx="3762531" cy="14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flipV="1">
            <a:off x="4616970" y="2930772"/>
            <a:ext cx="1603948" cy="150631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1"/>
            <a:endCxn id="3" idx="3"/>
          </p:cNvCxnSpPr>
          <p:nvPr/>
        </p:nvCxnSpPr>
        <p:spPr>
          <a:xfrm>
            <a:off x="6220917" y="3155430"/>
            <a:ext cx="26532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Types of Dogs   ID (Integer Primary key)  Breed Name (VARCHAR 255)  Colors (INT)  Markings (INT)  AKC Group (INT)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Dogs            </dc:title>
  <dc:creator>Microsoft Office User</dc:creator>
  <cp:lastModifiedBy>Microsoft Office User</cp:lastModifiedBy>
  <cp:revision>18</cp:revision>
  <dcterms:created xsi:type="dcterms:W3CDTF">2016-06-01T01:48:05Z</dcterms:created>
  <dcterms:modified xsi:type="dcterms:W3CDTF">2016-06-01T04:24:08Z</dcterms:modified>
</cp:coreProperties>
</file>