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103811979" r:id="rId5"/>
    <p:sldId id="4276" r:id="rId6"/>
    <p:sldId id="2103811981" r:id="rId7"/>
    <p:sldId id="2103811982" r:id="rId8"/>
    <p:sldId id="2103812001" r:id="rId9"/>
    <p:sldId id="2103812002" r:id="rId10"/>
    <p:sldId id="2103812003" r:id="rId11"/>
    <p:sldId id="210381198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wney, Geoff" initials="LG" lastIdx="1" clrIdx="0">
    <p:extLst>
      <p:ext uri="{19B8F6BF-5375-455C-9EA6-DF929625EA0E}">
        <p15:presenceInfo xmlns:p15="http://schemas.microsoft.com/office/powerpoint/2012/main" userId="S::geoff.lowney@intel.com::ac6c53d9-8649-4123-978c-8a09848a84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C3DB"/>
    <a:srgbClr val="11D5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8F2851-D4F1-4616-B2E9-E7EDCDADB1B4}" v="1" dt="2020-09-21T22:45:29.9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eck, Gregory M" userId="f2bcafe8-1cd9-4e6b-93d2-d2140a1ee747" providerId="ADAL" clId="{8BD5500B-DD0E-440E-8C0B-CC1B63153187}"/>
    <pc:docChg chg="undo custSel addSld delSld modSld sldOrd">
      <pc:chgData name="Lueck, Gregory M" userId="f2bcafe8-1cd9-4e6b-93d2-d2140a1ee747" providerId="ADAL" clId="{8BD5500B-DD0E-440E-8C0B-CC1B63153187}" dt="2020-08-26T19:32:57.552" v="9809"/>
      <pc:docMkLst>
        <pc:docMk/>
      </pc:docMkLst>
      <pc:sldChg chg="modSp">
        <pc:chgData name="Lueck, Gregory M" userId="f2bcafe8-1cd9-4e6b-93d2-d2140a1ee747" providerId="ADAL" clId="{8BD5500B-DD0E-440E-8C0B-CC1B63153187}" dt="2020-08-21T12:51:09.831" v="40" actId="20577"/>
        <pc:sldMkLst>
          <pc:docMk/>
          <pc:sldMk cId="2647979988" sldId="4276"/>
        </pc:sldMkLst>
        <pc:spChg chg="mod">
          <ac:chgData name="Lueck, Gregory M" userId="f2bcafe8-1cd9-4e6b-93d2-d2140a1ee747" providerId="ADAL" clId="{8BD5500B-DD0E-440E-8C0B-CC1B63153187}" dt="2020-08-21T12:51:09.831" v="40" actId="20577"/>
          <ac:spMkLst>
            <pc:docMk/>
            <pc:sldMk cId="2647979988" sldId="4276"/>
            <ac:spMk id="2" creationId="{FCF62D42-2577-406F-9550-7531EBF2F5BA}"/>
          </ac:spMkLst>
        </pc:spChg>
        <pc:spChg chg="mod">
          <ac:chgData name="Lueck, Gregory M" userId="f2bcafe8-1cd9-4e6b-93d2-d2140a1ee747" providerId="ADAL" clId="{8BD5500B-DD0E-440E-8C0B-CC1B63153187}" dt="2020-08-21T12:49:28.551" v="21" actId="20577"/>
          <ac:spMkLst>
            <pc:docMk/>
            <pc:sldMk cId="2647979988" sldId="4276"/>
            <ac:spMk id="3" creationId="{227CE994-2278-40CA-A1C3-426DD52331F5}"/>
          </ac:spMkLst>
        </pc:spChg>
      </pc:sldChg>
      <pc:sldChg chg="addSp delSp modSp">
        <pc:chgData name="Lueck, Gregory M" userId="f2bcafe8-1cd9-4e6b-93d2-d2140a1ee747" providerId="ADAL" clId="{8BD5500B-DD0E-440E-8C0B-CC1B63153187}" dt="2020-08-21T13:14:01.942" v="848"/>
        <pc:sldMkLst>
          <pc:docMk/>
          <pc:sldMk cId="3822956112" sldId="2103811981"/>
        </pc:sldMkLst>
        <pc:spChg chg="mod">
          <ac:chgData name="Lueck, Gregory M" userId="f2bcafe8-1cd9-4e6b-93d2-d2140a1ee747" providerId="ADAL" clId="{8BD5500B-DD0E-440E-8C0B-CC1B63153187}" dt="2020-08-21T12:57:52.048" v="94" actId="20577"/>
          <ac:spMkLst>
            <pc:docMk/>
            <pc:sldMk cId="3822956112" sldId="2103811981"/>
            <ac:spMk id="2" creationId="{527EA3F8-6506-4B0D-B894-4B8D585E0682}"/>
          </ac:spMkLst>
        </pc:spChg>
        <pc:spChg chg="mod">
          <ac:chgData name="Lueck, Gregory M" userId="f2bcafe8-1cd9-4e6b-93d2-d2140a1ee747" providerId="ADAL" clId="{8BD5500B-DD0E-440E-8C0B-CC1B63153187}" dt="2020-08-21T13:13:38.166" v="846" actId="20577"/>
          <ac:spMkLst>
            <pc:docMk/>
            <pc:sldMk cId="3822956112" sldId="2103811981"/>
            <ac:spMk id="3" creationId="{7A9D7C46-F96D-46F6-974C-86F40149E935}"/>
          </ac:spMkLst>
        </pc:spChg>
        <pc:graphicFrameChg chg="add del mod">
          <ac:chgData name="Lueck, Gregory M" userId="f2bcafe8-1cd9-4e6b-93d2-d2140a1ee747" providerId="ADAL" clId="{8BD5500B-DD0E-440E-8C0B-CC1B63153187}" dt="2020-08-21T13:14:01.942" v="848"/>
          <ac:graphicFrameMkLst>
            <pc:docMk/>
            <pc:sldMk cId="3822956112" sldId="2103811981"/>
            <ac:graphicFrameMk id="6" creationId="{2A928A8D-AAE4-4AB4-836B-9BE5FDB4D5E7}"/>
          </ac:graphicFrameMkLst>
        </pc:graphicFrameChg>
      </pc:sldChg>
      <pc:sldChg chg="modSp add">
        <pc:chgData name="Lueck, Gregory M" userId="f2bcafe8-1cd9-4e6b-93d2-d2140a1ee747" providerId="ADAL" clId="{8BD5500B-DD0E-440E-8C0B-CC1B63153187}" dt="2020-08-21T13:47:36.784" v="2068" actId="20577"/>
        <pc:sldMkLst>
          <pc:docMk/>
          <pc:sldMk cId="1531407325" sldId="2103811982"/>
        </pc:sldMkLst>
        <pc:spChg chg="mod">
          <ac:chgData name="Lueck, Gregory M" userId="f2bcafe8-1cd9-4e6b-93d2-d2140a1ee747" providerId="ADAL" clId="{8BD5500B-DD0E-440E-8C0B-CC1B63153187}" dt="2020-08-21T13:14:26.444" v="873" actId="20577"/>
          <ac:spMkLst>
            <pc:docMk/>
            <pc:sldMk cId="1531407325" sldId="2103811982"/>
            <ac:spMk id="2" creationId="{527EA3F8-6506-4B0D-B894-4B8D585E0682}"/>
          </ac:spMkLst>
        </pc:spChg>
        <pc:spChg chg="mod">
          <ac:chgData name="Lueck, Gregory M" userId="f2bcafe8-1cd9-4e6b-93d2-d2140a1ee747" providerId="ADAL" clId="{8BD5500B-DD0E-440E-8C0B-CC1B63153187}" dt="2020-08-21T13:47:36.784" v="2068" actId="20577"/>
          <ac:spMkLst>
            <pc:docMk/>
            <pc:sldMk cId="1531407325" sldId="2103811982"/>
            <ac:spMk id="3" creationId="{7A9D7C46-F96D-46F6-974C-86F40149E935}"/>
          </ac:spMkLst>
        </pc:spChg>
      </pc:sldChg>
      <pc:sldChg chg="modSp add">
        <pc:chgData name="Lueck, Gregory M" userId="f2bcafe8-1cd9-4e6b-93d2-d2140a1ee747" providerId="ADAL" clId="{8BD5500B-DD0E-440E-8C0B-CC1B63153187}" dt="2020-08-21T13:40:08.628" v="1810" actId="6549"/>
        <pc:sldMkLst>
          <pc:docMk/>
          <pc:sldMk cId="202412633" sldId="2103811983"/>
        </pc:sldMkLst>
        <pc:spChg chg="mod">
          <ac:chgData name="Lueck, Gregory M" userId="f2bcafe8-1cd9-4e6b-93d2-d2140a1ee747" providerId="ADAL" clId="{8BD5500B-DD0E-440E-8C0B-CC1B63153187}" dt="2020-08-21T13:33:11.065" v="1304" actId="115"/>
          <ac:spMkLst>
            <pc:docMk/>
            <pc:sldMk cId="202412633" sldId="2103811983"/>
            <ac:spMk id="2" creationId="{527EA3F8-6506-4B0D-B894-4B8D585E0682}"/>
          </ac:spMkLst>
        </pc:spChg>
        <pc:spChg chg="mod">
          <ac:chgData name="Lueck, Gregory M" userId="f2bcafe8-1cd9-4e6b-93d2-d2140a1ee747" providerId="ADAL" clId="{8BD5500B-DD0E-440E-8C0B-CC1B63153187}" dt="2020-08-21T13:40:08.628" v="1810" actId="6549"/>
          <ac:spMkLst>
            <pc:docMk/>
            <pc:sldMk cId="202412633" sldId="2103811983"/>
            <ac:spMk id="3" creationId="{7A9D7C46-F96D-46F6-974C-86F40149E935}"/>
          </ac:spMkLst>
        </pc:spChg>
      </pc:sldChg>
      <pc:sldChg chg="add del">
        <pc:chgData name="Lueck, Gregory M" userId="f2bcafe8-1cd9-4e6b-93d2-d2140a1ee747" providerId="ADAL" clId="{8BD5500B-DD0E-440E-8C0B-CC1B63153187}" dt="2020-08-21T13:14:12.189" v="851" actId="2696"/>
        <pc:sldMkLst>
          <pc:docMk/>
          <pc:sldMk cId="4193690172" sldId="2103811983"/>
        </pc:sldMkLst>
      </pc:sldChg>
      <pc:sldChg chg="addSp delSp modSp add">
        <pc:chgData name="Lueck, Gregory M" userId="f2bcafe8-1cd9-4e6b-93d2-d2140a1ee747" providerId="ADAL" clId="{8BD5500B-DD0E-440E-8C0B-CC1B63153187}" dt="2020-08-24T13:13:34.036" v="8461" actId="14100"/>
        <pc:sldMkLst>
          <pc:docMk/>
          <pc:sldMk cId="2851894284" sldId="2103811984"/>
        </pc:sldMkLst>
        <pc:spChg chg="mod">
          <ac:chgData name="Lueck, Gregory M" userId="f2bcafe8-1cd9-4e6b-93d2-d2140a1ee747" providerId="ADAL" clId="{8BD5500B-DD0E-440E-8C0B-CC1B63153187}" dt="2020-08-21T13:48:46.135" v="2119" actId="20577"/>
          <ac:spMkLst>
            <pc:docMk/>
            <pc:sldMk cId="2851894284" sldId="2103811984"/>
            <ac:spMk id="2" creationId="{527EA3F8-6506-4B0D-B894-4B8D585E0682}"/>
          </ac:spMkLst>
        </pc:spChg>
        <pc:spChg chg="mod">
          <ac:chgData name="Lueck, Gregory M" userId="f2bcafe8-1cd9-4e6b-93d2-d2140a1ee747" providerId="ADAL" clId="{8BD5500B-DD0E-440E-8C0B-CC1B63153187}" dt="2020-08-21T14:03:41.630" v="2662" actId="20577"/>
          <ac:spMkLst>
            <pc:docMk/>
            <pc:sldMk cId="2851894284" sldId="2103811984"/>
            <ac:spMk id="3" creationId="{7A9D7C46-F96D-46F6-974C-86F40149E935}"/>
          </ac:spMkLst>
        </pc:spChg>
        <pc:spChg chg="mod">
          <ac:chgData name="Lueck, Gregory M" userId="f2bcafe8-1cd9-4e6b-93d2-d2140a1ee747" providerId="ADAL" clId="{8BD5500B-DD0E-440E-8C0B-CC1B63153187}" dt="2020-08-21T14:08:59.428" v="2707" actId="1076"/>
          <ac:spMkLst>
            <pc:docMk/>
            <pc:sldMk cId="2851894284" sldId="2103811984"/>
            <ac:spMk id="5" creationId="{0FB0E911-8F5E-443C-A968-84DB4ED1B81D}"/>
          </ac:spMkLst>
        </pc:spChg>
        <pc:spChg chg="add del mod">
          <ac:chgData name="Lueck, Gregory M" userId="f2bcafe8-1cd9-4e6b-93d2-d2140a1ee747" providerId="ADAL" clId="{8BD5500B-DD0E-440E-8C0B-CC1B63153187}" dt="2020-08-21T14:08:47.616" v="2705" actId="478"/>
          <ac:spMkLst>
            <pc:docMk/>
            <pc:sldMk cId="2851894284" sldId="2103811984"/>
            <ac:spMk id="6" creationId="{63D1D066-C406-4B21-AB26-273B57B6FD92}"/>
          </ac:spMkLst>
        </pc:spChg>
        <pc:spChg chg="add mod">
          <ac:chgData name="Lueck, Gregory M" userId="f2bcafe8-1cd9-4e6b-93d2-d2140a1ee747" providerId="ADAL" clId="{8BD5500B-DD0E-440E-8C0B-CC1B63153187}" dt="2020-08-24T13:13:34.036" v="8461" actId="14100"/>
          <ac:spMkLst>
            <pc:docMk/>
            <pc:sldMk cId="2851894284" sldId="2103811984"/>
            <ac:spMk id="7" creationId="{7D8958BE-55EE-4452-8960-9761780FCC75}"/>
          </ac:spMkLst>
        </pc:spChg>
        <pc:spChg chg="add mod">
          <ac:chgData name="Lueck, Gregory M" userId="f2bcafe8-1cd9-4e6b-93d2-d2140a1ee747" providerId="ADAL" clId="{8BD5500B-DD0E-440E-8C0B-CC1B63153187}" dt="2020-08-24T13:13:34.036" v="8461" actId="14100"/>
          <ac:spMkLst>
            <pc:docMk/>
            <pc:sldMk cId="2851894284" sldId="2103811984"/>
            <ac:spMk id="8" creationId="{6455CC7A-2AF0-4E01-9030-36AF017FCB57}"/>
          </ac:spMkLst>
        </pc:spChg>
      </pc:sldChg>
      <pc:sldChg chg="addSp modSp add del">
        <pc:chgData name="Lueck, Gregory M" userId="f2bcafe8-1cd9-4e6b-93d2-d2140a1ee747" providerId="ADAL" clId="{8BD5500B-DD0E-440E-8C0B-CC1B63153187}" dt="2020-08-21T17:30:00.518" v="5720" actId="2696"/>
        <pc:sldMkLst>
          <pc:docMk/>
          <pc:sldMk cId="574864649" sldId="2103811985"/>
        </pc:sldMkLst>
        <pc:spChg chg="mod">
          <ac:chgData name="Lueck, Gregory M" userId="f2bcafe8-1cd9-4e6b-93d2-d2140a1ee747" providerId="ADAL" clId="{8BD5500B-DD0E-440E-8C0B-CC1B63153187}" dt="2020-08-21T14:04:56.081" v="2685"/>
          <ac:spMkLst>
            <pc:docMk/>
            <pc:sldMk cId="574864649" sldId="2103811985"/>
            <ac:spMk id="3" creationId="{7A9D7C46-F96D-46F6-974C-86F40149E935}"/>
          </ac:spMkLst>
        </pc:spChg>
        <pc:spChg chg="add mod">
          <ac:chgData name="Lueck, Gregory M" userId="f2bcafe8-1cd9-4e6b-93d2-d2140a1ee747" providerId="ADAL" clId="{8BD5500B-DD0E-440E-8C0B-CC1B63153187}" dt="2020-08-21T14:08:27.500" v="2701" actId="14100"/>
          <ac:spMkLst>
            <pc:docMk/>
            <pc:sldMk cId="574864649" sldId="2103811985"/>
            <ac:spMk id="6" creationId="{FE214B39-F571-4414-AD65-FFDEA66FB121}"/>
          </ac:spMkLst>
        </pc:spChg>
      </pc:sldChg>
      <pc:sldChg chg="addSp delSp modSp add">
        <pc:chgData name="Lueck, Gregory M" userId="f2bcafe8-1cd9-4e6b-93d2-d2140a1ee747" providerId="ADAL" clId="{8BD5500B-DD0E-440E-8C0B-CC1B63153187}" dt="2020-08-21T15:03:58.258" v="4517" actId="14100"/>
        <pc:sldMkLst>
          <pc:docMk/>
          <pc:sldMk cId="610701322" sldId="2103811986"/>
        </pc:sldMkLst>
        <pc:spChg chg="mod">
          <ac:chgData name="Lueck, Gregory M" userId="f2bcafe8-1cd9-4e6b-93d2-d2140a1ee747" providerId="ADAL" clId="{8BD5500B-DD0E-440E-8C0B-CC1B63153187}" dt="2020-08-21T14:53:32.832" v="3948" actId="20577"/>
          <ac:spMkLst>
            <pc:docMk/>
            <pc:sldMk cId="610701322" sldId="2103811986"/>
            <ac:spMk id="2" creationId="{527EA3F8-6506-4B0D-B894-4B8D585E0682}"/>
          </ac:spMkLst>
        </pc:spChg>
        <pc:spChg chg="del mod">
          <ac:chgData name="Lueck, Gregory M" userId="f2bcafe8-1cd9-4e6b-93d2-d2140a1ee747" providerId="ADAL" clId="{8BD5500B-DD0E-440E-8C0B-CC1B63153187}" dt="2020-08-21T14:47:26.355" v="3840" actId="478"/>
          <ac:spMkLst>
            <pc:docMk/>
            <pc:sldMk cId="610701322" sldId="2103811986"/>
            <ac:spMk id="3" creationId="{7A9D7C46-F96D-46F6-974C-86F40149E935}"/>
          </ac:spMkLst>
        </pc:spChg>
        <pc:spChg chg="add mod">
          <ac:chgData name="Lueck, Gregory M" userId="f2bcafe8-1cd9-4e6b-93d2-d2140a1ee747" providerId="ADAL" clId="{8BD5500B-DD0E-440E-8C0B-CC1B63153187}" dt="2020-08-21T15:03:15.397" v="4415" actId="1035"/>
          <ac:spMkLst>
            <pc:docMk/>
            <pc:sldMk cId="610701322" sldId="2103811986"/>
            <ac:spMk id="6" creationId="{6696A5F2-E6F0-48EA-8111-512D32561E51}"/>
          </ac:spMkLst>
        </pc:spChg>
        <pc:spChg chg="add del mod">
          <ac:chgData name="Lueck, Gregory M" userId="f2bcafe8-1cd9-4e6b-93d2-d2140a1ee747" providerId="ADAL" clId="{8BD5500B-DD0E-440E-8C0B-CC1B63153187}" dt="2020-08-21T14:47:37.721" v="3841" actId="478"/>
          <ac:spMkLst>
            <pc:docMk/>
            <pc:sldMk cId="610701322" sldId="2103811986"/>
            <ac:spMk id="8" creationId="{35183936-738B-4BA4-84C0-AFC1E8FD8190}"/>
          </ac:spMkLst>
        </pc:spChg>
        <pc:spChg chg="add mod">
          <ac:chgData name="Lueck, Gregory M" userId="f2bcafe8-1cd9-4e6b-93d2-d2140a1ee747" providerId="ADAL" clId="{8BD5500B-DD0E-440E-8C0B-CC1B63153187}" dt="2020-08-21T15:03:15.397" v="4415" actId="1035"/>
          <ac:spMkLst>
            <pc:docMk/>
            <pc:sldMk cId="610701322" sldId="2103811986"/>
            <ac:spMk id="9" creationId="{79BFF3AD-F471-4D53-9B4C-C727E5208269}"/>
          </ac:spMkLst>
        </pc:spChg>
        <pc:spChg chg="add mod">
          <ac:chgData name="Lueck, Gregory M" userId="f2bcafe8-1cd9-4e6b-93d2-d2140a1ee747" providerId="ADAL" clId="{8BD5500B-DD0E-440E-8C0B-CC1B63153187}" dt="2020-08-21T15:03:15.397" v="4415" actId="1035"/>
          <ac:spMkLst>
            <pc:docMk/>
            <pc:sldMk cId="610701322" sldId="2103811986"/>
            <ac:spMk id="12" creationId="{CFBE4D40-396D-458A-B0DA-3F370A27A4BE}"/>
          </ac:spMkLst>
        </pc:spChg>
        <pc:spChg chg="add mod">
          <ac:chgData name="Lueck, Gregory M" userId="f2bcafe8-1cd9-4e6b-93d2-d2140a1ee747" providerId="ADAL" clId="{8BD5500B-DD0E-440E-8C0B-CC1B63153187}" dt="2020-08-21T15:03:15.397" v="4415" actId="1035"/>
          <ac:spMkLst>
            <pc:docMk/>
            <pc:sldMk cId="610701322" sldId="2103811986"/>
            <ac:spMk id="15" creationId="{ED56AB23-CDB6-43A9-833D-C3C71003E0D1}"/>
          </ac:spMkLst>
        </pc:spChg>
        <pc:spChg chg="add mod">
          <ac:chgData name="Lueck, Gregory M" userId="f2bcafe8-1cd9-4e6b-93d2-d2140a1ee747" providerId="ADAL" clId="{8BD5500B-DD0E-440E-8C0B-CC1B63153187}" dt="2020-08-21T15:03:15.397" v="4415" actId="1035"/>
          <ac:spMkLst>
            <pc:docMk/>
            <pc:sldMk cId="610701322" sldId="2103811986"/>
            <ac:spMk id="20" creationId="{6DDE8592-F028-479A-B5FE-0F9C9F0672BD}"/>
          </ac:spMkLst>
        </pc:spChg>
        <pc:spChg chg="add mod">
          <ac:chgData name="Lueck, Gregory M" userId="f2bcafe8-1cd9-4e6b-93d2-d2140a1ee747" providerId="ADAL" clId="{8BD5500B-DD0E-440E-8C0B-CC1B63153187}" dt="2020-08-21T15:03:15.397" v="4415" actId="1035"/>
          <ac:spMkLst>
            <pc:docMk/>
            <pc:sldMk cId="610701322" sldId="2103811986"/>
            <ac:spMk id="26" creationId="{0C81B2FC-FB13-4CE7-89A3-1FB16DB10193}"/>
          </ac:spMkLst>
        </pc:spChg>
        <pc:spChg chg="add mod">
          <ac:chgData name="Lueck, Gregory M" userId="f2bcafe8-1cd9-4e6b-93d2-d2140a1ee747" providerId="ADAL" clId="{8BD5500B-DD0E-440E-8C0B-CC1B63153187}" dt="2020-08-21T15:03:58.258" v="4517" actId="14100"/>
          <ac:spMkLst>
            <pc:docMk/>
            <pc:sldMk cId="610701322" sldId="2103811986"/>
            <ac:spMk id="29" creationId="{302C322E-720D-4BF9-8CAD-C48949C5B77E}"/>
          </ac:spMkLst>
        </pc:spChg>
        <pc:cxnChg chg="add mod">
          <ac:chgData name="Lueck, Gregory M" userId="f2bcafe8-1cd9-4e6b-93d2-d2140a1ee747" providerId="ADAL" clId="{8BD5500B-DD0E-440E-8C0B-CC1B63153187}" dt="2020-08-21T15:03:15.397" v="4415" actId="1035"/>
          <ac:cxnSpMkLst>
            <pc:docMk/>
            <pc:sldMk cId="610701322" sldId="2103811986"/>
            <ac:cxnSpMk id="11" creationId="{C54FD16E-A48E-4AE3-B4CD-A52D568659D3}"/>
          </ac:cxnSpMkLst>
        </pc:cxnChg>
        <pc:cxnChg chg="add mod">
          <ac:chgData name="Lueck, Gregory M" userId="f2bcafe8-1cd9-4e6b-93d2-d2140a1ee747" providerId="ADAL" clId="{8BD5500B-DD0E-440E-8C0B-CC1B63153187}" dt="2020-08-21T15:03:15.397" v="4415" actId="1035"/>
          <ac:cxnSpMkLst>
            <pc:docMk/>
            <pc:sldMk cId="610701322" sldId="2103811986"/>
            <ac:cxnSpMk id="13" creationId="{800DD048-9D42-4CA1-9EC3-186A539F30A2}"/>
          </ac:cxnSpMkLst>
        </pc:cxnChg>
        <pc:cxnChg chg="add mod">
          <ac:chgData name="Lueck, Gregory M" userId="f2bcafe8-1cd9-4e6b-93d2-d2140a1ee747" providerId="ADAL" clId="{8BD5500B-DD0E-440E-8C0B-CC1B63153187}" dt="2020-08-21T15:03:15.397" v="4415" actId="1035"/>
          <ac:cxnSpMkLst>
            <pc:docMk/>
            <pc:sldMk cId="610701322" sldId="2103811986"/>
            <ac:cxnSpMk id="16" creationId="{05FAA535-2A17-4FBB-A22D-9B74D8C635E3}"/>
          </ac:cxnSpMkLst>
        </pc:cxnChg>
        <pc:cxnChg chg="add mod">
          <ac:chgData name="Lueck, Gregory M" userId="f2bcafe8-1cd9-4e6b-93d2-d2140a1ee747" providerId="ADAL" clId="{8BD5500B-DD0E-440E-8C0B-CC1B63153187}" dt="2020-08-21T15:03:15.397" v="4415" actId="1035"/>
          <ac:cxnSpMkLst>
            <pc:docMk/>
            <pc:sldMk cId="610701322" sldId="2103811986"/>
            <ac:cxnSpMk id="21" creationId="{73C05485-6DDF-4320-8746-FE24B3A96A96}"/>
          </ac:cxnSpMkLst>
        </pc:cxnChg>
        <pc:cxnChg chg="add mod">
          <ac:chgData name="Lueck, Gregory M" userId="f2bcafe8-1cd9-4e6b-93d2-d2140a1ee747" providerId="ADAL" clId="{8BD5500B-DD0E-440E-8C0B-CC1B63153187}" dt="2020-08-21T15:03:15.397" v="4415" actId="1035"/>
          <ac:cxnSpMkLst>
            <pc:docMk/>
            <pc:sldMk cId="610701322" sldId="2103811986"/>
            <ac:cxnSpMk id="27" creationId="{B9FCC248-7C07-47AC-8172-68E3730A6450}"/>
          </ac:cxnSpMkLst>
        </pc:cxnChg>
      </pc:sldChg>
      <pc:sldChg chg="modSp add ord">
        <pc:chgData name="Lueck, Gregory M" userId="f2bcafe8-1cd9-4e6b-93d2-d2140a1ee747" providerId="ADAL" clId="{8BD5500B-DD0E-440E-8C0B-CC1B63153187}" dt="2020-08-21T15:04:09.024" v="4519" actId="27636"/>
        <pc:sldMkLst>
          <pc:docMk/>
          <pc:sldMk cId="4218223490" sldId="2103811987"/>
        </pc:sldMkLst>
        <pc:spChg chg="mod">
          <ac:chgData name="Lueck, Gregory M" userId="f2bcafe8-1cd9-4e6b-93d2-d2140a1ee747" providerId="ADAL" clId="{8BD5500B-DD0E-440E-8C0B-CC1B63153187}" dt="2020-08-21T15:04:09.024" v="4519" actId="27636"/>
          <ac:spMkLst>
            <pc:docMk/>
            <pc:sldMk cId="4218223490" sldId="2103811987"/>
            <ac:spMk id="3" creationId="{7A9D7C46-F96D-46F6-974C-86F40149E935}"/>
          </ac:spMkLst>
        </pc:spChg>
      </pc:sldChg>
      <pc:sldChg chg="addSp modSp add">
        <pc:chgData name="Lueck, Gregory M" userId="f2bcafe8-1cd9-4e6b-93d2-d2140a1ee747" providerId="ADAL" clId="{8BD5500B-DD0E-440E-8C0B-CC1B63153187}" dt="2020-08-21T15:19:32.204" v="5097" actId="20577"/>
        <pc:sldMkLst>
          <pc:docMk/>
          <pc:sldMk cId="2594765372" sldId="2103811988"/>
        </pc:sldMkLst>
        <pc:spChg chg="mod">
          <ac:chgData name="Lueck, Gregory M" userId="f2bcafe8-1cd9-4e6b-93d2-d2140a1ee747" providerId="ADAL" clId="{8BD5500B-DD0E-440E-8C0B-CC1B63153187}" dt="2020-08-21T15:16:49.735" v="4941" actId="20577"/>
          <ac:spMkLst>
            <pc:docMk/>
            <pc:sldMk cId="2594765372" sldId="2103811988"/>
            <ac:spMk id="2" creationId="{527EA3F8-6506-4B0D-B894-4B8D585E0682}"/>
          </ac:spMkLst>
        </pc:spChg>
        <pc:spChg chg="mod">
          <ac:chgData name="Lueck, Gregory M" userId="f2bcafe8-1cd9-4e6b-93d2-d2140a1ee747" providerId="ADAL" clId="{8BD5500B-DD0E-440E-8C0B-CC1B63153187}" dt="2020-08-21T15:19:32.204" v="5097" actId="20577"/>
          <ac:spMkLst>
            <pc:docMk/>
            <pc:sldMk cId="2594765372" sldId="2103811988"/>
            <ac:spMk id="3" creationId="{7A9D7C46-F96D-46F6-974C-86F40149E935}"/>
          </ac:spMkLst>
        </pc:spChg>
        <pc:spChg chg="add mod">
          <ac:chgData name="Lueck, Gregory M" userId="f2bcafe8-1cd9-4e6b-93d2-d2140a1ee747" providerId="ADAL" clId="{8BD5500B-DD0E-440E-8C0B-CC1B63153187}" dt="2020-08-21T15:16:19.630" v="4896" actId="20577"/>
          <ac:spMkLst>
            <pc:docMk/>
            <pc:sldMk cId="2594765372" sldId="2103811988"/>
            <ac:spMk id="6" creationId="{0E3879DF-7A9F-4FAA-A968-D1B59929D20A}"/>
          </ac:spMkLst>
        </pc:spChg>
        <pc:spChg chg="add mod">
          <ac:chgData name="Lueck, Gregory M" userId="f2bcafe8-1cd9-4e6b-93d2-d2140a1ee747" providerId="ADAL" clId="{8BD5500B-DD0E-440E-8C0B-CC1B63153187}" dt="2020-08-21T15:18:14.523" v="4944" actId="14100"/>
          <ac:spMkLst>
            <pc:docMk/>
            <pc:sldMk cId="2594765372" sldId="2103811988"/>
            <ac:spMk id="7" creationId="{F3BB6201-5E6F-427E-A69E-90DE96EEB609}"/>
          </ac:spMkLst>
        </pc:spChg>
      </pc:sldChg>
      <pc:sldChg chg="addSp delSp modSp add">
        <pc:chgData name="Lueck, Gregory M" userId="f2bcafe8-1cd9-4e6b-93d2-d2140a1ee747" providerId="ADAL" clId="{8BD5500B-DD0E-440E-8C0B-CC1B63153187}" dt="2020-08-21T17:28:20.387" v="5719" actId="108"/>
        <pc:sldMkLst>
          <pc:docMk/>
          <pc:sldMk cId="2439750291" sldId="2103811989"/>
        </pc:sldMkLst>
        <pc:spChg chg="mod">
          <ac:chgData name="Lueck, Gregory M" userId="f2bcafe8-1cd9-4e6b-93d2-d2140a1ee747" providerId="ADAL" clId="{8BD5500B-DD0E-440E-8C0B-CC1B63153187}" dt="2020-08-21T15:30:28.396" v="5105" actId="20577"/>
          <ac:spMkLst>
            <pc:docMk/>
            <pc:sldMk cId="2439750291" sldId="2103811989"/>
            <ac:spMk id="2" creationId="{527EA3F8-6506-4B0D-B894-4B8D585E0682}"/>
          </ac:spMkLst>
        </pc:spChg>
        <pc:spChg chg="del">
          <ac:chgData name="Lueck, Gregory M" userId="f2bcafe8-1cd9-4e6b-93d2-d2140a1ee747" providerId="ADAL" clId="{8BD5500B-DD0E-440E-8C0B-CC1B63153187}" dt="2020-08-21T15:51:51.999" v="5106" actId="478"/>
          <ac:spMkLst>
            <pc:docMk/>
            <pc:sldMk cId="2439750291" sldId="2103811989"/>
            <ac:spMk id="3" creationId="{7A9D7C46-F96D-46F6-974C-86F40149E935}"/>
          </ac:spMkLst>
        </pc:spChg>
        <pc:spChg chg="mod">
          <ac:chgData name="Lueck, Gregory M" userId="f2bcafe8-1cd9-4e6b-93d2-d2140a1ee747" providerId="ADAL" clId="{8BD5500B-DD0E-440E-8C0B-CC1B63153187}" dt="2020-08-21T17:27:22.232" v="5715" actId="1076"/>
          <ac:spMkLst>
            <pc:docMk/>
            <pc:sldMk cId="2439750291" sldId="2103811989"/>
            <ac:spMk id="6" creationId="{0E3879DF-7A9F-4FAA-A968-D1B59929D20A}"/>
          </ac:spMkLst>
        </pc:spChg>
        <pc:spChg chg="del mod">
          <ac:chgData name="Lueck, Gregory M" userId="f2bcafe8-1cd9-4e6b-93d2-d2140a1ee747" providerId="ADAL" clId="{8BD5500B-DD0E-440E-8C0B-CC1B63153187}" dt="2020-08-21T17:24:36.893" v="5645" actId="478"/>
          <ac:spMkLst>
            <pc:docMk/>
            <pc:sldMk cId="2439750291" sldId="2103811989"/>
            <ac:spMk id="7" creationId="{F3BB6201-5E6F-427E-A69E-90DE96EEB609}"/>
          </ac:spMkLst>
        </pc:spChg>
        <pc:spChg chg="add del mod">
          <ac:chgData name="Lueck, Gregory M" userId="f2bcafe8-1cd9-4e6b-93d2-d2140a1ee747" providerId="ADAL" clId="{8BD5500B-DD0E-440E-8C0B-CC1B63153187}" dt="2020-08-21T15:51:55.226" v="5107" actId="478"/>
          <ac:spMkLst>
            <pc:docMk/>
            <pc:sldMk cId="2439750291" sldId="2103811989"/>
            <ac:spMk id="9" creationId="{683D1F81-00FD-4E08-99D8-D00F1B248347}"/>
          </ac:spMkLst>
        </pc:spChg>
        <pc:spChg chg="add mod">
          <ac:chgData name="Lueck, Gregory M" userId="f2bcafe8-1cd9-4e6b-93d2-d2140a1ee747" providerId="ADAL" clId="{8BD5500B-DD0E-440E-8C0B-CC1B63153187}" dt="2020-08-21T17:28:20.387" v="5719" actId="108"/>
          <ac:spMkLst>
            <pc:docMk/>
            <pc:sldMk cId="2439750291" sldId="2103811989"/>
            <ac:spMk id="10" creationId="{8B397B61-9EE7-4285-B7A7-450BDA3622E2}"/>
          </ac:spMkLst>
        </pc:spChg>
        <pc:spChg chg="add mod">
          <ac:chgData name="Lueck, Gregory M" userId="f2bcafe8-1cd9-4e6b-93d2-d2140a1ee747" providerId="ADAL" clId="{8BD5500B-DD0E-440E-8C0B-CC1B63153187}" dt="2020-08-21T17:27:54.345" v="5718" actId="108"/>
          <ac:spMkLst>
            <pc:docMk/>
            <pc:sldMk cId="2439750291" sldId="2103811989"/>
            <ac:spMk id="11" creationId="{ADD95DB8-9737-43F0-BE1B-E7C44FC5F160}"/>
          </ac:spMkLst>
        </pc:spChg>
        <pc:spChg chg="add del">
          <ac:chgData name="Lueck, Gregory M" userId="f2bcafe8-1cd9-4e6b-93d2-d2140a1ee747" providerId="ADAL" clId="{8BD5500B-DD0E-440E-8C0B-CC1B63153187}" dt="2020-08-21T17:25:19.192" v="5652"/>
          <ac:spMkLst>
            <pc:docMk/>
            <pc:sldMk cId="2439750291" sldId="2103811989"/>
            <ac:spMk id="12" creationId="{B5B2DC77-C0EF-42E3-8522-676F0B5BA57B}"/>
          </ac:spMkLst>
        </pc:spChg>
        <pc:spChg chg="add mod">
          <ac:chgData name="Lueck, Gregory M" userId="f2bcafe8-1cd9-4e6b-93d2-d2140a1ee747" providerId="ADAL" clId="{8BD5500B-DD0E-440E-8C0B-CC1B63153187}" dt="2020-08-21T17:26:14.823" v="5696" actId="1076"/>
          <ac:spMkLst>
            <pc:docMk/>
            <pc:sldMk cId="2439750291" sldId="2103811989"/>
            <ac:spMk id="15" creationId="{87CE422F-6A96-40E4-96C6-855BEE8ABCD1}"/>
          </ac:spMkLst>
        </pc:spChg>
        <pc:spChg chg="add mod">
          <ac:chgData name="Lueck, Gregory M" userId="f2bcafe8-1cd9-4e6b-93d2-d2140a1ee747" providerId="ADAL" clId="{8BD5500B-DD0E-440E-8C0B-CC1B63153187}" dt="2020-08-21T17:26:41.337" v="5708" actId="1076"/>
          <ac:spMkLst>
            <pc:docMk/>
            <pc:sldMk cId="2439750291" sldId="2103811989"/>
            <ac:spMk id="18" creationId="{6D821CB1-36B1-435F-8D7E-D9664B9378ED}"/>
          </ac:spMkLst>
        </pc:spChg>
        <pc:cxnChg chg="add mod">
          <ac:chgData name="Lueck, Gregory M" userId="f2bcafe8-1cd9-4e6b-93d2-d2140a1ee747" providerId="ADAL" clId="{8BD5500B-DD0E-440E-8C0B-CC1B63153187}" dt="2020-08-21T17:27:25.185" v="5716" actId="14100"/>
          <ac:cxnSpMkLst>
            <pc:docMk/>
            <pc:sldMk cId="2439750291" sldId="2103811989"/>
            <ac:cxnSpMk id="13" creationId="{F519C215-A679-4D25-9A67-06332591E09F}"/>
          </ac:cxnSpMkLst>
        </pc:cxnChg>
        <pc:cxnChg chg="add mod">
          <ac:chgData name="Lueck, Gregory M" userId="f2bcafe8-1cd9-4e6b-93d2-d2140a1ee747" providerId="ADAL" clId="{8BD5500B-DD0E-440E-8C0B-CC1B63153187}" dt="2020-08-21T17:26:18.664" v="5697" actId="1076"/>
          <ac:cxnSpMkLst>
            <pc:docMk/>
            <pc:sldMk cId="2439750291" sldId="2103811989"/>
            <ac:cxnSpMk id="16" creationId="{5170FD28-9F1A-4CEE-90DD-8BE511FBC670}"/>
          </ac:cxnSpMkLst>
        </pc:cxnChg>
        <pc:cxnChg chg="add mod">
          <ac:chgData name="Lueck, Gregory M" userId="f2bcafe8-1cd9-4e6b-93d2-d2140a1ee747" providerId="ADAL" clId="{8BD5500B-DD0E-440E-8C0B-CC1B63153187}" dt="2020-08-21T17:26:43.623" v="5709" actId="14100"/>
          <ac:cxnSpMkLst>
            <pc:docMk/>
            <pc:sldMk cId="2439750291" sldId="2103811989"/>
            <ac:cxnSpMk id="19" creationId="{5BF50156-FF9F-4350-8ACD-AC1478B02610}"/>
          </ac:cxnSpMkLst>
        </pc:cxnChg>
      </pc:sldChg>
      <pc:sldChg chg="addSp delSp modSp add">
        <pc:chgData name="Lueck, Gregory M" userId="f2bcafe8-1cd9-4e6b-93d2-d2140a1ee747" providerId="ADAL" clId="{8BD5500B-DD0E-440E-8C0B-CC1B63153187}" dt="2020-08-21T18:29:06.086" v="7730" actId="20577"/>
        <pc:sldMkLst>
          <pc:docMk/>
          <pc:sldMk cId="4262458403" sldId="2103811990"/>
        </pc:sldMkLst>
        <pc:spChg chg="mod">
          <ac:chgData name="Lueck, Gregory M" userId="f2bcafe8-1cd9-4e6b-93d2-d2140a1ee747" providerId="ADAL" clId="{8BD5500B-DD0E-440E-8C0B-CC1B63153187}" dt="2020-08-21T17:41:26.633" v="6037" actId="20577"/>
          <ac:spMkLst>
            <pc:docMk/>
            <pc:sldMk cId="4262458403" sldId="2103811990"/>
            <ac:spMk id="2" creationId="{527EA3F8-6506-4B0D-B894-4B8D585E0682}"/>
          </ac:spMkLst>
        </pc:spChg>
        <pc:spChg chg="del">
          <ac:chgData name="Lueck, Gregory M" userId="f2bcafe8-1cd9-4e6b-93d2-d2140a1ee747" providerId="ADAL" clId="{8BD5500B-DD0E-440E-8C0B-CC1B63153187}" dt="2020-08-21T17:35:40.885" v="5724" actId="478"/>
          <ac:spMkLst>
            <pc:docMk/>
            <pc:sldMk cId="4262458403" sldId="2103811990"/>
            <ac:spMk id="6" creationId="{0E3879DF-7A9F-4FAA-A968-D1B59929D20A}"/>
          </ac:spMkLst>
        </pc:spChg>
        <pc:spChg chg="mod">
          <ac:chgData name="Lueck, Gregory M" userId="f2bcafe8-1cd9-4e6b-93d2-d2140a1ee747" providerId="ADAL" clId="{8BD5500B-DD0E-440E-8C0B-CC1B63153187}" dt="2020-08-21T18:29:06.086" v="7730" actId="20577"/>
          <ac:spMkLst>
            <pc:docMk/>
            <pc:sldMk cId="4262458403" sldId="2103811990"/>
            <ac:spMk id="10" creationId="{8B397B61-9EE7-4285-B7A7-450BDA3622E2}"/>
          </ac:spMkLst>
        </pc:spChg>
        <pc:spChg chg="del">
          <ac:chgData name="Lueck, Gregory M" userId="f2bcafe8-1cd9-4e6b-93d2-d2140a1ee747" providerId="ADAL" clId="{8BD5500B-DD0E-440E-8C0B-CC1B63153187}" dt="2020-08-21T17:35:44.155" v="5725" actId="478"/>
          <ac:spMkLst>
            <pc:docMk/>
            <pc:sldMk cId="4262458403" sldId="2103811990"/>
            <ac:spMk id="11" creationId="{ADD95DB8-9737-43F0-BE1B-E7C44FC5F160}"/>
          </ac:spMkLst>
        </pc:spChg>
        <pc:spChg chg="add del mod">
          <ac:chgData name="Lueck, Gregory M" userId="f2bcafe8-1cd9-4e6b-93d2-d2140a1ee747" providerId="ADAL" clId="{8BD5500B-DD0E-440E-8C0B-CC1B63153187}" dt="2020-08-21T17:35:33.987" v="5723" actId="478"/>
          <ac:spMkLst>
            <pc:docMk/>
            <pc:sldMk cId="4262458403" sldId="2103811990"/>
            <ac:spMk id="14" creationId="{FE9A4A4B-7D3B-4FF5-B3FC-88B6D0C37736}"/>
          </ac:spMkLst>
        </pc:spChg>
        <pc:spChg chg="del">
          <ac:chgData name="Lueck, Gregory M" userId="f2bcafe8-1cd9-4e6b-93d2-d2140a1ee747" providerId="ADAL" clId="{8BD5500B-DD0E-440E-8C0B-CC1B63153187}" dt="2020-08-21T17:35:40.885" v="5724" actId="478"/>
          <ac:spMkLst>
            <pc:docMk/>
            <pc:sldMk cId="4262458403" sldId="2103811990"/>
            <ac:spMk id="15" creationId="{87CE422F-6A96-40E4-96C6-855BEE8ABCD1}"/>
          </ac:spMkLst>
        </pc:spChg>
        <pc:spChg chg="del">
          <ac:chgData name="Lueck, Gregory M" userId="f2bcafe8-1cd9-4e6b-93d2-d2140a1ee747" providerId="ADAL" clId="{8BD5500B-DD0E-440E-8C0B-CC1B63153187}" dt="2020-08-21T17:35:40.885" v="5724" actId="478"/>
          <ac:spMkLst>
            <pc:docMk/>
            <pc:sldMk cId="4262458403" sldId="2103811990"/>
            <ac:spMk id="18" creationId="{6D821CB1-36B1-435F-8D7E-D9664B9378ED}"/>
          </ac:spMkLst>
        </pc:spChg>
        <pc:cxnChg chg="del">
          <ac:chgData name="Lueck, Gregory M" userId="f2bcafe8-1cd9-4e6b-93d2-d2140a1ee747" providerId="ADAL" clId="{8BD5500B-DD0E-440E-8C0B-CC1B63153187}" dt="2020-08-21T17:35:40.885" v="5724" actId="478"/>
          <ac:cxnSpMkLst>
            <pc:docMk/>
            <pc:sldMk cId="4262458403" sldId="2103811990"/>
            <ac:cxnSpMk id="13" creationId="{F519C215-A679-4D25-9A67-06332591E09F}"/>
          </ac:cxnSpMkLst>
        </pc:cxnChg>
        <pc:cxnChg chg="del">
          <ac:chgData name="Lueck, Gregory M" userId="f2bcafe8-1cd9-4e6b-93d2-d2140a1ee747" providerId="ADAL" clId="{8BD5500B-DD0E-440E-8C0B-CC1B63153187}" dt="2020-08-21T17:35:40.885" v="5724" actId="478"/>
          <ac:cxnSpMkLst>
            <pc:docMk/>
            <pc:sldMk cId="4262458403" sldId="2103811990"/>
            <ac:cxnSpMk id="16" creationId="{5170FD28-9F1A-4CEE-90DD-8BE511FBC670}"/>
          </ac:cxnSpMkLst>
        </pc:cxnChg>
        <pc:cxnChg chg="add del mod">
          <ac:chgData name="Lueck, Gregory M" userId="f2bcafe8-1cd9-4e6b-93d2-d2140a1ee747" providerId="ADAL" clId="{8BD5500B-DD0E-440E-8C0B-CC1B63153187}" dt="2020-08-21T17:35:33.987" v="5723" actId="478"/>
          <ac:cxnSpMkLst>
            <pc:docMk/>
            <pc:sldMk cId="4262458403" sldId="2103811990"/>
            <ac:cxnSpMk id="17" creationId="{0BC95265-5F4A-4134-8E77-E2ABCA77DF8F}"/>
          </ac:cxnSpMkLst>
        </pc:cxnChg>
        <pc:cxnChg chg="del">
          <ac:chgData name="Lueck, Gregory M" userId="f2bcafe8-1cd9-4e6b-93d2-d2140a1ee747" providerId="ADAL" clId="{8BD5500B-DD0E-440E-8C0B-CC1B63153187}" dt="2020-08-21T17:35:40.885" v="5724" actId="478"/>
          <ac:cxnSpMkLst>
            <pc:docMk/>
            <pc:sldMk cId="4262458403" sldId="2103811990"/>
            <ac:cxnSpMk id="19" creationId="{5BF50156-FF9F-4350-8ACD-AC1478B02610}"/>
          </ac:cxnSpMkLst>
        </pc:cxnChg>
      </pc:sldChg>
      <pc:sldChg chg="addSp modSp add">
        <pc:chgData name="Lueck, Gregory M" userId="f2bcafe8-1cd9-4e6b-93d2-d2140a1ee747" providerId="ADAL" clId="{8BD5500B-DD0E-440E-8C0B-CC1B63153187}" dt="2020-08-21T18:29:36.727" v="7734" actId="108"/>
        <pc:sldMkLst>
          <pc:docMk/>
          <pc:sldMk cId="1889205055" sldId="2103811991"/>
        </pc:sldMkLst>
        <pc:spChg chg="mod">
          <ac:chgData name="Lueck, Gregory M" userId="f2bcafe8-1cd9-4e6b-93d2-d2140a1ee747" providerId="ADAL" clId="{8BD5500B-DD0E-440E-8C0B-CC1B63153187}" dt="2020-08-21T17:58:04.403" v="6589" actId="20577"/>
          <ac:spMkLst>
            <pc:docMk/>
            <pc:sldMk cId="1889205055" sldId="2103811991"/>
            <ac:spMk id="2" creationId="{527EA3F8-6506-4B0D-B894-4B8D585E0682}"/>
          </ac:spMkLst>
        </pc:spChg>
        <pc:spChg chg="add mod">
          <ac:chgData name="Lueck, Gregory M" userId="f2bcafe8-1cd9-4e6b-93d2-d2140a1ee747" providerId="ADAL" clId="{8BD5500B-DD0E-440E-8C0B-CC1B63153187}" dt="2020-08-21T18:11:52.188" v="7085" actId="20577"/>
          <ac:spMkLst>
            <pc:docMk/>
            <pc:sldMk cId="1889205055" sldId="2103811991"/>
            <ac:spMk id="6" creationId="{C5A2217B-75F7-4DC8-936F-86794F8F758E}"/>
          </ac:spMkLst>
        </pc:spChg>
        <pc:spChg chg="mod">
          <ac:chgData name="Lueck, Gregory M" userId="f2bcafe8-1cd9-4e6b-93d2-d2140a1ee747" providerId="ADAL" clId="{8BD5500B-DD0E-440E-8C0B-CC1B63153187}" dt="2020-08-21T18:29:36.727" v="7734" actId="108"/>
          <ac:spMkLst>
            <pc:docMk/>
            <pc:sldMk cId="1889205055" sldId="2103811991"/>
            <ac:spMk id="10" creationId="{8B397B61-9EE7-4285-B7A7-450BDA3622E2}"/>
          </ac:spMkLst>
        </pc:spChg>
      </pc:sldChg>
      <pc:sldChg chg="addSp modSp add">
        <pc:chgData name="Lueck, Gregory M" userId="f2bcafe8-1cd9-4e6b-93d2-d2140a1ee747" providerId="ADAL" clId="{8BD5500B-DD0E-440E-8C0B-CC1B63153187}" dt="2020-08-21T18:18:46.675" v="7292" actId="1076"/>
        <pc:sldMkLst>
          <pc:docMk/>
          <pc:sldMk cId="95090135" sldId="2103811992"/>
        </pc:sldMkLst>
        <pc:spChg chg="mod">
          <ac:chgData name="Lueck, Gregory M" userId="f2bcafe8-1cd9-4e6b-93d2-d2140a1ee747" providerId="ADAL" clId="{8BD5500B-DD0E-440E-8C0B-CC1B63153187}" dt="2020-08-21T18:01:31.129" v="6669" actId="20577"/>
          <ac:spMkLst>
            <pc:docMk/>
            <pc:sldMk cId="95090135" sldId="2103811992"/>
            <ac:spMk id="2" creationId="{527EA3F8-6506-4B0D-B894-4B8D585E0682}"/>
          </ac:spMkLst>
        </pc:spChg>
        <pc:spChg chg="add mod">
          <ac:chgData name="Lueck, Gregory M" userId="f2bcafe8-1cd9-4e6b-93d2-d2140a1ee747" providerId="ADAL" clId="{8BD5500B-DD0E-440E-8C0B-CC1B63153187}" dt="2020-08-21T18:18:46.675" v="7292" actId="1076"/>
          <ac:spMkLst>
            <pc:docMk/>
            <pc:sldMk cId="95090135" sldId="2103811992"/>
            <ac:spMk id="6" creationId="{EF04AF46-A730-4B85-AB90-4E6E46E36835}"/>
          </ac:spMkLst>
        </pc:spChg>
        <pc:spChg chg="add mod">
          <ac:chgData name="Lueck, Gregory M" userId="f2bcafe8-1cd9-4e6b-93d2-d2140a1ee747" providerId="ADAL" clId="{8BD5500B-DD0E-440E-8C0B-CC1B63153187}" dt="2020-08-21T18:02:38.171" v="6797" actId="1076"/>
          <ac:spMkLst>
            <pc:docMk/>
            <pc:sldMk cId="95090135" sldId="2103811992"/>
            <ac:spMk id="9" creationId="{B67E2D79-0F07-450E-BCD3-1C74777A2D30}"/>
          </ac:spMkLst>
        </pc:spChg>
        <pc:spChg chg="mod">
          <ac:chgData name="Lueck, Gregory M" userId="f2bcafe8-1cd9-4e6b-93d2-d2140a1ee747" providerId="ADAL" clId="{8BD5500B-DD0E-440E-8C0B-CC1B63153187}" dt="2020-08-21T18:11:47.763" v="7083" actId="20577"/>
          <ac:spMkLst>
            <pc:docMk/>
            <pc:sldMk cId="95090135" sldId="2103811992"/>
            <ac:spMk id="10" creationId="{8B397B61-9EE7-4285-B7A7-450BDA3622E2}"/>
          </ac:spMkLst>
        </pc:spChg>
        <pc:cxnChg chg="add mod">
          <ac:chgData name="Lueck, Gregory M" userId="f2bcafe8-1cd9-4e6b-93d2-d2140a1ee747" providerId="ADAL" clId="{8BD5500B-DD0E-440E-8C0B-CC1B63153187}" dt="2020-08-21T18:18:46.675" v="7292" actId="1076"/>
          <ac:cxnSpMkLst>
            <pc:docMk/>
            <pc:sldMk cId="95090135" sldId="2103811992"/>
            <ac:cxnSpMk id="7" creationId="{A7483EA2-2207-41F1-8C33-7A5AF715A49B}"/>
          </ac:cxnSpMkLst>
        </pc:cxnChg>
        <pc:cxnChg chg="add mod">
          <ac:chgData name="Lueck, Gregory M" userId="f2bcafe8-1cd9-4e6b-93d2-d2140a1ee747" providerId="ADAL" clId="{8BD5500B-DD0E-440E-8C0B-CC1B63153187}" dt="2020-08-21T18:02:45.283" v="6800" actId="14100"/>
          <ac:cxnSpMkLst>
            <pc:docMk/>
            <pc:sldMk cId="95090135" sldId="2103811992"/>
            <ac:cxnSpMk id="11" creationId="{9753D062-7867-450F-A27B-D375EDBD9716}"/>
          </ac:cxnSpMkLst>
        </pc:cxnChg>
      </pc:sldChg>
      <pc:sldChg chg="addSp delSp modSp add">
        <pc:chgData name="Lueck, Gregory M" userId="f2bcafe8-1cd9-4e6b-93d2-d2140a1ee747" providerId="ADAL" clId="{8BD5500B-DD0E-440E-8C0B-CC1B63153187}" dt="2020-08-21T18:24:43.128" v="7654" actId="14100"/>
        <pc:sldMkLst>
          <pc:docMk/>
          <pc:sldMk cId="800551740" sldId="2103811993"/>
        </pc:sldMkLst>
        <pc:spChg chg="mod">
          <ac:chgData name="Lueck, Gregory M" userId="f2bcafe8-1cd9-4e6b-93d2-d2140a1ee747" providerId="ADAL" clId="{8BD5500B-DD0E-440E-8C0B-CC1B63153187}" dt="2020-08-21T18:06:20.541" v="6819" actId="20577"/>
          <ac:spMkLst>
            <pc:docMk/>
            <pc:sldMk cId="800551740" sldId="2103811993"/>
            <ac:spMk id="2" creationId="{527EA3F8-6506-4B0D-B894-4B8D585E0682}"/>
          </ac:spMkLst>
        </pc:spChg>
        <pc:spChg chg="del">
          <ac:chgData name="Lueck, Gregory M" userId="f2bcafe8-1cd9-4e6b-93d2-d2140a1ee747" providerId="ADAL" clId="{8BD5500B-DD0E-440E-8C0B-CC1B63153187}" dt="2020-08-21T18:07:37.280" v="6830" actId="478"/>
          <ac:spMkLst>
            <pc:docMk/>
            <pc:sldMk cId="800551740" sldId="2103811993"/>
            <ac:spMk id="6" creationId="{EF04AF46-A730-4B85-AB90-4E6E46E36835}"/>
          </ac:spMkLst>
        </pc:spChg>
        <pc:spChg chg="del">
          <ac:chgData name="Lueck, Gregory M" userId="f2bcafe8-1cd9-4e6b-93d2-d2140a1ee747" providerId="ADAL" clId="{8BD5500B-DD0E-440E-8C0B-CC1B63153187}" dt="2020-08-21T18:07:37.280" v="6830" actId="478"/>
          <ac:spMkLst>
            <pc:docMk/>
            <pc:sldMk cId="800551740" sldId="2103811993"/>
            <ac:spMk id="9" creationId="{B67E2D79-0F07-450E-BCD3-1C74777A2D30}"/>
          </ac:spMkLst>
        </pc:spChg>
        <pc:spChg chg="mod">
          <ac:chgData name="Lueck, Gregory M" userId="f2bcafe8-1cd9-4e6b-93d2-d2140a1ee747" providerId="ADAL" clId="{8BD5500B-DD0E-440E-8C0B-CC1B63153187}" dt="2020-08-21T18:13:34.186" v="7126" actId="1036"/>
          <ac:spMkLst>
            <pc:docMk/>
            <pc:sldMk cId="800551740" sldId="2103811993"/>
            <ac:spMk id="10" creationId="{8B397B61-9EE7-4285-B7A7-450BDA3622E2}"/>
          </ac:spMkLst>
        </pc:spChg>
        <pc:spChg chg="add mod">
          <ac:chgData name="Lueck, Gregory M" userId="f2bcafe8-1cd9-4e6b-93d2-d2140a1ee747" providerId="ADAL" clId="{8BD5500B-DD0E-440E-8C0B-CC1B63153187}" dt="2020-08-21T18:24:43.128" v="7654" actId="14100"/>
          <ac:spMkLst>
            <pc:docMk/>
            <pc:sldMk cId="800551740" sldId="2103811993"/>
            <ac:spMk id="12" creationId="{04BFA9B7-EFA8-4019-9091-AADA402FE1D5}"/>
          </ac:spMkLst>
        </pc:spChg>
        <pc:cxnChg chg="del mod">
          <ac:chgData name="Lueck, Gregory M" userId="f2bcafe8-1cd9-4e6b-93d2-d2140a1ee747" providerId="ADAL" clId="{8BD5500B-DD0E-440E-8C0B-CC1B63153187}" dt="2020-08-21T18:07:37.280" v="6830" actId="478"/>
          <ac:cxnSpMkLst>
            <pc:docMk/>
            <pc:sldMk cId="800551740" sldId="2103811993"/>
            <ac:cxnSpMk id="7" creationId="{A7483EA2-2207-41F1-8C33-7A5AF715A49B}"/>
          </ac:cxnSpMkLst>
        </pc:cxnChg>
        <pc:cxnChg chg="del mod">
          <ac:chgData name="Lueck, Gregory M" userId="f2bcafe8-1cd9-4e6b-93d2-d2140a1ee747" providerId="ADAL" clId="{8BD5500B-DD0E-440E-8C0B-CC1B63153187}" dt="2020-08-21T18:07:37.280" v="6830" actId="478"/>
          <ac:cxnSpMkLst>
            <pc:docMk/>
            <pc:sldMk cId="800551740" sldId="2103811993"/>
            <ac:cxnSpMk id="11" creationId="{9753D062-7867-450F-A27B-D375EDBD9716}"/>
          </ac:cxnSpMkLst>
        </pc:cxnChg>
      </pc:sldChg>
      <pc:sldChg chg="addSp delSp modSp add">
        <pc:chgData name="Lueck, Gregory M" userId="f2bcafe8-1cd9-4e6b-93d2-d2140a1ee747" providerId="ADAL" clId="{8BD5500B-DD0E-440E-8C0B-CC1B63153187}" dt="2020-08-25T21:11:52.397" v="8483" actId="20577"/>
        <pc:sldMkLst>
          <pc:docMk/>
          <pc:sldMk cId="2525536251" sldId="2103811994"/>
        </pc:sldMkLst>
        <pc:spChg chg="mod">
          <ac:chgData name="Lueck, Gregory M" userId="f2bcafe8-1cd9-4e6b-93d2-d2140a1ee747" providerId="ADAL" clId="{8BD5500B-DD0E-440E-8C0B-CC1B63153187}" dt="2020-08-25T21:11:52.397" v="8483" actId="20577"/>
          <ac:spMkLst>
            <pc:docMk/>
            <pc:sldMk cId="2525536251" sldId="2103811994"/>
            <ac:spMk id="2" creationId="{527EA3F8-6506-4B0D-B894-4B8D585E0682}"/>
          </ac:spMkLst>
        </pc:spChg>
        <pc:spChg chg="add del mod">
          <ac:chgData name="Lueck, Gregory M" userId="f2bcafe8-1cd9-4e6b-93d2-d2140a1ee747" providerId="ADAL" clId="{8BD5500B-DD0E-440E-8C0B-CC1B63153187}" dt="2020-08-21T18:16:45.102" v="7214" actId="478"/>
          <ac:spMkLst>
            <pc:docMk/>
            <pc:sldMk cId="2525536251" sldId="2103811994"/>
            <ac:spMk id="6" creationId="{B5A160C9-F9C1-4411-9107-158367D00690}"/>
          </ac:spMkLst>
        </pc:spChg>
        <pc:spChg chg="add mod">
          <ac:chgData name="Lueck, Gregory M" userId="f2bcafe8-1cd9-4e6b-93d2-d2140a1ee747" providerId="ADAL" clId="{8BD5500B-DD0E-440E-8C0B-CC1B63153187}" dt="2020-08-21T18:27:29.326" v="7725" actId="20577"/>
          <ac:spMkLst>
            <pc:docMk/>
            <pc:sldMk cId="2525536251" sldId="2103811994"/>
            <ac:spMk id="9" creationId="{BBB980DD-5633-4B71-B98D-B4676F3D5D19}"/>
          </ac:spMkLst>
        </pc:spChg>
        <pc:spChg chg="mod">
          <ac:chgData name="Lueck, Gregory M" userId="f2bcafe8-1cd9-4e6b-93d2-d2140a1ee747" providerId="ADAL" clId="{8BD5500B-DD0E-440E-8C0B-CC1B63153187}" dt="2020-08-25T21:09:33.743" v="8480" actId="20577"/>
          <ac:spMkLst>
            <pc:docMk/>
            <pc:sldMk cId="2525536251" sldId="2103811994"/>
            <ac:spMk id="10" creationId="{8B397B61-9EE7-4285-B7A7-450BDA3622E2}"/>
          </ac:spMkLst>
        </pc:spChg>
        <pc:spChg chg="del">
          <ac:chgData name="Lueck, Gregory M" userId="f2bcafe8-1cd9-4e6b-93d2-d2140a1ee747" providerId="ADAL" clId="{8BD5500B-DD0E-440E-8C0B-CC1B63153187}" dt="2020-08-21T18:16:41.847" v="7213" actId="478"/>
          <ac:spMkLst>
            <pc:docMk/>
            <pc:sldMk cId="2525536251" sldId="2103811994"/>
            <ac:spMk id="12" creationId="{04BFA9B7-EFA8-4019-9091-AADA402FE1D5}"/>
          </ac:spMkLst>
        </pc:spChg>
        <pc:cxnChg chg="add mod">
          <ac:chgData name="Lueck, Gregory M" userId="f2bcafe8-1cd9-4e6b-93d2-d2140a1ee747" providerId="ADAL" clId="{8BD5500B-DD0E-440E-8C0B-CC1B63153187}" dt="2020-08-21T18:25:55.280" v="7671" actId="14100"/>
          <ac:cxnSpMkLst>
            <pc:docMk/>
            <pc:sldMk cId="2525536251" sldId="2103811994"/>
            <ac:cxnSpMk id="11" creationId="{52FF9F59-B812-4BBE-A109-533AFD54217D}"/>
          </ac:cxnSpMkLst>
        </pc:cxnChg>
      </pc:sldChg>
      <pc:sldChg chg="add del">
        <pc:chgData name="Lueck, Gregory M" userId="f2bcafe8-1cd9-4e6b-93d2-d2140a1ee747" providerId="ADAL" clId="{8BD5500B-DD0E-440E-8C0B-CC1B63153187}" dt="2020-08-21T18:13:40.354" v="7127" actId="2696"/>
        <pc:sldMkLst>
          <pc:docMk/>
          <pc:sldMk cId="3244601002" sldId="2103811994"/>
        </pc:sldMkLst>
      </pc:sldChg>
      <pc:sldChg chg="modSp add">
        <pc:chgData name="Lueck, Gregory M" userId="f2bcafe8-1cd9-4e6b-93d2-d2140a1ee747" providerId="ADAL" clId="{8BD5500B-DD0E-440E-8C0B-CC1B63153187}" dt="2020-08-25T21:54:30.691" v="9808" actId="20577"/>
        <pc:sldMkLst>
          <pc:docMk/>
          <pc:sldMk cId="827244210" sldId="2103811995"/>
        </pc:sldMkLst>
        <pc:spChg chg="mod">
          <ac:chgData name="Lueck, Gregory M" userId="f2bcafe8-1cd9-4e6b-93d2-d2140a1ee747" providerId="ADAL" clId="{8BD5500B-DD0E-440E-8C0B-CC1B63153187}" dt="2020-08-21T20:29:54.404" v="7756" actId="20577"/>
          <ac:spMkLst>
            <pc:docMk/>
            <pc:sldMk cId="827244210" sldId="2103811995"/>
            <ac:spMk id="2" creationId="{527EA3F8-6506-4B0D-B894-4B8D585E0682}"/>
          </ac:spMkLst>
        </pc:spChg>
        <pc:spChg chg="mod">
          <ac:chgData name="Lueck, Gregory M" userId="f2bcafe8-1cd9-4e6b-93d2-d2140a1ee747" providerId="ADAL" clId="{8BD5500B-DD0E-440E-8C0B-CC1B63153187}" dt="2020-08-25T21:54:30.691" v="9808" actId="20577"/>
          <ac:spMkLst>
            <pc:docMk/>
            <pc:sldMk cId="827244210" sldId="2103811995"/>
            <ac:spMk id="3" creationId="{7A9D7C46-F96D-46F6-974C-86F40149E935}"/>
          </ac:spMkLst>
        </pc:spChg>
      </pc:sldChg>
      <pc:sldChg chg="modSp add del">
        <pc:chgData name="Lueck, Gregory M" userId="f2bcafe8-1cd9-4e6b-93d2-d2140a1ee747" providerId="ADAL" clId="{8BD5500B-DD0E-440E-8C0B-CC1B63153187}" dt="2020-08-25T21:38:37.049" v="8757" actId="2696"/>
        <pc:sldMkLst>
          <pc:docMk/>
          <pc:sldMk cId="4235438917" sldId="2103811996"/>
        </pc:sldMkLst>
        <pc:spChg chg="mod">
          <ac:chgData name="Lueck, Gregory M" userId="f2bcafe8-1cd9-4e6b-93d2-d2140a1ee747" providerId="ADAL" clId="{8BD5500B-DD0E-440E-8C0B-CC1B63153187}" dt="2020-08-25T21:27:51.352" v="8569" actId="20577"/>
          <ac:spMkLst>
            <pc:docMk/>
            <pc:sldMk cId="4235438917" sldId="2103811996"/>
            <ac:spMk id="2" creationId="{527EA3F8-6506-4B0D-B894-4B8D585E0682}"/>
          </ac:spMkLst>
        </pc:spChg>
      </pc:sldChg>
      <pc:sldChg chg="addSp delSp modSp add del">
        <pc:chgData name="Lueck, Gregory M" userId="f2bcafe8-1cd9-4e6b-93d2-d2140a1ee747" providerId="ADAL" clId="{8BD5500B-DD0E-440E-8C0B-CC1B63153187}" dt="2020-08-25T21:39:25.253" v="8758" actId="2696"/>
        <pc:sldMkLst>
          <pc:docMk/>
          <pc:sldMk cId="2216248128" sldId="2103811997"/>
        </pc:sldMkLst>
        <pc:spChg chg="mod">
          <ac:chgData name="Lueck, Gregory M" userId="f2bcafe8-1cd9-4e6b-93d2-d2140a1ee747" providerId="ADAL" clId="{8BD5500B-DD0E-440E-8C0B-CC1B63153187}" dt="2020-08-25T21:30:16.464" v="8571"/>
          <ac:spMkLst>
            <pc:docMk/>
            <pc:sldMk cId="2216248128" sldId="2103811997"/>
            <ac:spMk id="2" creationId="{527EA3F8-6506-4B0D-B894-4B8D585E0682}"/>
          </ac:spMkLst>
        </pc:spChg>
        <pc:spChg chg="del">
          <ac:chgData name="Lueck, Gregory M" userId="f2bcafe8-1cd9-4e6b-93d2-d2140a1ee747" providerId="ADAL" clId="{8BD5500B-DD0E-440E-8C0B-CC1B63153187}" dt="2020-08-25T21:32:12.396" v="8613" actId="478"/>
          <ac:spMkLst>
            <pc:docMk/>
            <pc:sldMk cId="2216248128" sldId="2103811997"/>
            <ac:spMk id="6" creationId="{C5A2217B-75F7-4DC8-936F-86794F8F758E}"/>
          </ac:spMkLst>
        </pc:spChg>
        <pc:spChg chg="add del mod">
          <ac:chgData name="Lueck, Gregory M" userId="f2bcafe8-1cd9-4e6b-93d2-d2140a1ee747" providerId="ADAL" clId="{8BD5500B-DD0E-440E-8C0B-CC1B63153187}" dt="2020-08-25T21:32:34.624" v="8617" actId="478"/>
          <ac:spMkLst>
            <pc:docMk/>
            <pc:sldMk cId="2216248128" sldId="2103811997"/>
            <ac:spMk id="7" creationId="{433E6569-FFF7-43B2-A561-52177FCE004A}"/>
          </ac:spMkLst>
        </pc:spChg>
        <pc:spChg chg="add mod">
          <ac:chgData name="Lueck, Gregory M" userId="f2bcafe8-1cd9-4e6b-93d2-d2140a1ee747" providerId="ADAL" clId="{8BD5500B-DD0E-440E-8C0B-CC1B63153187}" dt="2020-08-25T21:32:44.641" v="8619" actId="1076"/>
          <ac:spMkLst>
            <pc:docMk/>
            <pc:sldMk cId="2216248128" sldId="2103811997"/>
            <ac:spMk id="8" creationId="{CE91F83F-D016-4F0F-862A-A5C412D6158D}"/>
          </ac:spMkLst>
        </pc:spChg>
        <pc:spChg chg="mod">
          <ac:chgData name="Lueck, Gregory M" userId="f2bcafe8-1cd9-4e6b-93d2-d2140a1ee747" providerId="ADAL" clId="{8BD5500B-DD0E-440E-8C0B-CC1B63153187}" dt="2020-08-25T21:33:11.839" v="8627" actId="20577"/>
          <ac:spMkLst>
            <pc:docMk/>
            <pc:sldMk cId="2216248128" sldId="2103811997"/>
            <ac:spMk id="10" creationId="{8B397B61-9EE7-4285-B7A7-450BDA3622E2}"/>
          </ac:spMkLst>
        </pc:spChg>
      </pc:sldChg>
      <pc:sldChg chg="addSp delSp modSp add">
        <pc:chgData name="Lueck, Gregory M" userId="f2bcafe8-1cd9-4e6b-93d2-d2140a1ee747" providerId="ADAL" clId="{8BD5500B-DD0E-440E-8C0B-CC1B63153187}" dt="2020-08-26T19:32:57.552" v="9809"/>
        <pc:sldMkLst>
          <pc:docMk/>
          <pc:sldMk cId="1985384785" sldId="2103811998"/>
        </pc:sldMkLst>
        <pc:spChg chg="mod">
          <ac:chgData name="Lueck, Gregory M" userId="f2bcafe8-1cd9-4e6b-93d2-d2140a1ee747" providerId="ADAL" clId="{8BD5500B-DD0E-440E-8C0B-CC1B63153187}" dt="2020-08-25T21:41:32.371" v="8882" actId="20577"/>
          <ac:spMkLst>
            <pc:docMk/>
            <pc:sldMk cId="1985384785" sldId="2103811998"/>
            <ac:spMk id="2" creationId="{527EA3F8-6506-4B0D-B894-4B8D585E0682}"/>
          </ac:spMkLst>
        </pc:spChg>
        <pc:spChg chg="add del mod">
          <ac:chgData name="Lueck, Gregory M" userId="f2bcafe8-1cd9-4e6b-93d2-d2140a1ee747" providerId="ADAL" clId="{8BD5500B-DD0E-440E-8C0B-CC1B63153187}" dt="2020-08-25T21:37:21.278" v="8752" actId="478"/>
          <ac:spMkLst>
            <pc:docMk/>
            <pc:sldMk cId="1985384785" sldId="2103811998"/>
            <ac:spMk id="7" creationId="{6DC6D761-38B0-48CE-AC10-E99AF0D37F61}"/>
          </ac:spMkLst>
        </pc:spChg>
        <pc:spChg chg="del">
          <ac:chgData name="Lueck, Gregory M" userId="f2bcafe8-1cd9-4e6b-93d2-d2140a1ee747" providerId="ADAL" clId="{8BD5500B-DD0E-440E-8C0B-CC1B63153187}" dt="2020-08-25T21:35:38.687" v="8702" actId="478"/>
          <ac:spMkLst>
            <pc:docMk/>
            <pc:sldMk cId="1985384785" sldId="2103811998"/>
            <ac:spMk id="8" creationId="{CE91F83F-D016-4F0F-862A-A5C412D6158D}"/>
          </ac:spMkLst>
        </pc:spChg>
        <pc:spChg chg="add mod">
          <ac:chgData name="Lueck, Gregory M" userId="f2bcafe8-1cd9-4e6b-93d2-d2140a1ee747" providerId="ADAL" clId="{8BD5500B-DD0E-440E-8C0B-CC1B63153187}" dt="2020-08-26T19:32:57.552" v="9809"/>
          <ac:spMkLst>
            <pc:docMk/>
            <pc:sldMk cId="1985384785" sldId="2103811998"/>
            <ac:spMk id="9" creationId="{DCDCC8E7-BB8B-4D1C-A5B4-705E7C6C8D6B}"/>
          </ac:spMkLst>
        </pc:spChg>
        <pc:spChg chg="mod">
          <ac:chgData name="Lueck, Gregory M" userId="f2bcafe8-1cd9-4e6b-93d2-d2140a1ee747" providerId="ADAL" clId="{8BD5500B-DD0E-440E-8C0B-CC1B63153187}" dt="2020-08-25T21:37:59.760" v="8756" actId="108"/>
          <ac:spMkLst>
            <pc:docMk/>
            <pc:sldMk cId="1985384785" sldId="2103811998"/>
            <ac:spMk id="10" creationId="{8B397B61-9EE7-4285-B7A7-450BDA3622E2}"/>
          </ac:spMkLst>
        </pc:spChg>
      </pc:sldChg>
      <pc:sldChg chg="modSp add">
        <pc:chgData name="Lueck, Gregory M" userId="f2bcafe8-1cd9-4e6b-93d2-d2140a1ee747" providerId="ADAL" clId="{8BD5500B-DD0E-440E-8C0B-CC1B63153187}" dt="2020-08-25T21:41:12.819" v="8838" actId="20577"/>
        <pc:sldMkLst>
          <pc:docMk/>
          <pc:sldMk cId="1029318534" sldId="2103811999"/>
        </pc:sldMkLst>
        <pc:spChg chg="mod">
          <ac:chgData name="Lueck, Gregory M" userId="f2bcafe8-1cd9-4e6b-93d2-d2140a1ee747" providerId="ADAL" clId="{8BD5500B-DD0E-440E-8C0B-CC1B63153187}" dt="2020-08-25T21:41:12.819" v="8838" actId="20577"/>
          <ac:spMkLst>
            <pc:docMk/>
            <pc:sldMk cId="1029318534" sldId="2103811999"/>
            <ac:spMk id="2" creationId="{527EA3F8-6506-4B0D-B894-4B8D585E0682}"/>
          </ac:spMkLst>
        </pc:spChg>
      </pc:sldChg>
      <pc:sldChg chg="modSp add">
        <pc:chgData name="Lueck, Gregory M" userId="f2bcafe8-1cd9-4e6b-93d2-d2140a1ee747" providerId="ADAL" clId="{8BD5500B-DD0E-440E-8C0B-CC1B63153187}" dt="2020-08-25T21:53:56.908" v="9739" actId="20577"/>
        <pc:sldMkLst>
          <pc:docMk/>
          <pc:sldMk cId="2301744107" sldId="2103812000"/>
        </pc:sldMkLst>
        <pc:spChg chg="mod">
          <ac:chgData name="Lueck, Gregory M" userId="f2bcafe8-1cd9-4e6b-93d2-d2140a1ee747" providerId="ADAL" clId="{8BD5500B-DD0E-440E-8C0B-CC1B63153187}" dt="2020-08-25T21:53:56.908" v="9739" actId="20577"/>
          <ac:spMkLst>
            <pc:docMk/>
            <pc:sldMk cId="2301744107" sldId="2103812000"/>
            <ac:spMk id="2" creationId="{527EA3F8-6506-4B0D-B894-4B8D585E0682}"/>
          </ac:spMkLst>
        </pc:spChg>
        <pc:spChg chg="mod">
          <ac:chgData name="Lueck, Gregory M" userId="f2bcafe8-1cd9-4e6b-93d2-d2140a1ee747" providerId="ADAL" clId="{8BD5500B-DD0E-440E-8C0B-CC1B63153187}" dt="2020-08-25T21:53:38.158" v="9721" actId="20577"/>
          <ac:spMkLst>
            <pc:docMk/>
            <pc:sldMk cId="2301744107" sldId="2103812000"/>
            <ac:spMk id="3" creationId="{7A9D7C46-F96D-46F6-974C-86F40149E935}"/>
          </ac:spMkLst>
        </pc:spChg>
      </pc:sldChg>
    </pc:docChg>
  </pc:docChgLst>
  <pc:docChgLst>
    <pc:chgData name="Lueck, Gregory M" userId="f2bcafe8-1cd9-4e6b-93d2-d2140a1ee747" providerId="ADAL" clId="{D7095282-ECEA-4CAF-8D44-149F5DB231DE}"/>
    <pc:docChg chg="undo custSel addSld delSld modSld">
      <pc:chgData name="Lueck, Gregory M" userId="f2bcafe8-1cd9-4e6b-93d2-d2140a1ee747" providerId="ADAL" clId="{D7095282-ECEA-4CAF-8D44-149F5DB231DE}" dt="2020-09-18T15:17:40.583" v="2116" actId="20577"/>
      <pc:docMkLst>
        <pc:docMk/>
      </pc:docMkLst>
      <pc:sldChg chg="modSp">
        <pc:chgData name="Lueck, Gregory M" userId="f2bcafe8-1cd9-4e6b-93d2-d2140a1ee747" providerId="ADAL" clId="{D7095282-ECEA-4CAF-8D44-149F5DB231DE}" dt="2020-09-18T14:33:40.295" v="9" actId="20577"/>
        <pc:sldMkLst>
          <pc:docMk/>
          <pc:sldMk cId="2647979988" sldId="4276"/>
        </pc:sldMkLst>
        <pc:spChg chg="mod">
          <ac:chgData name="Lueck, Gregory M" userId="f2bcafe8-1cd9-4e6b-93d2-d2140a1ee747" providerId="ADAL" clId="{D7095282-ECEA-4CAF-8D44-149F5DB231DE}" dt="2020-09-18T14:32:35.595" v="5" actId="20577"/>
          <ac:spMkLst>
            <pc:docMk/>
            <pc:sldMk cId="2647979988" sldId="4276"/>
            <ac:spMk id="2" creationId="{FCF62D42-2577-406F-9550-7531EBF2F5BA}"/>
          </ac:spMkLst>
        </pc:spChg>
        <pc:spChg chg="mod">
          <ac:chgData name="Lueck, Gregory M" userId="f2bcafe8-1cd9-4e6b-93d2-d2140a1ee747" providerId="ADAL" clId="{D7095282-ECEA-4CAF-8D44-149F5DB231DE}" dt="2020-09-18T14:33:40.295" v="9" actId="20577"/>
          <ac:spMkLst>
            <pc:docMk/>
            <pc:sldMk cId="2647979988" sldId="4276"/>
            <ac:spMk id="3" creationId="{227CE994-2278-40CA-A1C3-426DD52331F5}"/>
          </ac:spMkLst>
        </pc:spChg>
      </pc:sldChg>
      <pc:sldChg chg="modSp">
        <pc:chgData name="Lueck, Gregory M" userId="f2bcafe8-1cd9-4e6b-93d2-d2140a1ee747" providerId="ADAL" clId="{D7095282-ECEA-4CAF-8D44-149F5DB231DE}" dt="2020-09-18T14:48:35.667" v="922" actId="20577"/>
        <pc:sldMkLst>
          <pc:docMk/>
          <pc:sldMk cId="3822956112" sldId="2103811981"/>
        </pc:sldMkLst>
        <pc:spChg chg="mod">
          <ac:chgData name="Lueck, Gregory M" userId="f2bcafe8-1cd9-4e6b-93d2-d2140a1ee747" providerId="ADAL" clId="{D7095282-ECEA-4CAF-8D44-149F5DB231DE}" dt="2020-09-18T14:37:59.159" v="68" actId="20577"/>
          <ac:spMkLst>
            <pc:docMk/>
            <pc:sldMk cId="3822956112" sldId="2103811981"/>
            <ac:spMk id="2" creationId="{527EA3F8-6506-4B0D-B894-4B8D585E0682}"/>
          </ac:spMkLst>
        </pc:spChg>
        <pc:spChg chg="mod">
          <ac:chgData name="Lueck, Gregory M" userId="f2bcafe8-1cd9-4e6b-93d2-d2140a1ee747" providerId="ADAL" clId="{D7095282-ECEA-4CAF-8D44-149F5DB231DE}" dt="2020-09-18T14:48:35.667" v="922" actId="20577"/>
          <ac:spMkLst>
            <pc:docMk/>
            <pc:sldMk cId="3822956112" sldId="2103811981"/>
            <ac:spMk id="3" creationId="{7A9D7C46-F96D-46F6-974C-86F40149E935}"/>
          </ac:spMkLst>
        </pc:spChg>
      </pc:sldChg>
      <pc:sldChg chg="addSp modSp">
        <pc:chgData name="Lueck, Gregory M" userId="f2bcafe8-1cd9-4e6b-93d2-d2140a1ee747" providerId="ADAL" clId="{D7095282-ECEA-4CAF-8D44-149F5DB231DE}" dt="2020-09-18T15:11:36.703" v="1674" actId="13926"/>
        <pc:sldMkLst>
          <pc:docMk/>
          <pc:sldMk cId="1531407325" sldId="2103811982"/>
        </pc:sldMkLst>
        <pc:spChg chg="mod">
          <ac:chgData name="Lueck, Gregory M" userId="f2bcafe8-1cd9-4e6b-93d2-d2140a1ee747" providerId="ADAL" clId="{D7095282-ECEA-4CAF-8D44-149F5DB231DE}" dt="2020-09-18T14:48:57.480" v="960" actId="20577"/>
          <ac:spMkLst>
            <pc:docMk/>
            <pc:sldMk cId="1531407325" sldId="2103811982"/>
            <ac:spMk id="2" creationId="{527EA3F8-6506-4B0D-B894-4B8D585E0682}"/>
          </ac:spMkLst>
        </pc:spChg>
        <pc:spChg chg="mod">
          <ac:chgData name="Lueck, Gregory M" userId="f2bcafe8-1cd9-4e6b-93d2-d2140a1ee747" providerId="ADAL" clId="{D7095282-ECEA-4CAF-8D44-149F5DB231DE}" dt="2020-09-18T14:49:51.138" v="1081" actId="20577"/>
          <ac:spMkLst>
            <pc:docMk/>
            <pc:sldMk cId="1531407325" sldId="2103811982"/>
            <ac:spMk id="3" creationId="{7A9D7C46-F96D-46F6-974C-86F40149E935}"/>
          </ac:spMkLst>
        </pc:spChg>
        <pc:spChg chg="add mod">
          <ac:chgData name="Lueck, Gregory M" userId="f2bcafe8-1cd9-4e6b-93d2-d2140a1ee747" providerId="ADAL" clId="{D7095282-ECEA-4CAF-8D44-149F5DB231DE}" dt="2020-09-18T15:11:36.703" v="1674" actId="13926"/>
          <ac:spMkLst>
            <pc:docMk/>
            <pc:sldMk cId="1531407325" sldId="2103811982"/>
            <ac:spMk id="6" creationId="{030FD046-2470-403C-B875-785D2F9C3259}"/>
          </ac:spMkLst>
        </pc:spChg>
        <pc:spChg chg="add mod">
          <ac:chgData name="Lueck, Gregory M" userId="f2bcafe8-1cd9-4e6b-93d2-d2140a1ee747" providerId="ADAL" clId="{D7095282-ECEA-4CAF-8D44-149F5DB231DE}" dt="2020-09-18T15:03:30.715" v="1549" actId="1036"/>
          <ac:spMkLst>
            <pc:docMk/>
            <pc:sldMk cId="1531407325" sldId="2103811982"/>
            <ac:spMk id="7" creationId="{E83C47D4-D840-4287-92C5-BDDB25FF054B}"/>
          </ac:spMkLst>
        </pc:spChg>
        <pc:spChg chg="add mod">
          <ac:chgData name="Lueck, Gregory M" userId="f2bcafe8-1cd9-4e6b-93d2-d2140a1ee747" providerId="ADAL" clId="{D7095282-ECEA-4CAF-8D44-149F5DB231DE}" dt="2020-09-18T15:03:30.715" v="1549" actId="1036"/>
          <ac:spMkLst>
            <pc:docMk/>
            <pc:sldMk cId="1531407325" sldId="2103811982"/>
            <ac:spMk id="11" creationId="{EFD8AFE1-658C-41BB-80FC-24B3C9E5443D}"/>
          </ac:spMkLst>
        </pc:spChg>
        <pc:spChg chg="add mod">
          <ac:chgData name="Lueck, Gregory M" userId="f2bcafe8-1cd9-4e6b-93d2-d2140a1ee747" providerId="ADAL" clId="{D7095282-ECEA-4CAF-8D44-149F5DB231DE}" dt="2020-09-18T15:03:30.715" v="1549" actId="1036"/>
          <ac:spMkLst>
            <pc:docMk/>
            <pc:sldMk cId="1531407325" sldId="2103811982"/>
            <ac:spMk id="22" creationId="{9E985CE5-FC35-4476-8730-09F6499CEE9A}"/>
          </ac:spMkLst>
        </pc:spChg>
        <pc:cxnChg chg="add mod">
          <ac:chgData name="Lueck, Gregory M" userId="f2bcafe8-1cd9-4e6b-93d2-d2140a1ee747" providerId="ADAL" clId="{D7095282-ECEA-4CAF-8D44-149F5DB231DE}" dt="2020-09-18T15:03:30.715" v="1549" actId="1036"/>
          <ac:cxnSpMkLst>
            <pc:docMk/>
            <pc:sldMk cId="1531407325" sldId="2103811982"/>
            <ac:cxnSpMk id="8" creationId="{8E8EA7A4-1398-4CEF-B3AB-744FC67F7DC0}"/>
          </ac:cxnSpMkLst>
        </pc:cxnChg>
        <pc:cxnChg chg="add mod">
          <ac:chgData name="Lueck, Gregory M" userId="f2bcafe8-1cd9-4e6b-93d2-d2140a1ee747" providerId="ADAL" clId="{D7095282-ECEA-4CAF-8D44-149F5DB231DE}" dt="2020-09-18T15:03:30.715" v="1549" actId="1036"/>
          <ac:cxnSpMkLst>
            <pc:docMk/>
            <pc:sldMk cId="1531407325" sldId="2103811982"/>
            <ac:cxnSpMk id="12" creationId="{1E349A28-752C-41C4-9AE7-4E8BA035EDA3}"/>
          </ac:cxnSpMkLst>
        </pc:cxnChg>
        <pc:cxnChg chg="add mod">
          <ac:chgData name="Lueck, Gregory M" userId="f2bcafe8-1cd9-4e6b-93d2-d2140a1ee747" providerId="ADAL" clId="{D7095282-ECEA-4CAF-8D44-149F5DB231DE}" dt="2020-09-18T15:03:30.715" v="1549" actId="1036"/>
          <ac:cxnSpMkLst>
            <pc:docMk/>
            <pc:sldMk cId="1531407325" sldId="2103811982"/>
            <ac:cxnSpMk id="23" creationId="{A447875B-854B-4923-8B7E-B66E3BE5A913}"/>
          </ac:cxnSpMkLst>
        </pc:cxnChg>
      </pc:sldChg>
      <pc:sldChg chg="del">
        <pc:chgData name="Lueck, Gregory M" userId="f2bcafe8-1cd9-4e6b-93d2-d2140a1ee747" providerId="ADAL" clId="{D7095282-ECEA-4CAF-8D44-149F5DB231DE}" dt="2020-09-18T15:06:48.946" v="1649" actId="2696"/>
        <pc:sldMkLst>
          <pc:docMk/>
          <pc:sldMk cId="202412633" sldId="2103811983"/>
        </pc:sldMkLst>
      </pc:sldChg>
      <pc:sldChg chg="del">
        <pc:chgData name="Lueck, Gregory M" userId="f2bcafe8-1cd9-4e6b-93d2-d2140a1ee747" providerId="ADAL" clId="{D7095282-ECEA-4CAF-8D44-149F5DB231DE}" dt="2020-09-18T15:06:48.963" v="1650" actId="2696"/>
        <pc:sldMkLst>
          <pc:docMk/>
          <pc:sldMk cId="2851894284" sldId="2103811984"/>
        </pc:sldMkLst>
      </pc:sldChg>
      <pc:sldChg chg="del">
        <pc:chgData name="Lueck, Gregory M" userId="f2bcafe8-1cd9-4e6b-93d2-d2140a1ee747" providerId="ADAL" clId="{D7095282-ECEA-4CAF-8D44-149F5DB231DE}" dt="2020-09-18T15:06:48.992" v="1652" actId="2696"/>
        <pc:sldMkLst>
          <pc:docMk/>
          <pc:sldMk cId="610701322" sldId="2103811986"/>
        </pc:sldMkLst>
      </pc:sldChg>
      <pc:sldChg chg="del">
        <pc:chgData name="Lueck, Gregory M" userId="f2bcafe8-1cd9-4e6b-93d2-d2140a1ee747" providerId="ADAL" clId="{D7095282-ECEA-4CAF-8D44-149F5DB231DE}" dt="2020-09-18T15:06:48.977" v="1651" actId="2696"/>
        <pc:sldMkLst>
          <pc:docMk/>
          <pc:sldMk cId="4218223490" sldId="2103811987"/>
        </pc:sldMkLst>
      </pc:sldChg>
      <pc:sldChg chg="del">
        <pc:chgData name="Lueck, Gregory M" userId="f2bcafe8-1cd9-4e6b-93d2-d2140a1ee747" providerId="ADAL" clId="{D7095282-ECEA-4CAF-8D44-149F5DB231DE}" dt="2020-09-18T15:06:49.008" v="1653" actId="2696"/>
        <pc:sldMkLst>
          <pc:docMk/>
          <pc:sldMk cId="2594765372" sldId="2103811988"/>
        </pc:sldMkLst>
      </pc:sldChg>
      <pc:sldChg chg="del">
        <pc:chgData name="Lueck, Gregory M" userId="f2bcafe8-1cd9-4e6b-93d2-d2140a1ee747" providerId="ADAL" clId="{D7095282-ECEA-4CAF-8D44-149F5DB231DE}" dt="2020-09-18T15:06:49.023" v="1654" actId="2696"/>
        <pc:sldMkLst>
          <pc:docMk/>
          <pc:sldMk cId="2439750291" sldId="2103811989"/>
        </pc:sldMkLst>
      </pc:sldChg>
      <pc:sldChg chg="del">
        <pc:chgData name="Lueck, Gregory M" userId="f2bcafe8-1cd9-4e6b-93d2-d2140a1ee747" providerId="ADAL" clId="{D7095282-ECEA-4CAF-8D44-149F5DB231DE}" dt="2020-09-18T15:06:49.042" v="1655" actId="2696"/>
        <pc:sldMkLst>
          <pc:docMk/>
          <pc:sldMk cId="4262458403" sldId="2103811990"/>
        </pc:sldMkLst>
      </pc:sldChg>
      <pc:sldChg chg="del">
        <pc:chgData name="Lueck, Gregory M" userId="f2bcafe8-1cd9-4e6b-93d2-d2140a1ee747" providerId="ADAL" clId="{D7095282-ECEA-4CAF-8D44-149F5DB231DE}" dt="2020-09-18T15:06:49.056" v="1656" actId="2696"/>
        <pc:sldMkLst>
          <pc:docMk/>
          <pc:sldMk cId="1889205055" sldId="2103811991"/>
        </pc:sldMkLst>
      </pc:sldChg>
      <pc:sldChg chg="del">
        <pc:chgData name="Lueck, Gregory M" userId="f2bcafe8-1cd9-4e6b-93d2-d2140a1ee747" providerId="ADAL" clId="{D7095282-ECEA-4CAF-8D44-149F5DB231DE}" dt="2020-09-18T15:06:49.068" v="1657" actId="2696"/>
        <pc:sldMkLst>
          <pc:docMk/>
          <pc:sldMk cId="95090135" sldId="2103811992"/>
        </pc:sldMkLst>
      </pc:sldChg>
      <pc:sldChg chg="del">
        <pc:chgData name="Lueck, Gregory M" userId="f2bcafe8-1cd9-4e6b-93d2-d2140a1ee747" providerId="ADAL" clId="{D7095282-ECEA-4CAF-8D44-149F5DB231DE}" dt="2020-09-18T15:06:49.083" v="1658" actId="2696"/>
        <pc:sldMkLst>
          <pc:docMk/>
          <pc:sldMk cId="800551740" sldId="2103811993"/>
        </pc:sldMkLst>
      </pc:sldChg>
      <pc:sldChg chg="del">
        <pc:chgData name="Lueck, Gregory M" userId="f2bcafe8-1cd9-4e6b-93d2-d2140a1ee747" providerId="ADAL" clId="{D7095282-ECEA-4CAF-8D44-149F5DB231DE}" dt="2020-09-18T15:06:49.097" v="1659" actId="2696"/>
        <pc:sldMkLst>
          <pc:docMk/>
          <pc:sldMk cId="2525536251" sldId="2103811994"/>
        </pc:sldMkLst>
      </pc:sldChg>
      <pc:sldChg chg="del">
        <pc:chgData name="Lueck, Gregory M" userId="f2bcafe8-1cd9-4e6b-93d2-d2140a1ee747" providerId="ADAL" clId="{D7095282-ECEA-4CAF-8D44-149F5DB231DE}" dt="2020-09-18T15:06:52.546" v="1663" actId="2696"/>
        <pc:sldMkLst>
          <pc:docMk/>
          <pc:sldMk cId="827244210" sldId="2103811995"/>
        </pc:sldMkLst>
      </pc:sldChg>
      <pc:sldChg chg="del">
        <pc:chgData name="Lueck, Gregory M" userId="f2bcafe8-1cd9-4e6b-93d2-d2140a1ee747" providerId="ADAL" clId="{D7095282-ECEA-4CAF-8D44-149F5DB231DE}" dt="2020-09-18T15:06:49.132" v="1661" actId="2696"/>
        <pc:sldMkLst>
          <pc:docMk/>
          <pc:sldMk cId="1985384785" sldId="2103811998"/>
        </pc:sldMkLst>
      </pc:sldChg>
      <pc:sldChg chg="del">
        <pc:chgData name="Lueck, Gregory M" userId="f2bcafe8-1cd9-4e6b-93d2-d2140a1ee747" providerId="ADAL" clId="{D7095282-ECEA-4CAF-8D44-149F5DB231DE}" dt="2020-09-18T15:06:49.116" v="1660" actId="2696"/>
        <pc:sldMkLst>
          <pc:docMk/>
          <pc:sldMk cId="1029318534" sldId="2103811999"/>
        </pc:sldMkLst>
      </pc:sldChg>
      <pc:sldChg chg="del">
        <pc:chgData name="Lueck, Gregory M" userId="f2bcafe8-1cd9-4e6b-93d2-d2140a1ee747" providerId="ADAL" clId="{D7095282-ECEA-4CAF-8D44-149F5DB231DE}" dt="2020-09-18T15:06:49.152" v="1662" actId="2696"/>
        <pc:sldMkLst>
          <pc:docMk/>
          <pc:sldMk cId="2301744107" sldId="2103812000"/>
        </pc:sldMkLst>
      </pc:sldChg>
      <pc:sldChg chg="modSp add">
        <pc:chgData name="Lueck, Gregory M" userId="f2bcafe8-1cd9-4e6b-93d2-d2140a1ee747" providerId="ADAL" clId="{D7095282-ECEA-4CAF-8D44-149F5DB231DE}" dt="2020-09-18T15:11:41.974" v="1675" actId="13926"/>
        <pc:sldMkLst>
          <pc:docMk/>
          <pc:sldMk cId="1807956823" sldId="2103812001"/>
        </pc:sldMkLst>
        <pc:spChg chg="mod">
          <ac:chgData name="Lueck, Gregory M" userId="f2bcafe8-1cd9-4e6b-93d2-d2140a1ee747" providerId="ADAL" clId="{D7095282-ECEA-4CAF-8D44-149F5DB231DE}" dt="2020-09-18T15:04:05.449" v="1560" actId="20577"/>
          <ac:spMkLst>
            <pc:docMk/>
            <pc:sldMk cId="1807956823" sldId="2103812001"/>
            <ac:spMk id="2" creationId="{527EA3F8-6506-4B0D-B894-4B8D585E0682}"/>
          </ac:spMkLst>
        </pc:spChg>
        <pc:spChg chg="mod">
          <ac:chgData name="Lueck, Gregory M" userId="f2bcafe8-1cd9-4e6b-93d2-d2140a1ee747" providerId="ADAL" clId="{D7095282-ECEA-4CAF-8D44-149F5DB231DE}" dt="2020-09-18T15:11:41.974" v="1675" actId="13926"/>
          <ac:spMkLst>
            <pc:docMk/>
            <pc:sldMk cId="1807956823" sldId="2103812001"/>
            <ac:spMk id="6" creationId="{030FD046-2470-403C-B875-785D2F9C3259}"/>
          </ac:spMkLst>
        </pc:spChg>
        <pc:spChg chg="mod">
          <ac:chgData name="Lueck, Gregory M" userId="f2bcafe8-1cd9-4e6b-93d2-d2140a1ee747" providerId="ADAL" clId="{D7095282-ECEA-4CAF-8D44-149F5DB231DE}" dt="2020-09-18T15:04:24.425" v="1569" actId="20577"/>
          <ac:spMkLst>
            <pc:docMk/>
            <pc:sldMk cId="1807956823" sldId="2103812001"/>
            <ac:spMk id="11" creationId="{EFD8AFE1-658C-41BB-80FC-24B3C9E5443D}"/>
          </ac:spMkLst>
        </pc:spChg>
        <pc:spChg chg="mod">
          <ac:chgData name="Lueck, Gregory M" userId="f2bcafe8-1cd9-4e6b-93d2-d2140a1ee747" providerId="ADAL" clId="{D7095282-ECEA-4CAF-8D44-149F5DB231DE}" dt="2020-09-18T15:04:28.522" v="1572" actId="20577"/>
          <ac:spMkLst>
            <pc:docMk/>
            <pc:sldMk cId="1807956823" sldId="2103812001"/>
            <ac:spMk id="22" creationId="{9E985CE5-FC35-4476-8730-09F6499CEE9A}"/>
          </ac:spMkLst>
        </pc:spChg>
      </pc:sldChg>
      <pc:sldChg chg="modSp add">
        <pc:chgData name="Lueck, Gregory M" userId="f2bcafe8-1cd9-4e6b-93d2-d2140a1ee747" providerId="ADAL" clId="{D7095282-ECEA-4CAF-8D44-149F5DB231DE}" dt="2020-09-18T15:11:46.734" v="1676" actId="13926"/>
        <pc:sldMkLst>
          <pc:docMk/>
          <pc:sldMk cId="856938007" sldId="2103812002"/>
        </pc:sldMkLst>
        <pc:spChg chg="mod">
          <ac:chgData name="Lueck, Gregory M" userId="f2bcafe8-1cd9-4e6b-93d2-d2140a1ee747" providerId="ADAL" clId="{D7095282-ECEA-4CAF-8D44-149F5DB231DE}" dt="2020-09-18T15:05:01.562" v="1601" actId="20577"/>
          <ac:spMkLst>
            <pc:docMk/>
            <pc:sldMk cId="856938007" sldId="2103812002"/>
            <ac:spMk id="2" creationId="{527EA3F8-6506-4B0D-B894-4B8D585E0682}"/>
          </ac:spMkLst>
        </pc:spChg>
        <pc:spChg chg="mod">
          <ac:chgData name="Lueck, Gregory M" userId="f2bcafe8-1cd9-4e6b-93d2-d2140a1ee747" providerId="ADAL" clId="{D7095282-ECEA-4CAF-8D44-149F5DB231DE}" dt="2020-09-18T15:05:13.428" v="1609" actId="313"/>
          <ac:spMkLst>
            <pc:docMk/>
            <pc:sldMk cId="856938007" sldId="2103812002"/>
            <ac:spMk id="3" creationId="{7A9D7C46-F96D-46F6-974C-86F40149E935}"/>
          </ac:spMkLst>
        </pc:spChg>
        <pc:spChg chg="mod">
          <ac:chgData name="Lueck, Gregory M" userId="f2bcafe8-1cd9-4e6b-93d2-d2140a1ee747" providerId="ADAL" clId="{D7095282-ECEA-4CAF-8D44-149F5DB231DE}" dt="2020-09-18T15:11:46.734" v="1676" actId="13926"/>
          <ac:spMkLst>
            <pc:docMk/>
            <pc:sldMk cId="856938007" sldId="2103812002"/>
            <ac:spMk id="6" creationId="{030FD046-2470-403C-B875-785D2F9C3259}"/>
          </ac:spMkLst>
        </pc:spChg>
        <pc:spChg chg="mod">
          <ac:chgData name="Lueck, Gregory M" userId="f2bcafe8-1cd9-4e6b-93d2-d2140a1ee747" providerId="ADAL" clId="{D7095282-ECEA-4CAF-8D44-149F5DB231DE}" dt="2020-09-18T15:05:47.097" v="1642" actId="20577"/>
          <ac:spMkLst>
            <pc:docMk/>
            <pc:sldMk cId="856938007" sldId="2103812002"/>
            <ac:spMk id="11" creationId="{EFD8AFE1-658C-41BB-80FC-24B3C9E5443D}"/>
          </ac:spMkLst>
        </pc:spChg>
        <pc:spChg chg="mod">
          <ac:chgData name="Lueck, Gregory M" userId="f2bcafe8-1cd9-4e6b-93d2-d2140a1ee747" providerId="ADAL" clId="{D7095282-ECEA-4CAF-8D44-149F5DB231DE}" dt="2020-09-18T15:05:51.691" v="1648" actId="20577"/>
          <ac:spMkLst>
            <pc:docMk/>
            <pc:sldMk cId="856938007" sldId="2103812002"/>
            <ac:spMk id="22" creationId="{9E985CE5-FC35-4476-8730-09F6499CEE9A}"/>
          </ac:spMkLst>
        </pc:spChg>
        <pc:cxnChg chg="mod">
          <ac:chgData name="Lueck, Gregory M" userId="f2bcafe8-1cd9-4e6b-93d2-d2140a1ee747" providerId="ADAL" clId="{D7095282-ECEA-4CAF-8D44-149F5DB231DE}" dt="2020-09-18T15:05:39.685" v="1635" actId="14100"/>
          <ac:cxnSpMkLst>
            <pc:docMk/>
            <pc:sldMk cId="856938007" sldId="2103812002"/>
            <ac:cxnSpMk id="23" creationId="{A447875B-854B-4923-8B7E-B66E3BE5A913}"/>
          </ac:cxnSpMkLst>
        </pc:cxnChg>
      </pc:sldChg>
      <pc:sldChg chg="modSp add">
        <pc:chgData name="Lueck, Gregory M" userId="f2bcafe8-1cd9-4e6b-93d2-d2140a1ee747" providerId="ADAL" clId="{D7095282-ECEA-4CAF-8D44-149F5DB231DE}" dt="2020-09-18T15:17:40.583" v="2116" actId="20577"/>
        <pc:sldMkLst>
          <pc:docMk/>
          <pc:sldMk cId="2467777343" sldId="2103812003"/>
        </pc:sldMkLst>
        <pc:spChg chg="mod">
          <ac:chgData name="Lueck, Gregory M" userId="f2bcafe8-1cd9-4e6b-93d2-d2140a1ee747" providerId="ADAL" clId="{D7095282-ECEA-4CAF-8D44-149F5DB231DE}" dt="2020-09-18T15:13:35.474" v="1698" actId="20577"/>
          <ac:spMkLst>
            <pc:docMk/>
            <pc:sldMk cId="2467777343" sldId="2103812003"/>
            <ac:spMk id="2" creationId="{527EA3F8-6506-4B0D-B894-4B8D585E0682}"/>
          </ac:spMkLst>
        </pc:spChg>
        <pc:spChg chg="mod">
          <ac:chgData name="Lueck, Gregory M" userId="f2bcafe8-1cd9-4e6b-93d2-d2140a1ee747" providerId="ADAL" clId="{D7095282-ECEA-4CAF-8D44-149F5DB231DE}" dt="2020-09-18T15:17:40.583" v="2116" actId="20577"/>
          <ac:spMkLst>
            <pc:docMk/>
            <pc:sldMk cId="2467777343" sldId="2103812003"/>
            <ac:spMk id="3" creationId="{7A9D7C46-F96D-46F6-974C-86F40149E935}"/>
          </ac:spMkLst>
        </pc:spChg>
      </pc:sldChg>
    </pc:docChg>
  </pc:docChgLst>
  <pc:docChgLst>
    <pc:chgData name="Slavova, Gergana S" userId="d810c648-e022-4a42-a364-7e5ac36327b8" providerId="ADAL" clId="{CD8F2851-D4F1-4616-B2E9-E7EDCDADB1B4}"/>
    <pc:docChg chg="custSel modSld sldOrd">
      <pc:chgData name="Slavova, Gergana S" userId="d810c648-e022-4a42-a364-7e5ac36327b8" providerId="ADAL" clId="{CD8F2851-D4F1-4616-B2E9-E7EDCDADB1B4}" dt="2020-09-21T22:45:29.997" v="5"/>
      <pc:docMkLst>
        <pc:docMk/>
      </pc:docMkLst>
      <pc:sldChg chg="modSp">
        <pc:chgData name="Slavova, Gergana S" userId="d810c648-e022-4a42-a364-7e5ac36327b8" providerId="ADAL" clId="{CD8F2851-D4F1-4616-B2E9-E7EDCDADB1B4}" dt="2020-09-21T22:45:17.789" v="4" actId="404"/>
        <pc:sldMkLst>
          <pc:docMk/>
          <pc:sldMk cId="2647979988" sldId="4276"/>
        </pc:sldMkLst>
        <pc:spChg chg="mod">
          <ac:chgData name="Slavova, Gergana S" userId="d810c648-e022-4a42-a364-7e5ac36327b8" providerId="ADAL" clId="{CD8F2851-D4F1-4616-B2E9-E7EDCDADB1B4}" dt="2020-09-21T22:45:17.789" v="4" actId="404"/>
          <ac:spMkLst>
            <pc:docMk/>
            <pc:sldMk cId="2647979988" sldId="4276"/>
            <ac:spMk id="2" creationId="{FCF62D42-2577-406F-9550-7531EBF2F5BA}"/>
          </ac:spMkLst>
        </pc:spChg>
      </pc:sldChg>
      <pc:sldChg chg="ord">
        <pc:chgData name="Slavova, Gergana S" userId="d810c648-e022-4a42-a364-7e5ac36327b8" providerId="ADAL" clId="{CD8F2851-D4F1-4616-B2E9-E7EDCDADB1B4}" dt="2020-09-21T22:45:29.997" v="5"/>
        <pc:sldMkLst>
          <pc:docMk/>
          <pc:sldMk cId="531184187" sldId="21038119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346CD-21C1-4C0F-866D-99F21532DA0D}" type="datetimeFigureOut">
              <a:rPr lang="en-US" smtClean="0"/>
              <a:t>9/21/2020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ABD0BB-65B2-4E0D-A1C2-B4555E5B5864}" type="slidenum">
              <a:rPr lang="en-US" smtClean="0"/>
              <a:t>‹#›</a:t>
            </a:fld>
            <a:endParaRPr lang="en-US"/>
          </a:p>
        </p:txBody>
      </p:sp>
    </p:spTree>
    <p:extLst>
      <p:ext uri="{BB962C8B-B14F-4D97-AF65-F5344CB8AC3E}">
        <p14:creationId xmlns:p14="http://schemas.microsoft.com/office/powerpoint/2010/main" val="1677915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ABD0BB-65B2-4E0D-A1C2-B4555E5B58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6958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6EC6B-D94A-414A-B604-9540C8F9D3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5C26B5-34B7-473A-AD32-CD5B66458F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5C9182-CEF1-4EBE-822A-3BBB848B1EB3}"/>
              </a:ext>
            </a:extLst>
          </p:cNvPr>
          <p:cNvSpPr>
            <a:spLocks noGrp="1"/>
          </p:cNvSpPr>
          <p:nvPr>
            <p:ph type="dt" sz="half" idx="10"/>
          </p:nvPr>
        </p:nvSpPr>
        <p:spPr/>
        <p:txBody>
          <a:bodyPr/>
          <a:lstStyle/>
          <a:p>
            <a:fld id="{D4B8E3FB-A28E-4D29-B03C-70559A20738D}" type="datetime1">
              <a:rPr lang="en-US" smtClean="0"/>
              <a:t>9/21/2020</a:t>
            </a:fld>
            <a:endParaRPr lang="en-US" dirty="0"/>
          </a:p>
        </p:txBody>
      </p:sp>
      <p:sp>
        <p:nvSpPr>
          <p:cNvPr id="6" name="Slide Number Placeholder 5">
            <a:extLst>
              <a:ext uri="{FF2B5EF4-FFF2-40B4-BE49-F238E27FC236}">
                <a16:creationId xmlns:a16="http://schemas.microsoft.com/office/drawing/2014/main" id="{4EBDB68B-4E53-4604-A0D6-3B84DE0E956A}"/>
              </a:ext>
            </a:extLst>
          </p:cNvPr>
          <p:cNvSpPr>
            <a:spLocks noGrp="1"/>
          </p:cNvSpPr>
          <p:nvPr>
            <p:ph type="sldNum" sz="quarter" idx="12"/>
          </p:nvPr>
        </p:nvSpPr>
        <p:spPr/>
        <p:txBody>
          <a:bodyPr/>
          <a:lstStyle/>
          <a:p>
            <a:fld id="{924FA28A-A908-4880-88A3-A918E8B0FF04}" type="slidenum">
              <a:rPr lang="en-US" smtClean="0"/>
              <a:t>‹#›</a:t>
            </a:fld>
            <a:endParaRPr lang="en-US"/>
          </a:p>
        </p:txBody>
      </p:sp>
    </p:spTree>
    <p:extLst>
      <p:ext uri="{BB962C8B-B14F-4D97-AF65-F5344CB8AC3E}">
        <p14:creationId xmlns:p14="http://schemas.microsoft.com/office/powerpoint/2010/main" val="2137366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7E023-BBBC-4DD6-B57A-3F9641B04F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FFDED6-CFB3-47DB-B8A1-6870E2AAD9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9B1672-DED4-4904-B04E-A29058E074CC}"/>
              </a:ext>
            </a:extLst>
          </p:cNvPr>
          <p:cNvSpPr>
            <a:spLocks noGrp="1"/>
          </p:cNvSpPr>
          <p:nvPr>
            <p:ph type="dt" sz="half" idx="10"/>
          </p:nvPr>
        </p:nvSpPr>
        <p:spPr/>
        <p:txBody>
          <a:bodyPr/>
          <a:lstStyle/>
          <a:p>
            <a:fld id="{48CC3ABC-0F36-49B0-9B4C-8A2BB9178868}" type="datetime1">
              <a:rPr lang="en-US" smtClean="0"/>
              <a:t>9/21/2020</a:t>
            </a:fld>
            <a:endParaRPr lang="en-US" dirty="0"/>
          </a:p>
        </p:txBody>
      </p:sp>
      <p:sp>
        <p:nvSpPr>
          <p:cNvPr id="6" name="Slide Number Placeholder 5">
            <a:extLst>
              <a:ext uri="{FF2B5EF4-FFF2-40B4-BE49-F238E27FC236}">
                <a16:creationId xmlns:a16="http://schemas.microsoft.com/office/drawing/2014/main" id="{2077AD65-7A83-4227-83C2-5497AB912F07}"/>
              </a:ext>
            </a:extLst>
          </p:cNvPr>
          <p:cNvSpPr>
            <a:spLocks noGrp="1"/>
          </p:cNvSpPr>
          <p:nvPr>
            <p:ph type="sldNum" sz="quarter" idx="12"/>
          </p:nvPr>
        </p:nvSpPr>
        <p:spPr/>
        <p:txBody>
          <a:bodyPr/>
          <a:lstStyle/>
          <a:p>
            <a:fld id="{924FA28A-A908-4880-88A3-A918E8B0FF04}" type="slidenum">
              <a:rPr lang="en-US" smtClean="0"/>
              <a:t>‹#›</a:t>
            </a:fld>
            <a:endParaRPr lang="en-US"/>
          </a:p>
        </p:txBody>
      </p:sp>
    </p:spTree>
    <p:extLst>
      <p:ext uri="{BB962C8B-B14F-4D97-AF65-F5344CB8AC3E}">
        <p14:creationId xmlns:p14="http://schemas.microsoft.com/office/powerpoint/2010/main" val="3449954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F9F34A-1061-4B4C-A65E-3E02348E3B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999487-CE9D-4231-8E8E-5B347A5E39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C974CE-C6B3-415C-9B98-A199C0CE8B49}"/>
              </a:ext>
            </a:extLst>
          </p:cNvPr>
          <p:cNvSpPr>
            <a:spLocks noGrp="1"/>
          </p:cNvSpPr>
          <p:nvPr>
            <p:ph type="dt" sz="half" idx="10"/>
          </p:nvPr>
        </p:nvSpPr>
        <p:spPr/>
        <p:txBody>
          <a:bodyPr/>
          <a:lstStyle/>
          <a:p>
            <a:fld id="{7B5F2601-C7DB-4ABB-8776-F120965E1685}" type="datetime1">
              <a:rPr lang="en-US" smtClean="0"/>
              <a:t>9/21/2020</a:t>
            </a:fld>
            <a:endParaRPr lang="en-US" dirty="0"/>
          </a:p>
        </p:txBody>
      </p:sp>
      <p:sp>
        <p:nvSpPr>
          <p:cNvPr id="6" name="Slide Number Placeholder 5">
            <a:extLst>
              <a:ext uri="{FF2B5EF4-FFF2-40B4-BE49-F238E27FC236}">
                <a16:creationId xmlns:a16="http://schemas.microsoft.com/office/drawing/2014/main" id="{04E34D24-1550-4697-987A-27F9D27D06F6}"/>
              </a:ext>
            </a:extLst>
          </p:cNvPr>
          <p:cNvSpPr>
            <a:spLocks noGrp="1"/>
          </p:cNvSpPr>
          <p:nvPr>
            <p:ph type="sldNum" sz="quarter" idx="12"/>
          </p:nvPr>
        </p:nvSpPr>
        <p:spPr/>
        <p:txBody>
          <a:bodyPr/>
          <a:lstStyle/>
          <a:p>
            <a:fld id="{924FA28A-A908-4880-88A3-A918E8B0FF04}" type="slidenum">
              <a:rPr lang="en-US" smtClean="0"/>
              <a:t>‹#›</a:t>
            </a:fld>
            <a:endParaRPr lang="en-US"/>
          </a:p>
        </p:txBody>
      </p:sp>
    </p:spTree>
    <p:extLst>
      <p:ext uri="{BB962C8B-B14F-4D97-AF65-F5344CB8AC3E}">
        <p14:creationId xmlns:p14="http://schemas.microsoft.com/office/powerpoint/2010/main" val="3323615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0EF4E-B4B2-47D3-B434-BD3FB029B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3B0AD7-0820-4016-BDB4-0F70B9A849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A42EB0-218F-422D-A1D9-4D9A97711D2A}"/>
              </a:ext>
            </a:extLst>
          </p:cNvPr>
          <p:cNvSpPr>
            <a:spLocks noGrp="1"/>
          </p:cNvSpPr>
          <p:nvPr>
            <p:ph type="dt" sz="half" idx="10"/>
          </p:nvPr>
        </p:nvSpPr>
        <p:spPr/>
        <p:txBody>
          <a:bodyPr/>
          <a:lstStyle/>
          <a:p>
            <a:fld id="{7AE5FDB1-7D67-4F9E-87A8-9D92676A63B4}" type="datetime1">
              <a:rPr lang="en-US" smtClean="0"/>
              <a:t>9/21/2020</a:t>
            </a:fld>
            <a:endParaRPr lang="en-US" dirty="0"/>
          </a:p>
        </p:txBody>
      </p:sp>
      <p:sp>
        <p:nvSpPr>
          <p:cNvPr id="6" name="Slide Number Placeholder 5">
            <a:extLst>
              <a:ext uri="{FF2B5EF4-FFF2-40B4-BE49-F238E27FC236}">
                <a16:creationId xmlns:a16="http://schemas.microsoft.com/office/drawing/2014/main" id="{1440D9EC-65D3-45A1-9F78-0D2C0E865C0D}"/>
              </a:ext>
            </a:extLst>
          </p:cNvPr>
          <p:cNvSpPr>
            <a:spLocks noGrp="1"/>
          </p:cNvSpPr>
          <p:nvPr>
            <p:ph type="sldNum" sz="quarter" idx="12"/>
          </p:nvPr>
        </p:nvSpPr>
        <p:spPr/>
        <p:txBody>
          <a:bodyPr/>
          <a:lstStyle/>
          <a:p>
            <a:fld id="{924FA28A-A908-4880-88A3-A918E8B0FF04}" type="slidenum">
              <a:rPr lang="en-US" smtClean="0"/>
              <a:t>‹#›</a:t>
            </a:fld>
            <a:endParaRPr lang="en-US"/>
          </a:p>
        </p:txBody>
      </p:sp>
    </p:spTree>
    <p:extLst>
      <p:ext uri="{BB962C8B-B14F-4D97-AF65-F5344CB8AC3E}">
        <p14:creationId xmlns:p14="http://schemas.microsoft.com/office/powerpoint/2010/main" val="473293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2EDE-B57C-47DC-A203-185B4FB3BD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757491-66E2-46EB-BBA0-4354990E4B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BBD29D-2964-43D1-8064-3DEBAA2790C6}"/>
              </a:ext>
            </a:extLst>
          </p:cNvPr>
          <p:cNvSpPr>
            <a:spLocks noGrp="1"/>
          </p:cNvSpPr>
          <p:nvPr>
            <p:ph type="dt" sz="half" idx="10"/>
          </p:nvPr>
        </p:nvSpPr>
        <p:spPr/>
        <p:txBody>
          <a:bodyPr/>
          <a:lstStyle/>
          <a:p>
            <a:fld id="{935EACCB-C561-49A6-AC34-9E586D2D5E4D}" type="datetime1">
              <a:rPr lang="en-US" smtClean="0"/>
              <a:t>9/21/2020</a:t>
            </a:fld>
            <a:endParaRPr lang="en-US" dirty="0"/>
          </a:p>
        </p:txBody>
      </p:sp>
      <p:sp>
        <p:nvSpPr>
          <p:cNvPr id="6" name="Slide Number Placeholder 5">
            <a:extLst>
              <a:ext uri="{FF2B5EF4-FFF2-40B4-BE49-F238E27FC236}">
                <a16:creationId xmlns:a16="http://schemas.microsoft.com/office/drawing/2014/main" id="{B42E5105-4F3F-4AD7-AD63-A969F6E6526D}"/>
              </a:ext>
            </a:extLst>
          </p:cNvPr>
          <p:cNvSpPr>
            <a:spLocks noGrp="1"/>
          </p:cNvSpPr>
          <p:nvPr>
            <p:ph type="sldNum" sz="quarter" idx="12"/>
          </p:nvPr>
        </p:nvSpPr>
        <p:spPr/>
        <p:txBody>
          <a:bodyPr/>
          <a:lstStyle/>
          <a:p>
            <a:fld id="{924FA28A-A908-4880-88A3-A918E8B0FF04}" type="slidenum">
              <a:rPr lang="en-US" smtClean="0"/>
              <a:t>‹#›</a:t>
            </a:fld>
            <a:endParaRPr lang="en-US"/>
          </a:p>
        </p:txBody>
      </p:sp>
    </p:spTree>
    <p:extLst>
      <p:ext uri="{BB962C8B-B14F-4D97-AF65-F5344CB8AC3E}">
        <p14:creationId xmlns:p14="http://schemas.microsoft.com/office/powerpoint/2010/main" val="3226440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D72F4-F47B-4923-A9B3-C6DA6EBCA5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20A0C0-3ECA-4824-9C54-05BF7F3344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9DFBBE-54D4-4601-BF82-D722662254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A9D43C-5F70-4481-817E-1A45E7C17675}"/>
              </a:ext>
            </a:extLst>
          </p:cNvPr>
          <p:cNvSpPr>
            <a:spLocks noGrp="1"/>
          </p:cNvSpPr>
          <p:nvPr>
            <p:ph type="dt" sz="half" idx="10"/>
          </p:nvPr>
        </p:nvSpPr>
        <p:spPr/>
        <p:txBody>
          <a:bodyPr/>
          <a:lstStyle/>
          <a:p>
            <a:fld id="{7456B717-650D-4AA5-B20A-6AACC26C4B44}" type="datetime1">
              <a:rPr lang="en-US" smtClean="0"/>
              <a:t>9/21/2020</a:t>
            </a:fld>
            <a:endParaRPr lang="en-US" dirty="0"/>
          </a:p>
        </p:txBody>
      </p:sp>
      <p:sp>
        <p:nvSpPr>
          <p:cNvPr id="7" name="Slide Number Placeholder 6">
            <a:extLst>
              <a:ext uri="{FF2B5EF4-FFF2-40B4-BE49-F238E27FC236}">
                <a16:creationId xmlns:a16="http://schemas.microsoft.com/office/drawing/2014/main" id="{5B281E5B-3C80-42B3-B70E-23716BE50436}"/>
              </a:ext>
            </a:extLst>
          </p:cNvPr>
          <p:cNvSpPr>
            <a:spLocks noGrp="1"/>
          </p:cNvSpPr>
          <p:nvPr>
            <p:ph type="sldNum" sz="quarter" idx="12"/>
          </p:nvPr>
        </p:nvSpPr>
        <p:spPr/>
        <p:txBody>
          <a:bodyPr/>
          <a:lstStyle/>
          <a:p>
            <a:fld id="{924FA28A-A908-4880-88A3-A918E8B0FF04}" type="slidenum">
              <a:rPr lang="en-US" smtClean="0"/>
              <a:t>‹#›</a:t>
            </a:fld>
            <a:endParaRPr lang="en-US"/>
          </a:p>
        </p:txBody>
      </p:sp>
    </p:spTree>
    <p:extLst>
      <p:ext uri="{BB962C8B-B14F-4D97-AF65-F5344CB8AC3E}">
        <p14:creationId xmlns:p14="http://schemas.microsoft.com/office/powerpoint/2010/main" val="767132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52451-7B15-42E9-898E-FCC8A65A5F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2280E9-1EEC-4240-BA24-8AA1786552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7EDE24-974C-46E4-86A2-48AA2DF98A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6F13B7-F742-480B-B334-E6A60F6BF3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F5D7ED-8385-4294-A592-CBA957250E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36E792-C97D-45EC-97C9-A3262B674861}"/>
              </a:ext>
            </a:extLst>
          </p:cNvPr>
          <p:cNvSpPr>
            <a:spLocks noGrp="1"/>
          </p:cNvSpPr>
          <p:nvPr>
            <p:ph type="dt" sz="half" idx="10"/>
          </p:nvPr>
        </p:nvSpPr>
        <p:spPr/>
        <p:txBody>
          <a:bodyPr/>
          <a:lstStyle/>
          <a:p>
            <a:fld id="{456C83EE-1D3A-4ADD-854C-71EB0CD4FEB3}" type="datetime1">
              <a:rPr lang="en-US" smtClean="0"/>
              <a:t>9/21/2020</a:t>
            </a:fld>
            <a:endParaRPr lang="en-US" dirty="0"/>
          </a:p>
        </p:txBody>
      </p:sp>
      <p:sp>
        <p:nvSpPr>
          <p:cNvPr id="9" name="Slide Number Placeholder 8">
            <a:extLst>
              <a:ext uri="{FF2B5EF4-FFF2-40B4-BE49-F238E27FC236}">
                <a16:creationId xmlns:a16="http://schemas.microsoft.com/office/drawing/2014/main" id="{378D285D-0A2A-4DDA-A872-AB10965A4007}"/>
              </a:ext>
            </a:extLst>
          </p:cNvPr>
          <p:cNvSpPr>
            <a:spLocks noGrp="1"/>
          </p:cNvSpPr>
          <p:nvPr>
            <p:ph type="sldNum" sz="quarter" idx="12"/>
          </p:nvPr>
        </p:nvSpPr>
        <p:spPr/>
        <p:txBody>
          <a:bodyPr/>
          <a:lstStyle/>
          <a:p>
            <a:fld id="{924FA28A-A908-4880-88A3-A918E8B0FF04}" type="slidenum">
              <a:rPr lang="en-US" smtClean="0"/>
              <a:t>‹#›</a:t>
            </a:fld>
            <a:endParaRPr lang="en-US"/>
          </a:p>
        </p:txBody>
      </p:sp>
    </p:spTree>
    <p:extLst>
      <p:ext uri="{BB962C8B-B14F-4D97-AF65-F5344CB8AC3E}">
        <p14:creationId xmlns:p14="http://schemas.microsoft.com/office/powerpoint/2010/main" val="294175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9E18B-2E91-4C72-BF23-069A964204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0CFF4E-1DFF-498D-B4E2-7790AF8859AC}"/>
              </a:ext>
            </a:extLst>
          </p:cNvPr>
          <p:cNvSpPr>
            <a:spLocks noGrp="1"/>
          </p:cNvSpPr>
          <p:nvPr>
            <p:ph type="dt" sz="half" idx="10"/>
          </p:nvPr>
        </p:nvSpPr>
        <p:spPr/>
        <p:txBody>
          <a:bodyPr/>
          <a:lstStyle/>
          <a:p>
            <a:fld id="{EBE7E4F2-9FB3-4868-9D39-5ABE6FA09F24}" type="datetime1">
              <a:rPr lang="en-US" smtClean="0"/>
              <a:t>9/21/2020</a:t>
            </a:fld>
            <a:endParaRPr lang="en-US" dirty="0"/>
          </a:p>
        </p:txBody>
      </p:sp>
      <p:sp>
        <p:nvSpPr>
          <p:cNvPr id="5" name="Slide Number Placeholder 4">
            <a:extLst>
              <a:ext uri="{FF2B5EF4-FFF2-40B4-BE49-F238E27FC236}">
                <a16:creationId xmlns:a16="http://schemas.microsoft.com/office/drawing/2014/main" id="{48BE641F-14DF-4C3F-ADCF-1EF9EEF4CE68}"/>
              </a:ext>
            </a:extLst>
          </p:cNvPr>
          <p:cNvSpPr>
            <a:spLocks noGrp="1"/>
          </p:cNvSpPr>
          <p:nvPr>
            <p:ph type="sldNum" sz="quarter" idx="12"/>
          </p:nvPr>
        </p:nvSpPr>
        <p:spPr/>
        <p:txBody>
          <a:bodyPr/>
          <a:lstStyle/>
          <a:p>
            <a:fld id="{924FA28A-A908-4880-88A3-A918E8B0FF04}" type="slidenum">
              <a:rPr lang="en-US" smtClean="0"/>
              <a:t>‹#›</a:t>
            </a:fld>
            <a:endParaRPr lang="en-US"/>
          </a:p>
        </p:txBody>
      </p:sp>
    </p:spTree>
    <p:extLst>
      <p:ext uri="{BB962C8B-B14F-4D97-AF65-F5344CB8AC3E}">
        <p14:creationId xmlns:p14="http://schemas.microsoft.com/office/powerpoint/2010/main" val="1301589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AB7C73-E99D-4212-9570-72854A602B01}"/>
              </a:ext>
            </a:extLst>
          </p:cNvPr>
          <p:cNvSpPr>
            <a:spLocks noGrp="1"/>
          </p:cNvSpPr>
          <p:nvPr>
            <p:ph type="dt" sz="half" idx="10"/>
          </p:nvPr>
        </p:nvSpPr>
        <p:spPr/>
        <p:txBody>
          <a:bodyPr/>
          <a:lstStyle/>
          <a:p>
            <a:fld id="{CCD04EE4-9C60-4601-B98D-72F9E31AC66E}" type="datetime1">
              <a:rPr lang="en-US" smtClean="0"/>
              <a:t>9/21/2020</a:t>
            </a:fld>
            <a:endParaRPr lang="en-US" dirty="0"/>
          </a:p>
        </p:txBody>
      </p:sp>
      <p:sp>
        <p:nvSpPr>
          <p:cNvPr id="4" name="Slide Number Placeholder 3">
            <a:extLst>
              <a:ext uri="{FF2B5EF4-FFF2-40B4-BE49-F238E27FC236}">
                <a16:creationId xmlns:a16="http://schemas.microsoft.com/office/drawing/2014/main" id="{623E794F-310D-425D-8996-DD8E9E93DC14}"/>
              </a:ext>
            </a:extLst>
          </p:cNvPr>
          <p:cNvSpPr>
            <a:spLocks noGrp="1"/>
          </p:cNvSpPr>
          <p:nvPr>
            <p:ph type="sldNum" sz="quarter" idx="12"/>
          </p:nvPr>
        </p:nvSpPr>
        <p:spPr/>
        <p:txBody>
          <a:bodyPr/>
          <a:lstStyle/>
          <a:p>
            <a:fld id="{924FA28A-A908-4880-88A3-A918E8B0FF04}" type="slidenum">
              <a:rPr lang="en-US" smtClean="0"/>
              <a:t>‹#›</a:t>
            </a:fld>
            <a:endParaRPr lang="en-US"/>
          </a:p>
        </p:txBody>
      </p:sp>
    </p:spTree>
    <p:extLst>
      <p:ext uri="{BB962C8B-B14F-4D97-AF65-F5344CB8AC3E}">
        <p14:creationId xmlns:p14="http://schemas.microsoft.com/office/powerpoint/2010/main" val="1088894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775D-A5CC-4A66-995C-B71A4C9300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6E0495-86A4-4311-894E-2C351CF00A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4AC02E-F878-4A8B-8EBC-07E37767F7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0611BF-2D30-4152-BD28-DEC610396605}"/>
              </a:ext>
            </a:extLst>
          </p:cNvPr>
          <p:cNvSpPr>
            <a:spLocks noGrp="1"/>
          </p:cNvSpPr>
          <p:nvPr>
            <p:ph type="dt" sz="half" idx="10"/>
          </p:nvPr>
        </p:nvSpPr>
        <p:spPr/>
        <p:txBody>
          <a:bodyPr/>
          <a:lstStyle/>
          <a:p>
            <a:fld id="{AB59DE23-1FB8-4315-8102-9FF508901813}" type="datetime1">
              <a:rPr lang="en-US" smtClean="0"/>
              <a:t>9/21/2020</a:t>
            </a:fld>
            <a:endParaRPr lang="en-US" dirty="0"/>
          </a:p>
        </p:txBody>
      </p:sp>
      <p:sp>
        <p:nvSpPr>
          <p:cNvPr id="7" name="Slide Number Placeholder 6">
            <a:extLst>
              <a:ext uri="{FF2B5EF4-FFF2-40B4-BE49-F238E27FC236}">
                <a16:creationId xmlns:a16="http://schemas.microsoft.com/office/drawing/2014/main" id="{2B6A4BCE-C546-4BF7-87B4-B18257540861}"/>
              </a:ext>
            </a:extLst>
          </p:cNvPr>
          <p:cNvSpPr>
            <a:spLocks noGrp="1"/>
          </p:cNvSpPr>
          <p:nvPr>
            <p:ph type="sldNum" sz="quarter" idx="12"/>
          </p:nvPr>
        </p:nvSpPr>
        <p:spPr/>
        <p:txBody>
          <a:bodyPr/>
          <a:lstStyle/>
          <a:p>
            <a:fld id="{924FA28A-A908-4880-88A3-A918E8B0FF04}" type="slidenum">
              <a:rPr lang="en-US" smtClean="0"/>
              <a:t>‹#›</a:t>
            </a:fld>
            <a:endParaRPr lang="en-US"/>
          </a:p>
        </p:txBody>
      </p:sp>
    </p:spTree>
    <p:extLst>
      <p:ext uri="{BB962C8B-B14F-4D97-AF65-F5344CB8AC3E}">
        <p14:creationId xmlns:p14="http://schemas.microsoft.com/office/powerpoint/2010/main" val="1833173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DA6D-5CA9-46DD-87CC-0F9C670961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A4F2D8-B9ED-4962-848E-33D1FBC564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85BDC7-F595-483F-B115-B0ED5CA75A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1E362D-207E-4F28-ABF5-82FFCD2BAD3D}"/>
              </a:ext>
            </a:extLst>
          </p:cNvPr>
          <p:cNvSpPr>
            <a:spLocks noGrp="1"/>
          </p:cNvSpPr>
          <p:nvPr>
            <p:ph type="dt" sz="half" idx="10"/>
          </p:nvPr>
        </p:nvSpPr>
        <p:spPr/>
        <p:txBody>
          <a:bodyPr/>
          <a:lstStyle/>
          <a:p>
            <a:fld id="{21AC3E87-331B-4C86-8C15-BC737DD6C370}" type="datetime1">
              <a:rPr lang="en-US" smtClean="0"/>
              <a:t>9/21/2020</a:t>
            </a:fld>
            <a:endParaRPr lang="en-US" dirty="0"/>
          </a:p>
        </p:txBody>
      </p:sp>
      <p:sp>
        <p:nvSpPr>
          <p:cNvPr id="7" name="Slide Number Placeholder 6">
            <a:extLst>
              <a:ext uri="{FF2B5EF4-FFF2-40B4-BE49-F238E27FC236}">
                <a16:creationId xmlns:a16="http://schemas.microsoft.com/office/drawing/2014/main" id="{393EB458-44FA-4366-A3CA-175AF6E50AE4}"/>
              </a:ext>
            </a:extLst>
          </p:cNvPr>
          <p:cNvSpPr>
            <a:spLocks noGrp="1"/>
          </p:cNvSpPr>
          <p:nvPr>
            <p:ph type="sldNum" sz="quarter" idx="12"/>
          </p:nvPr>
        </p:nvSpPr>
        <p:spPr/>
        <p:txBody>
          <a:bodyPr/>
          <a:lstStyle/>
          <a:p>
            <a:fld id="{924FA28A-A908-4880-88A3-A918E8B0FF04}" type="slidenum">
              <a:rPr lang="en-US" smtClean="0"/>
              <a:t>‹#›</a:t>
            </a:fld>
            <a:endParaRPr lang="en-US"/>
          </a:p>
        </p:txBody>
      </p:sp>
    </p:spTree>
    <p:extLst>
      <p:ext uri="{BB962C8B-B14F-4D97-AF65-F5344CB8AC3E}">
        <p14:creationId xmlns:p14="http://schemas.microsoft.com/office/powerpoint/2010/main" val="3580349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3ABBC4-DB93-4855-B212-2D32A151B6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47481D-0864-493A-82F9-6946289D21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AFAF8E-8502-414B-B89A-716BE38051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CC3D83-E1BB-4F67-847F-DC0C5FE8294F}" type="datetime1">
              <a:rPr lang="en-US" smtClean="0"/>
              <a:t>9/21/2020</a:t>
            </a:fld>
            <a:endParaRPr lang="en-US" dirty="0"/>
          </a:p>
        </p:txBody>
      </p:sp>
      <p:sp>
        <p:nvSpPr>
          <p:cNvPr id="6" name="Slide Number Placeholder 5">
            <a:extLst>
              <a:ext uri="{FF2B5EF4-FFF2-40B4-BE49-F238E27FC236}">
                <a16:creationId xmlns:a16="http://schemas.microsoft.com/office/drawing/2014/main" id="{5A639B28-602E-4312-B2C9-387CCE6FFC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4FA28A-A908-4880-88A3-A918E8B0FF04}" type="slidenum">
              <a:rPr lang="en-US" smtClean="0"/>
              <a:t>‹#›</a:t>
            </a:fld>
            <a:endParaRPr lang="en-US"/>
          </a:p>
        </p:txBody>
      </p:sp>
      <p:pic>
        <p:nvPicPr>
          <p:cNvPr id="7" name="Picture 7" descr="A picture containing drawing, table&#10;&#10;Description generated with very high confidence">
            <a:extLst>
              <a:ext uri="{FF2B5EF4-FFF2-40B4-BE49-F238E27FC236}">
                <a16:creationId xmlns:a16="http://schemas.microsoft.com/office/drawing/2014/main" id="{D5C6CC81-BC1E-4DCC-B33B-3520654EBCBA}"/>
              </a:ext>
            </a:extLst>
          </p:cNvPr>
          <p:cNvPicPr>
            <a:picLocks noChangeAspect="1"/>
          </p:cNvPicPr>
          <p:nvPr userDrawn="1"/>
        </p:nvPicPr>
        <p:blipFill>
          <a:blip r:embed="rId13"/>
          <a:stretch>
            <a:fillRect/>
          </a:stretch>
        </p:blipFill>
        <p:spPr>
          <a:xfrm>
            <a:off x="11587942" y="136525"/>
            <a:ext cx="484996" cy="510144"/>
          </a:xfrm>
          <a:prstGeom prst="rect">
            <a:avLst/>
          </a:prstGeom>
        </p:spPr>
      </p:pic>
    </p:spTree>
    <p:extLst>
      <p:ext uri="{BB962C8B-B14F-4D97-AF65-F5344CB8AC3E}">
        <p14:creationId xmlns:p14="http://schemas.microsoft.com/office/powerpoint/2010/main" val="1586297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spec.oneapi.com/oneAPI/contribguidelines.html#contribguidelin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reativecommons.org/licenses/by/4.0/legalcode"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hyperlink" Target="https://spec.oneapi.com/oneAPI/contribguidelines.html#contribguidelines" TargetMode="External"/><Relationship Id="rId4" Type="http://schemas.openxmlformats.org/officeDocument/2006/relationships/hyperlink" Target="https://opensource.org/licenses/M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8C717-B6C5-4684-A2F7-BFCD178F7DED}"/>
              </a:ext>
            </a:extLst>
          </p:cNvPr>
          <p:cNvSpPr>
            <a:spLocks noGrp="1"/>
          </p:cNvSpPr>
          <p:nvPr>
            <p:ph type="title"/>
          </p:nvPr>
        </p:nvSpPr>
        <p:spPr/>
        <p:txBody>
          <a:bodyPr/>
          <a:lstStyle/>
          <a:p>
            <a:r>
              <a:rPr lang="en-US" b="1" dirty="0"/>
              <a:t>Rules of the Road	</a:t>
            </a:r>
          </a:p>
        </p:txBody>
      </p:sp>
      <p:sp>
        <p:nvSpPr>
          <p:cNvPr id="3" name="Content Placeholder 2">
            <a:extLst>
              <a:ext uri="{FF2B5EF4-FFF2-40B4-BE49-F238E27FC236}">
                <a16:creationId xmlns:a16="http://schemas.microsoft.com/office/drawing/2014/main" id="{65021DA3-C216-4C23-8576-BFC9C4BCE5B9}"/>
              </a:ext>
            </a:extLst>
          </p:cNvPr>
          <p:cNvSpPr>
            <a:spLocks noGrp="1"/>
          </p:cNvSpPr>
          <p:nvPr>
            <p:ph idx="1"/>
          </p:nvPr>
        </p:nvSpPr>
        <p:spPr>
          <a:xfrm>
            <a:off x="838200" y="1592826"/>
            <a:ext cx="10515600" cy="4449200"/>
          </a:xfrm>
        </p:spPr>
        <p:txBody>
          <a:bodyPr>
            <a:normAutofit lnSpcReduction="10000"/>
          </a:bodyPr>
          <a:lstStyle/>
          <a:p>
            <a:r>
              <a:rPr lang="en-US" dirty="0"/>
              <a:t>DO NOT share any confidential information or trade secrets with the group</a:t>
            </a:r>
          </a:p>
          <a:p>
            <a:r>
              <a:rPr lang="en-US" dirty="0"/>
              <a:t>DO keep the discussion at a High Level</a:t>
            </a:r>
          </a:p>
          <a:p>
            <a:pPr lvl="1"/>
            <a:r>
              <a:rPr lang="en-US" dirty="0"/>
              <a:t>Focus on the specific Agenda topics</a:t>
            </a:r>
          </a:p>
          <a:p>
            <a:pPr lvl="1"/>
            <a:r>
              <a:rPr lang="en-US" dirty="0"/>
              <a:t>We are asking for feedback on features for the oneAPI specification (e.g. requirements for functionality and performance)</a:t>
            </a:r>
          </a:p>
          <a:p>
            <a:pPr lvl="1"/>
            <a:r>
              <a:rPr lang="en-US" dirty="0"/>
              <a:t>We are </a:t>
            </a:r>
            <a:r>
              <a:rPr lang="en-US" u="sng" dirty="0"/>
              <a:t>NOT</a:t>
            </a:r>
            <a:r>
              <a:rPr lang="en-US" dirty="0"/>
              <a:t> asking for feedback on any implementation details</a:t>
            </a:r>
          </a:p>
          <a:p>
            <a:r>
              <a:rPr lang="en-US" dirty="0"/>
              <a:t>Please submit any implementation feedback in writing on </a:t>
            </a:r>
            <a:r>
              <a:rPr lang="en-US" dirty="0" err="1"/>
              <a:t>Github</a:t>
            </a:r>
            <a:r>
              <a:rPr lang="en-US" dirty="0"/>
              <a:t> in accordance with the </a:t>
            </a:r>
            <a:r>
              <a:rPr lang="en-US" dirty="0">
                <a:hlinkClick r:id="rId2"/>
              </a:rPr>
              <a:t>Contribution Guidelines</a:t>
            </a:r>
            <a:r>
              <a:rPr lang="en-US" dirty="0"/>
              <a:t> at spec.oneapi.com. This will allow Intel </a:t>
            </a:r>
            <a:r>
              <a:rPr lang="en-US" dirty="0">
                <a:ea typeface="Calibri" panose="020F0502020204030204" pitchFamily="34" charset="0"/>
                <a:cs typeface="Arial" panose="020B0604020202020204" pitchFamily="34" charset="0"/>
              </a:rPr>
              <a:t>to further upstream your feedback to other standards bodies, including The </a:t>
            </a:r>
            <a:r>
              <a:rPr lang="en-US" dirty="0" err="1">
                <a:ea typeface="Calibri" panose="020F0502020204030204" pitchFamily="34" charset="0"/>
                <a:cs typeface="Arial" panose="020B0604020202020204" pitchFamily="34" charset="0"/>
              </a:rPr>
              <a:t>Khronos</a:t>
            </a:r>
            <a:r>
              <a:rPr lang="en-US" dirty="0">
                <a:ea typeface="Calibri" panose="020F0502020204030204" pitchFamily="34" charset="0"/>
                <a:cs typeface="Arial" panose="020B0604020202020204" pitchFamily="34" charset="0"/>
              </a:rPr>
              <a:t> Group SYCL* specification.</a:t>
            </a:r>
            <a:endParaRPr lang="en-US" dirty="0"/>
          </a:p>
          <a:p>
            <a:endParaRPr lang="en-US" dirty="0"/>
          </a:p>
          <a:p>
            <a:pPr marL="0" indent="0">
              <a:buNone/>
            </a:pPr>
            <a:endParaRPr lang="en-US" dirty="0"/>
          </a:p>
          <a:p>
            <a:endParaRPr lang="en-US" dirty="0"/>
          </a:p>
          <a:p>
            <a:endParaRPr lang="en-US" dirty="0"/>
          </a:p>
          <a:p>
            <a:pPr marL="0" indent="0">
              <a:buNone/>
            </a:pPr>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4F5D3735-850A-4B03-9BAB-720080925C0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25F0714-6F34-49DE-A286-836B46679D8B}"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9/21/2020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5AB0B832-124E-4932-9A5C-EF3E0C82DB0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4FA28A-A908-4880-88A3-A918E8B0FF0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1184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2D42-2577-406F-9550-7531EBF2F5BA}"/>
              </a:ext>
            </a:extLst>
          </p:cNvPr>
          <p:cNvSpPr>
            <a:spLocks noGrp="1"/>
          </p:cNvSpPr>
          <p:nvPr>
            <p:ph type="ctrTitle"/>
          </p:nvPr>
        </p:nvSpPr>
        <p:spPr/>
        <p:txBody>
          <a:bodyPr>
            <a:normAutofit/>
          </a:bodyPr>
          <a:lstStyle/>
          <a:p>
            <a:r>
              <a:rPr lang="en-US" sz="4000" dirty="0" err="1"/>
              <a:t>oneAPI</a:t>
            </a:r>
            <a:r>
              <a:rPr lang="en-US" sz="4000" dirty="0"/>
              <a:t> Technical Advisory Board Meeting:</a:t>
            </a:r>
            <a:br>
              <a:rPr lang="en-US" dirty="0"/>
            </a:br>
            <a:r>
              <a:rPr lang="en-US" dirty="0"/>
              <a:t>Extension Naming</a:t>
            </a:r>
          </a:p>
        </p:txBody>
      </p:sp>
      <p:sp>
        <p:nvSpPr>
          <p:cNvPr id="3" name="Subtitle 2">
            <a:extLst>
              <a:ext uri="{FF2B5EF4-FFF2-40B4-BE49-F238E27FC236}">
                <a16:creationId xmlns:a16="http://schemas.microsoft.com/office/drawing/2014/main" id="{227CE994-2278-40CA-A1C3-426DD52331F5}"/>
              </a:ext>
            </a:extLst>
          </p:cNvPr>
          <p:cNvSpPr>
            <a:spLocks noGrp="1"/>
          </p:cNvSpPr>
          <p:nvPr>
            <p:ph type="subTitle" idx="1"/>
          </p:nvPr>
        </p:nvSpPr>
        <p:spPr/>
        <p:txBody>
          <a:bodyPr/>
          <a:lstStyle/>
          <a:p>
            <a:r>
              <a:rPr lang="en-US" dirty="0"/>
              <a:t>09-23-2020</a:t>
            </a:r>
          </a:p>
          <a:p>
            <a:r>
              <a:rPr lang="en-US" dirty="0"/>
              <a:t>Greg Lueck</a:t>
            </a:r>
          </a:p>
        </p:txBody>
      </p:sp>
      <p:sp>
        <p:nvSpPr>
          <p:cNvPr id="4" name="Date Placeholder 3">
            <a:extLst>
              <a:ext uri="{FF2B5EF4-FFF2-40B4-BE49-F238E27FC236}">
                <a16:creationId xmlns:a16="http://schemas.microsoft.com/office/drawing/2014/main" id="{A18FA29A-A7E1-491A-A2A6-470413A3A5B0}"/>
              </a:ext>
            </a:extLst>
          </p:cNvPr>
          <p:cNvSpPr>
            <a:spLocks noGrp="1"/>
          </p:cNvSpPr>
          <p:nvPr>
            <p:ph type="dt" sz="half" idx="10"/>
          </p:nvPr>
        </p:nvSpPr>
        <p:spPr/>
        <p:txBody>
          <a:bodyPr/>
          <a:lstStyle/>
          <a:p>
            <a:fld id="{20B4421A-0D68-46F4-AB24-DE1E247E7416}" type="datetime1">
              <a:rPr lang="en-US" smtClean="0"/>
              <a:t>9/21/2020</a:t>
            </a:fld>
            <a:endParaRPr lang="en-US" dirty="0"/>
          </a:p>
        </p:txBody>
      </p:sp>
      <p:sp>
        <p:nvSpPr>
          <p:cNvPr id="6" name="Slide Number Placeholder 5">
            <a:extLst>
              <a:ext uri="{FF2B5EF4-FFF2-40B4-BE49-F238E27FC236}">
                <a16:creationId xmlns:a16="http://schemas.microsoft.com/office/drawing/2014/main" id="{21A86281-E8E2-48AD-A5A7-259B492EEA2A}"/>
              </a:ext>
            </a:extLst>
          </p:cNvPr>
          <p:cNvSpPr>
            <a:spLocks noGrp="1"/>
          </p:cNvSpPr>
          <p:nvPr>
            <p:ph type="sldNum" sz="quarter" idx="12"/>
          </p:nvPr>
        </p:nvSpPr>
        <p:spPr/>
        <p:txBody>
          <a:bodyPr/>
          <a:lstStyle/>
          <a:p>
            <a:fld id="{924FA28A-A908-4880-88A3-A918E8B0FF04}" type="slidenum">
              <a:rPr lang="en-US" smtClean="0"/>
              <a:t>2</a:t>
            </a:fld>
            <a:endParaRPr lang="en-US"/>
          </a:p>
        </p:txBody>
      </p:sp>
      <p:pic>
        <p:nvPicPr>
          <p:cNvPr id="5" name="Picture 7" descr="A picture containing drawing, table&#10;&#10;Description generated with very high confidence">
            <a:extLst>
              <a:ext uri="{FF2B5EF4-FFF2-40B4-BE49-F238E27FC236}">
                <a16:creationId xmlns:a16="http://schemas.microsoft.com/office/drawing/2014/main" id="{613589FD-E4FC-4345-9DDB-DB89D0272F3C}"/>
              </a:ext>
            </a:extLst>
          </p:cNvPr>
          <p:cNvPicPr>
            <a:picLocks noChangeAspect="1"/>
          </p:cNvPicPr>
          <p:nvPr/>
        </p:nvPicPr>
        <p:blipFill>
          <a:blip r:embed="rId2"/>
          <a:stretch>
            <a:fillRect/>
          </a:stretch>
        </p:blipFill>
        <p:spPr>
          <a:xfrm>
            <a:off x="10787063" y="136525"/>
            <a:ext cx="1285875" cy="1352550"/>
          </a:xfrm>
          <a:prstGeom prst="rect">
            <a:avLst/>
          </a:prstGeom>
        </p:spPr>
      </p:pic>
    </p:spTree>
    <p:extLst>
      <p:ext uri="{BB962C8B-B14F-4D97-AF65-F5344CB8AC3E}">
        <p14:creationId xmlns:p14="http://schemas.microsoft.com/office/powerpoint/2010/main" val="2647979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EA3F8-6506-4B0D-B894-4B8D585E0682}"/>
              </a:ext>
            </a:extLst>
          </p:cNvPr>
          <p:cNvSpPr>
            <a:spLocks noGrp="1"/>
          </p:cNvSpPr>
          <p:nvPr>
            <p:ph type="title"/>
          </p:nvPr>
        </p:nvSpPr>
        <p:spPr/>
        <p:txBody>
          <a:bodyPr/>
          <a:lstStyle/>
          <a:p>
            <a:r>
              <a:rPr lang="en-US" dirty="0"/>
              <a:t>Why Define an Extension Naming Pattern</a:t>
            </a:r>
          </a:p>
        </p:txBody>
      </p:sp>
      <p:sp>
        <p:nvSpPr>
          <p:cNvPr id="3" name="Content Placeholder 2">
            <a:extLst>
              <a:ext uri="{FF2B5EF4-FFF2-40B4-BE49-F238E27FC236}">
                <a16:creationId xmlns:a16="http://schemas.microsoft.com/office/drawing/2014/main" id="{7A9D7C46-F96D-46F6-974C-86F40149E935}"/>
              </a:ext>
            </a:extLst>
          </p:cNvPr>
          <p:cNvSpPr>
            <a:spLocks noGrp="1"/>
          </p:cNvSpPr>
          <p:nvPr>
            <p:ph idx="1"/>
          </p:nvPr>
        </p:nvSpPr>
        <p:spPr/>
        <p:txBody>
          <a:bodyPr>
            <a:normAutofit/>
          </a:bodyPr>
          <a:lstStyle/>
          <a:p>
            <a:r>
              <a:rPr lang="en-US" dirty="0"/>
              <a:t>Avoid conflicts between extensions from different vendors</a:t>
            </a:r>
          </a:p>
          <a:p>
            <a:r>
              <a:rPr lang="en-US" dirty="0"/>
              <a:t>Avoid conflicts between vendor extension and future SYCL spec</a:t>
            </a:r>
          </a:p>
          <a:p>
            <a:r>
              <a:rPr lang="en-US" dirty="0"/>
              <a:t>Make extension’s vendor apparent in source code</a:t>
            </a:r>
          </a:p>
          <a:p>
            <a:endParaRPr lang="en-US" dirty="0"/>
          </a:p>
          <a:p>
            <a:r>
              <a:rPr lang="en-US" dirty="0"/>
              <a:t>All naming patterns share:</a:t>
            </a:r>
          </a:p>
          <a:p>
            <a:pPr lvl="1"/>
            <a:r>
              <a:rPr lang="en-US" dirty="0"/>
              <a:t>A namespace that contains extension’s types and free functions</a:t>
            </a:r>
          </a:p>
          <a:p>
            <a:pPr lvl="1"/>
            <a:r>
              <a:rPr lang="en-US" dirty="0"/>
              <a:t>A prefix to use when adding new member functions to existing SYCL classes</a:t>
            </a:r>
            <a:br>
              <a:rPr lang="en-US" dirty="0"/>
            </a:br>
            <a:r>
              <a:rPr lang="en-US" dirty="0"/>
              <a:t>(prefix also used when adding new values to existing SYCL enumerations)</a:t>
            </a:r>
          </a:p>
          <a:p>
            <a:pPr lvl="1"/>
            <a:r>
              <a:rPr lang="en-US" dirty="0"/>
              <a:t>A prefix to use for extension’s macro names</a:t>
            </a:r>
          </a:p>
        </p:txBody>
      </p:sp>
      <p:sp>
        <p:nvSpPr>
          <p:cNvPr id="4" name="Date Placeholder 3">
            <a:extLst>
              <a:ext uri="{FF2B5EF4-FFF2-40B4-BE49-F238E27FC236}">
                <a16:creationId xmlns:a16="http://schemas.microsoft.com/office/drawing/2014/main" id="{4825057A-04FC-48A4-9A52-F9ED973DBAF2}"/>
              </a:ext>
            </a:extLst>
          </p:cNvPr>
          <p:cNvSpPr>
            <a:spLocks noGrp="1"/>
          </p:cNvSpPr>
          <p:nvPr>
            <p:ph type="dt" sz="half" idx="10"/>
          </p:nvPr>
        </p:nvSpPr>
        <p:spPr/>
        <p:txBody>
          <a:bodyPr/>
          <a:lstStyle/>
          <a:p>
            <a:fld id="{24EE5EBB-BD4B-4278-8683-9FE10C513382}" type="datetime1">
              <a:rPr lang="en-US" smtClean="0"/>
              <a:t>9/21/2020</a:t>
            </a:fld>
            <a:endParaRPr lang="en-US" dirty="0"/>
          </a:p>
        </p:txBody>
      </p:sp>
      <p:sp>
        <p:nvSpPr>
          <p:cNvPr id="5" name="Slide Number Placeholder 4">
            <a:extLst>
              <a:ext uri="{FF2B5EF4-FFF2-40B4-BE49-F238E27FC236}">
                <a16:creationId xmlns:a16="http://schemas.microsoft.com/office/drawing/2014/main" id="{0FB0E911-8F5E-443C-A968-84DB4ED1B81D}"/>
              </a:ext>
            </a:extLst>
          </p:cNvPr>
          <p:cNvSpPr>
            <a:spLocks noGrp="1"/>
          </p:cNvSpPr>
          <p:nvPr>
            <p:ph type="sldNum" sz="quarter" idx="12"/>
          </p:nvPr>
        </p:nvSpPr>
        <p:spPr/>
        <p:txBody>
          <a:bodyPr/>
          <a:lstStyle/>
          <a:p>
            <a:fld id="{924FA28A-A908-4880-88A3-A918E8B0FF04}" type="slidenum">
              <a:rPr lang="en-US" smtClean="0"/>
              <a:t>3</a:t>
            </a:fld>
            <a:endParaRPr lang="en-US"/>
          </a:p>
        </p:txBody>
      </p:sp>
    </p:spTree>
    <p:extLst>
      <p:ext uri="{BB962C8B-B14F-4D97-AF65-F5344CB8AC3E}">
        <p14:creationId xmlns:p14="http://schemas.microsoft.com/office/powerpoint/2010/main" val="3822956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EA3F8-6506-4B0D-B894-4B8D585E0682}"/>
              </a:ext>
            </a:extLst>
          </p:cNvPr>
          <p:cNvSpPr>
            <a:spLocks noGrp="1"/>
          </p:cNvSpPr>
          <p:nvPr>
            <p:ph type="title"/>
          </p:nvPr>
        </p:nvSpPr>
        <p:spPr/>
        <p:txBody>
          <a:bodyPr/>
          <a:lstStyle/>
          <a:p>
            <a:r>
              <a:rPr lang="en-US" dirty="0"/>
              <a:t>Option 1: All Capitals</a:t>
            </a:r>
          </a:p>
        </p:txBody>
      </p:sp>
      <p:sp>
        <p:nvSpPr>
          <p:cNvPr id="3" name="Content Placeholder 2">
            <a:extLst>
              <a:ext uri="{FF2B5EF4-FFF2-40B4-BE49-F238E27FC236}">
                <a16:creationId xmlns:a16="http://schemas.microsoft.com/office/drawing/2014/main" id="{7A9D7C46-F96D-46F6-974C-86F40149E935}"/>
              </a:ext>
            </a:extLst>
          </p:cNvPr>
          <p:cNvSpPr>
            <a:spLocks noGrp="1"/>
          </p:cNvSpPr>
          <p:nvPr>
            <p:ph idx="1"/>
          </p:nvPr>
        </p:nvSpPr>
        <p:spPr/>
        <p:txBody>
          <a:bodyPr>
            <a:normAutofit/>
          </a:bodyPr>
          <a:lstStyle/>
          <a:p>
            <a:r>
              <a:rPr lang="en-US" dirty="0"/>
              <a:t>Vendor chooses a unique “</a:t>
            </a:r>
            <a:r>
              <a:rPr lang="en-US" dirty="0" err="1"/>
              <a:t>vendorstring</a:t>
            </a:r>
            <a:r>
              <a:rPr lang="en-US" dirty="0"/>
              <a:t>”</a:t>
            </a:r>
          </a:p>
          <a:p>
            <a:r>
              <a:rPr lang="en-US" dirty="0"/>
              <a:t>SYCL org promises never to start an identifier with a capital letter</a:t>
            </a:r>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4825057A-04FC-48A4-9A52-F9ED973DBAF2}"/>
              </a:ext>
            </a:extLst>
          </p:cNvPr>
          <p:cNvSpPr>
            <a:spLocks noGrp="1"/>
          </p:cNvSpPr>
          <p:nvPr>
            <p:ph type="dt" sz="half" idx="10"/>
          </p:nvPr>
        </p:nvSpPr>
        <p:spPr/>
        <p:txBody>
          <a:bodyPr/>
          <a:lstStyle/>
          <a:p>
            <a:fld id="{24EE5EBB-BD4B-4278-8683-9FE10C513382}" type="datetime1">
              <a:rPr lang="en-US" smtClean="0"/>
              <a:t>9/21/2020</a:t>
            </a:fld>
            <a:endParaRPr lang="en-US" dirty="0"/>
          </a:p>
        </p:txBody>
      </p:sp>
      <p:sp>
        <p:nvSpPr>
          <p:cNvPr id="5" name="Slide Number Placeholder 4">
            <a:extLst>
              <a:ext uri="{FF2B5EF4-FFF2-40B4-BE49-F238E27FC236}">
                <a16:creationId xmlns:a16="http://schemas.microsoft.com/office/drawing/2014/main" id="{0FB0E911-8F5E-443C-A968-84DB4ED1B81D}"/>
              </a:ext>
            </a:extLst>
          </p:cNvPr>
          <p:cNvSpPr>
            <a:spLocks noGrp="1"/>
          </p:cNvSpPr>
          <p:nvPr>
            <p:ph type="sldNum" sz="quarter" idx="12"/>
          </p:nvPr>
        </p:nvSpPr>
        <p:spPr/>
        <p:txBody>
          <a:bodyPr/>
          <a:lstStyle/>
          <a:p>
            <a:fld id="{924FA28A-A908-4880-88A3-A918E8B0FF04}" type="slidenum">
              <a:rPr lang="en-US" smtClean="0"/>
              <a:t>4</a:t>
            </a:fld>
            <a:endParaRPr lang="en-US"/>
          </a:p>
        </p:txBody>
      </p:sp>
      <p:sp>
        <p:nvSpPr>
          <p:cNvPr id="6" name="Content Placeholder 2">
            <a:extLst>
              <a:ext uri="{FF2B5EF4-FFF2-40B4-BE49-F238E27FC236}">
                <a16:creationId xmlns:a16="http://schemas.microsoft.com/office/drawing/2014/main" id="{030FD046-2470-403C-B875-785D2F9C3259}"/>
              </a:ext>
            </a:extLst>
          </p:cNvPr>
          <p:cNvSpPr txBox="1">
            <a:spLocks/>
          </p:cNvSpPr>
          <p:nvPr/>
        </p:nvSpPr>
        <p:spPr>
          <a:xfrm>
            <a:off x="1981201" y="3392314"/>
            <a:ext cx="4326082" cy="2893100"/>
          </a:xfrm>
          <a:prstGeom prst="rect">
            <a:avLst/>
          </a:prstGeom>
          <a:ln w="15875">
            <a:solidFill>
              <a:schemeClr val="tx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#define SYCL_</a:t>
            </a:r>
            <a:r>
              <a:rPr lang="en-US" sz="2000" dirty="0">
                <a:highlight>
                  <a:srgbClr val="FFFF00"/>
                </a:highlight>
                <a:latin typeface="Consolas" panose="020B0609020204030204" pitchFamily="49" charset="0"/>
              </a:rPr>
              <a:t>EXT_ACME</a:t>
            </a:r>
            <a:r>
              <a:rPr lang="en-US" sz="2000" dirty="0">
                <a:latin typeface="Consolas" panose="020B0609020204030204" pitchFamily="49" charset="0"/>
              </a:rPr>
              <a:t>_FOO</a:t>
            </a:r>
          </a:p>
          <a:p>
            <a:pPr marL="0" indent="0">
              <a:spcBef>
                <a:spcPts val="1200"/>
              </a:spcBef>
              <a:buNone/>
            </a:pPr>
            <a:r>
              <a:rPr lang="en-US" sz="2000" dirty="0">
                <a:latin typeface="Consolas" panose="020B0609020204030204" pitchFamily="49" charset="0"/>
              </a:rPr>
              <a:t>namespace </a:t>
            </a:r>
            <a:r>
              <a:rPr lang="en-US" sz="2000" dirty="0" err="1">
                <a:latin typeface="Consolas" panose="020B0609020204030204" pitchFamily="49" charset="0"/>
              </a:rPr>
              <a:t>sycl</a:t>
            </a:r>
            <a:r>
              <a:rPr lang="en-US" sz="2000" dirty="0">
                <a:latin typeface="Consolas" panose="020B0609020204030204" pitchFamily="49" charset="0"/>
              </a:rPr>
              <a:t>::</a:t>
            </a:r>
            <a:r>
              <a:rPr lang="en-US" sz="2000" dirty="0">
                <a:highlight>
                  <a:srgbClr val="FFFF00"/>
                </a:highlight>
                <a:latin typeface="Consolas" panose="020B0609020204030204" pitchFamily="49" charset="0"/>
              </a:rPr>
              <a:t>ACME</a:t>
            </a:r>
            <a:r>
              <a:rPr lang="en-US" sz="2000" dirty="0">
                <a:latin typeface="Consolas" panose="020B0609020204030204" pitchFamily="49" charset="0"/>
              </a:rPr>
              <a:t> {</a:t>
            </a:r>
          </a:p>
          <a:p>
            <a:pPr marL="0" indent="0">
              <a:spcBef>
                <a:spcPts val="0"/>
              </a:spcBef>
              <a:buNone/>
            </a:pPr>
            <a:r>
              <a:rPr lang="en-US" sz="2000" dirty="0">
                <a:latin typeface="Consolas" panose="020B0609020204030204" pitchFamily="49" charset="0"/>
              </a:rPr>
              <a:t>  void fancy();</a:t>
            </a:r>
          </a:p>
          <a:p>
            <a:pPr marL="0" indent="0">
              <a:spcBef>
                <a:spcPts val="0"/>
              </a:spcBef>
              <a:buNone/>
            </a:pPr>
            <a:r>
              <a:rPr lang="en-US" sz="2000" dirty="0">
                <a:latin typeface="Consolas" panose="020B0609020204030204" pitchFamily="49" charset="0"/>
              </a:rPr>
              <a:t>}</a:t>
            </a:r>
          </a:p>
          <a:p>
            <a:pPr marL="0" indent="0">
              <a:spcBef>
                <a:spcPts val="1200"/>
              </a:spcBef>
              <a:buNone/>
            </a:pPr>
            <a:r>
              <a:rPr lang="en-US" sz="2000" dirty="0">
                <a:latin typeface="Consolas" panose="020B0609020204030204" pitchFamily="49" charset="0"/>
              </a:rPr>
              <a:t>namespace </a:t>
            </a:r>
            <a:r>
              <a:rPr lang="en-US" sz="2000" dirty="0" err="1">
                <a:latin typeface="Consolas" panose="020B0609020204030204" pitchFamily="49" charset="0"/>
              </a:rPr>
              <a:t>sycl</a:t>
            </a:r>
            <a:r>
              <a:rPr lang="en-US" sz="2000" dirty="0">
                <a:latin typeface="Consolas" panose="020B0609020204030204" pitchFamily="49" charset="0"/>
              </a:rPr>
              <a:t> {</a:t>
            </a:r>
          </a:p>
          <a:p>
            <a:pPr marL="0" indent="0">
              <a:spcBef>
                <a:spcPts val="0"/>
              </a:spcBef>
              <a:buNone/>
            </a:pPr>
            <a:r>
              <a:rPr lang="en-US" sz="2000" dirty="0">
                <a:latin typeface="Consolas" panose="020B0609020204030204" pitchFamily="49" charset="0"/>
              </a:rPr>
              <a:t>  class device {</a:t>
            </a:r>
          </a:p>
          <a:p>
            <a:pPr marL="0" indent="0">
              <a:spcBef>
                <a:spcPts val="0"/>
              </a:spcBef>
              <a:buNone/>
            </a:pPr>
            <a:r>
              <a:rPr lang="en-US" sz="2000" dirty="0">
                <a:latin typeface="Consolas" panose="020B0609020204030204" pitchFamily="49" charset="0"/>
              </a:rPr>
              <a:t>    void </a:t>
            </a:r>
            <a:r>
              <a:rPr lang="en-US" sz="2000" dirty="0" err="1">
                <a:highlight>
                  <a:srgbClr val="FFFF00"/>
                </a:highlight>
                <a:latin typeface="Consolas" panose="020B0609020204030204" pitchFamily="49" charset="0"/>
              </a:rPr>
              <a:t>ACME</a:t>
            </a:r>
            <a:r>
              <a:rPr lang="en-US" sz="2000" dirty="0" err="1">
                <a:latin typeface="Consolas" panose="020B0609020204030204" pitchFamily="49" charset="0"/>
              </a:rPr>
              <a:t>_fancier</a:t>
            </a:r>
            <a:r>
              <a:rPr lang="en-US" sz="2000" dirty="0">
                <a:latin typeface="Consolas" panose="020B0609020204030204" pitchFamily="49" charset="0"/>
              </a:rPr>
              <a:t>();</a:t>
            </a:r>
          </a:p>
          <a:p>
            <a:pPr marL="0" indent="0">
              <a:spcBef>
                <a:spcPts val="0"/>
              </a:spcBef>
              <a:buNone/>
            </a:pPr>
            <a:r>
              <a:rPr lang="en-US" sz="2000" dirty="0">
                <a:latin typeface="Consolas" panose="020B0609020204030204" pitchFamily="49" charset="0"/>
              </a:rPr>
              <a:t>  };</a:t>
            </a:r>
          </a:p>
          <a:p>
            <a:pPr marL="0" indent="0">
              <a:spcBef>
                <a:spcPts val="0"/>
              </a:spcBef>
              <a:buNone/>
            </a:pPr>
            <a:r>
              <a:rPr lang="en-US" sz="2000" dirty="0">
                <a:latin typeface="Consolas" panose="020B0609020204030204" pitchFamily="49" charset="0"/>
              </a:rPr>
              <a:t>}</a:t>
            </a:r>
          </a:p>
        </p:txBody>
      </p:sp>
      <p:sp>
        <p:nvSpPr>
          <p:cNvPr id="7" name="TextBox 6">
            <a:extLst>
              <a:ext uri="{FF2B5EF4-FFF2-40B4-BE49-F238E27FC236}">
                <a16:creationId xmlns:a16="http://schemas.microsoft.com/office/drawing/2014/main" id="{E83C47D4-D840-4287-92C5-BDDB25FF054B}"/>
              </a:ext>
            </a:extLst>
          </p:cNvPr>
          <p:cNvSpPr txBox="1"/>
          <p:nvPr/>
        </p:nvSpPr>
        <p:spPr>
          <a:xfrm>
            <a:off x="7559385" y="3366015"/>
            <a:ext cx="3927764" cy="369332"/>
          </a:xfrm>
          <a:prstGeom prst="rect">
            <a:avLst/>
          </a:prstGeom>
          <a:noFill/>
        </p:spPr>
        <p:txBody>
          <a:bodyPr wrap="square" rtlCol="0">
            <a:spAutoFit/>
          </a:bodyPr>
          <a:lstStyle/>
          <a:p>
            <a:r>
              <a:rPr lang="en-US" dirty="0">
                <a:solidFill>
                  <a:srgbClr val="FF0000"/>
                </a:solidFill>
              </a:rPr>
              <a:t>Macros start with “SYCL_EXT_ACME”</a:t>
            </a:r>
          </a:p>
        </p:txBody>
      </p:sp>
      <p:cxnSp>
        <p:nvCxnSpPr>
          <p:cNvPr id="8" name="Straight Arrow Connector 7">
            <a:extLst>
              <a:ext uri="{FF2B5EF4-FFF2-40B4-BE49-F238E27FC236}">
                <a16:creationId xmlns:a16="http://schemas.microsoft.com/office/drawing/2014/main" id="{8E8EA7A4-1398-4CEF-B3AB-744FC67F7DC0}"/>
              </a:ext>
            </a:extLst>
          </p:cNvPr>
          <p:cNvCxnSpPr>
            <a:cxnSpLocks/>
          </p:cNvCxnSpPr>
          <p:nvPr/>
        </p:nvCxnSpPr>
        <p:spPr>
          <a:xfrm flipH="1">
            <a:off x="5673437" y="3587000"/>
            <a:ext cx="180801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FD8AFE1-658C-41BB-80FC-24B3C9E5443D}"/>
              </a:ext>
            </a:extLst>
          </p:cNvPr>
          <p:cNvSpPr txBox="1"/>
          <p:nvPr/>
        </p:nvSpPr>
        <p:spPr>
          <a:xfrm>
            <a:off x="7559385" y="4084671"/>
            <a:ext cx="3927764" cy="646331"/>
          </a:xfrm>
          <a:prstGeom prst="rect">
            <a:avLst/>
          </a:prstGeom>
          <a:noFill/>
        </p:spPr>
        <p:txBody>
          <a:bodyPr wrap="square" rtlCol="0">
            <a:spAutoFit/>
          </a:bodyPr>
          <a:lstStyle/>
          <a:p>
            <a:r>
              <a:rPr lang="en-US" dirty="0">
                <a:solidFill>
                  <a:srgbClr val="FF0000"/>
                </a:solidFill>
              </a:rPr>
              <a:t>Free functions and types in namespace “</a:t>
            </a:r>
            <a:r>
              <a:rPr lang="en-US" dirty="0" err="1">
                <a:solidFill>
                  <a:srgbClr val="FF0000"/>
                </a:solidFill>
              </a:rPr>
              <a:t>sycl</a:t>
            </a:r>
            <a:r>
              <a:rPr lang="en-US" dirty="0">
                <a:solidFill>
                  <a:srgbClr val="FF0000"/>
                </a:solidFill>
              </a:rPr>
              <a:t>::ACME”</a:t>
            </a:r>
          </a:p>
        </p:txBody>
      </p:sp>
      <p:cxnSp>
        <p:nvCxnSpPr>
          <p:cNvPr id="12" name="Straight Arrow Connector 11">
            <a:extLst>
              <a:ext uri="{FF2B5EF4-FFF2-40B4-BE49-F238E27FC236}">
                <a16:creationId xmlns:a16="http://schemas.microsoft.com/office/drawing/2014/main" id="{1E349A28-752C-41C4-9AE7-4E8BA035EDA3}"/>
              </a:ext>
            </a:extLst>
          </p:cNvPr>
          <p:cNvCxnSpPr>
            <a:cxnSpLocks/>
          </p:cNvCxnSpPr>
          <p:nvPr/>
        </p:nvCxnSpPr>
        <p:spPr>
          <a:xfrm flipH="1">
            <a:off x="4322618" y="4269337"/>
            <a:ext cx="315883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E985CE5-FC35-4476-8730-09F6499CEE9A}"/>
              </a:ext>
            </a:extLst>
          </p:cNvPr>
          <p:cNvSpPr txBox="1"/>
          <p:nvPr/>
        </p:nvSpPr>
        <p:spPr>
          <a:xfrm>
            <a:off x="7545530" y="5331236"/>
            <a:ext cx="3927764" cy="646331"/>
          </a:xfrm>
          <a:prstGeom prst="rect">
            <a:avLst/>
          </a:prstGeom>
          <a:noFill/>
        </p:spPr>
        <p:txBody>
          <a:bodyPr wrap="square" rtlCol="0">
            <a:spAutoFit/>
          </a:bodyPr>
          <a:lstStyle/>
          <a:p>
            <a:r>
              <a:rPr lang="en-US" dirty="0">
                <a:solidFill>
                  <a:srgbClr val="FF0000"/>
                </a:solidFill>
              </a:rPr>
              <a:t>Extended member functions start with “ACME_” prefix</a:t>
            </a:r>
          </a:p>
        </p:txBody>
      </p:sp>
      <p:cxnSp>
        <p:nvCxnSpPr>
          <p:cNvPr id="23" name="Straight Arrow Connector 22">
            <a:extLst>
              <a:ext uri="{FF2B5EF4-FFF2-40B4-BE49-F238E27FC236}">
                <a16:creationId xmlns:a16="http://schemas.microsoft.com/office/drawing/2014/main" id="{A447875B-854B-4923-8B7E-B66E3BE5A913}"/>
              </a:ext>
            </a:extLst>
          </p:cNvPr>
          <p:cNvCxnSpPr>
            <a:cxnSpLocks/>
          </p:cNvCxnSpPr>
          <p:nvPr/>
        </p:nvCxnSpPr>
        <p:spPr>
          <a:xfrm flipH="1">
            <a:off x="5455227" y="5515902"/>
            <a:ext cx="201237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407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EA3F8-6506-4B0D-B894-4B8D585E0682}"/>
              </a:ext>
            </a:extLst>
          </p:cNvPr>
          <p:cNvSpPr>
            <a:spLocks noGrp="1"/>
          </p:cNvSpPr>
          <p:nvPr>
            <p:ph type="title"/>
          </p:nvPr>
        </p:nvSpPr>
        <p:spPr/>
        <p:txBody>
          <a:bodyPr/>
          <a:lstStyle/>
          <a:p>
            <a:r>
              <a:rPr lang="en-US" dirty="0"/>
              <a:t>Option 2: Initial Capital</a:t>
            </a:r>
          </a:p>
        </p:txBody>
      </p:sp>
      <p:sp>
        <p:nvSpPr>
          <p:cNvPr id="3" name="Content Placeholder 2">
            <a:extLst>
              <a:ext uri="{FF2B5EF4-FFF2-40B4-BE49-F238E27FC236}">
                <a16:creationId xmlns:a16="http://schemas.microsoft.com/office/drawing/2014/main" id="{7A9D7C46-F96D-46F6-974C-86F40149E935}"/>
              </a:ext>
            </a:extLst>
          </p:cNvPr>
          <p:cNvSpPr>
            <a:spLocks noGrp="1"/>
          </p:cNvSpPr>
          <p:nvPr>
            <p:ph idx="1"/>
          </p:nvPr>
        </p:nvSpPr>
        <p:spPr/>
        <p:txBody>
          <a:bodyPr>
            <a:normAutofit/>
          </a:bodyPr>
          <a:lstStyle/>
          <a:p>
            <a:r>
              <a:rPr lang="en-US" dirty="0"/>
              <a:t>Vendor chooses a unique “</a:t>
            </a:r>
            <a:r>
              <a:rPr lang="en-US" dirty="0" err="1"/>
              <a:t>vendorstring</a:t>
            </a:r>
            <a:r>
              <a:rPr lang="en-US" dirty="0"/>
              <a:t>”</a:t>
            </a:r>
          </a:p>
          <a:p>
            <a:r>
              <a:rPr lang="en-US" dirty="0"/>
              <a:t>SYCL org promises never to start an identifier with a capital letter</a:t>
            </a:r>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4825057A-04FC-48A4-9A52-F9ED973DBAF2}"/>
              </a:ext>
            </a:extLst>
          </p:cNvPr>
          <p:cNvSpPr>
            <a:spLocks noGrp="1"/>
          </p:cNvSpPr>
          <p:nvPr>
            <p:ph type="dt" sz="half" idx="10"/>
          </p:nvPr>
        </p:nvSpPr>
        <p:spPr/>
        <p:txBody>
          <a:bodyPr/>
          <a:lstStyle/>
          <a:p>
            <a:fld id="{24EE5EBB-BD4B-4278-8683-9FE10C513382}" type="datetime1">
              <a:rPr lang="en-US" smtClean="0"/>
              <a:t>9/21/2020</a:t>
            </a:fld>
            <a:endParaRPr lang="en-US" dirty="0"/>
          </a:p>
        </p:txBody>
      </p:sp>
      <p:sp>
        <p:nvSpPr>
          <p:cNvPr id="5" name="Slide Number Placeholder 4">
            <a:extLst>
              <a:ext uri="{FF2B5EF4-FFF2-40B4-BE49-F238E27FC236}">
                <a16:creationId xmlns:a16="http://schemas.microsoft.com/office/drawing/2014/main" id="{0FB0E911-8F5E-443C-A968-84DB4ED1B81D}"/>
              </a:ext>
            </a:extLst>
          </p:cNvPr>
          <p:cNvSpPr>
            <a:spLocks noGrp="1"/>
          </p:cNvSpPr>
          <p:nvPr>
            <p:ph type="sldNum" sz="quarter" idx="12"/>
          </p:nvPr>
        </p:nvSpPr>
        <p:spPr/>
        <p:txBody>
          <a:bodyPr/>
          <a:lstStyle/>
          <a:p>
            <a:fld id="{924FA28A-A908-4880-88A3-A918E8B0FF04}" type="slidenum">
              <a:rPr lang="en-US" smtClean="0"/>
              <a:t>5</a:t>
            </a:fld>
            <a:endParaRPr lang="en-US"/>
          </a:p>
        </p:txBody>
      </p:sp>
      <p:sp>
        <p:nvSpPr>
          <p:cNvPr id="6" name="Content Placeholder 2">
            <a:extLst>
              <a:ext uri="{FF2B5EF4-FFF2-40B4-BE49-F238E27FC236}">
                <a16:creationId xmlns:a16="http://schemas.microsoft.com/office/drawing/2014/main" id="{030FD046-2470-403C-B875-785D2F9C3259}"/>
              </a:ext>
            </a:extLst>
          </p:cNvPr>
          <p:cNvSpPr txBox="1">
            <a:spLocks/>
          </p:cNvSpPr>
          <p:nvPr/>
        </p:nvSpPr>
        <p:spPr>
          <a:xfrm>
            <a:off x="1981201" y="3392314"/>
            <a:ext cx="4326082" cy="2893100"/>
          </a:xfrm>
          <a:prstGeom prst="rect">
            <a:avLst/>
          </a:prstGeom>
          <a:ln w="15875">
            <a:solidFill>
              <a:schemeClr val="tx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#define SYCL_</a:t>
            </a:r>
            <a:r>
              <a:rPr lang="en-US" sz="2000" dirty="0">
                <a:highlight>
                  <a:srgbClr val="FFFF00"/>
                </a:highlight>
                <a:latin typeface="Consolas" panose="020B0609020204030204" pitchFamily="49" charset="0"/>
              </a:rPr>
              <a:t>EXT_ACME</a:t>
            </a:r>
            <a:r>
              <a:rPr lang="en-US" sz="2000" dirty="0">
                <a:latin typeface="Consolas" panose="020B0609020204030204" pitchFamily="49" charset="0"/>
              </a:rPr>
              <a:t>_FOO</a:t>
            </a:r>
          </a:p>
          <a:p>
            <a:pPr marL="0" indent="0">
              <a:spcBef>
                <a:spcPts val="1200"/>
              </a:spcBef>
              <a:buNone/>
            </a:pPr>
            <a:r>
              <a:rPr lang="en-US" sz="2000" dirty="0">
                <a:latin typeface="Consolas" panose="020B0609020204030204" pitchFamily="49" charset="0"/>
              </a:rPr>
              <a:t>namespace </a:t>
            </a:r>
            <a:r>
              <a:rPr lang="en-US" sz="2000" dirty="0" err="1">
                <a:latin typeface="Consolas" panose="020B0609020204030204" pitchFamily="49" charset="0"/>
              </a:rPr>
              <a:t>sycl</a:t>
            </a:r>
            <a:r>
              <a:rPr lang="en-US" sz="2000" dirty="0">
                <a:latin typeface="Consolas" panose="020B0609020204030204" pitchFamily="49" charset="0"/>
              </a:rPr>
              <a:t>::</a:t>
            </a:r>
            <a:r>
              <a:rPr lang="en-US" sz="2000" dirty="0">
                <a:highlight>
                  <a:srgbClr val="FFFF00"/>
                </a:highlight>
                <a:latin typeface="Consolas" panose="020B0609020204030204" pitchFamily="49" charset="0"/>
              </a:rPr>
              <a:t>Acme</a:t>
            </a:r>
            <a:r>
              <a:rPr lang="en-US" sz="2000" dirty="0">
                <a:latin typeface="Consolas" panose="020B0609020204030204" pitchFamily="49" charset="0"/>
              </a:rPr>
              <a:t> {</a:t>
            </a:r>
          </a:p>
          <a:p>
            <a:pPr marL="0" indent="0">
              <a:spcBef>
                <a:spcPts val="0"/>
              </a:spcBef>
              <a:buNone/>
            </a:pPr>
            <a:r>
              <a:rPr lang="en-US" sz="2000" dirty="0">
                <a:latin typeface="Consolas" panose="020B0609020204030204" pitchFamily="49" charset="0"/>
              </a:rPr>
              <a:t>  void fancy();</a:t>
            </a:r>
          </a:p>
          <a:p>
            <a:pPr marL="0" indent="0">
              <a:spcBef>
                <a:spcPts val="0"/>
              </a:spcBef>
              <a:buNone/>
            </a:pPr>
            <a:r>
              <a:rPr lang="en-US" sz="2000" dirty="0">
                <a:latin typeface="Consolas" panose="020B0609020204030204" pitchFamily="49" charset="0"/>
              </a:rPr>
              <a:t>}</a:t>
            </a:r>
          </a:p>
          <a:p>
            <a:pPr marL="0" indent="0">
              <a:spcBef>
                <a:spcPts val="1200"/>
              </a:spcBef>
              <a:buNone/>
            </a:pPr>
            <a:r>
              <a:rPr lang="en-US" sz="2000" dirty="0">
                <a:latin typeface="Consolas" panose="020B0609020204030204" pitchFamily="49" charset="0"/>
              </a:rPr>
              <a:t>namespace </a:t>
            </a:r>
            <a:r>
              <a:rPr lang="en-US" sz="2000" dirty="0" err="1">
                <a:latin typeface="Consolas" panose="020B0609020204030204" pitchFamily="49" charset="0"/>
              </a:rPr>
              <a:t>sycl</a:t>
            </a:r>
            <a:r>
              <a:rPr lang="en-US" sz="2000" dirty="0">
                <a:latin typeface="Consolas" panose="020B0609020204030204" pitchFamily="49" charset="0"/>
              </a:rPr>
              <a:t> {</a:t>
            </a:r>
          </a:p>
          <a:p>
            <a:pPr marL="0" indent="0">
              <a:spcBef>
                <a:spcPts val="0"/>
              </a:spcBef>
              <a:buNone/>
            </a:pPr>
            <a:r>
              <a:rPr lang="en-US" sz="2000" dirty="0">
                <a:latin typeface="Consolas" panose="020B0609020204030204" pitchFamily="49" charset="0"/>
              </a:rPr>
              <a:t>  class device {</a:t>
            </a:r>
          </a:p>
          <a:p>
            <a:pPr marL="0" indent="0">
              <a:spcBef>
                <a:spcPts val="0"/>
              </a:spcBef>
              <a:buNone/>
            </a:pPr>
            <a:r>
              <a:rPr lang="en-US" sz="2000" dirty="0">
                <a:latin typeface="Consolas" panose="020B0609020204030204" pitchFamily="49" charset="0"/>
              </a:rPr>
              <a:t>    void </a:t>
            </a:r>
            <a:r>
              <a:rPr lang="en-US" sz="2000" dirty="0" err="1">
                <a:highlight>
                  <a:srgbClr val="FFFF00"/>
                </a:highlight>
                <a:latin typeface="Consolas" panose="020B0609020204030204" pitchFamily="49" charset="0"/>
              </a:rPr>
              <a:t>Acme</a:t>
            </a:r>
            <a:r>
              <a:rPr lang="en-US" sz="2000" dirty="0" err="1">
                <a:latin typeface="Consolas" panose="020B0609020204030204" pitchFamily="49" charset="0"/>
              </a:rPr>
              <a:t>_fancier</a:t>
            </a:r>
            <a:r>
              <a:rPr lang="en-US" sz="2000" dirty="0">
                <a:latin typeface="Consolas" panose="020B0609020204030204" pitchFamily="49" charset="0"/>
              </a:rPr>
              <a:t>();</a:t>
            </a:r>
          </a:p>
          <a:p>
            <a:pPr marL="0" indent="0">
              <a:spcBef>
                <a:spcPts val="0"/>
              </a:spcBef>
              <a:buNone/>
            </a:pPr>
            <a:r>
              <a:rPr lang="en-US" sz="2000" dirty="0">
                <a:latin typeface="Consolas" panose="020B0609020204030204" pitchFamily="49" charset="0"/>
              </a:rPr>
              <a:t>  };</a:t>
            </a:r>
          </a:p>
          <a:p>
            <a:pPr marL="0" indent="0">
              <a:spcBef>
                <a:spcPts val="0"/>
              </a:spcBef>
              <a:buNone/>
            </a:pPr>
            <a:r>
              <a:rPr lang="en-US" sz="2000" dirty="0">
                <a:latin typeface="Consolas" panose="020B0609020204030204" pitchFamily="49" charset="0"/>
              </a:rPr>
              <a:t>}</a:t>
            </a:r>
          </a:p>
        </p:txBody>
      </p:sp>
      <p:sp>
        <p:nvSpPr>
          <p:cNvPr id="7" name="TextBox 6">
            <a:extLst>
              <a:ext uri="{FF2B5EF4-FFF2-40B4-BE49-F238E27FC236}">
                <a16:creationId xmlns:a16="http://schemas.microsoft.com/office/drawing/2014/main" id="{E83C47D4-D840-4287-92C5-BDDB25FF054B}"/>
              </a:ext>
            </a:extLst>
          </p:cNvPr>
          <p:cNvSpPr txBox="1"/>
          <p:nvPr/>
        </p:nvSpPr>
        <p:spPr>
          <a:xfrm>
            <a:off x="7559385" y="3366015"/>
            <a:ext cx="3927764" cy="369332"/>
          </a:xfrm>
          <a:prstGeom prst="rect">
            <a:avLst/>
          </a:prstGeom>
          <a:noFill/>
        </p:spPr>
        <p:txBody>
          <a:bodyPr wrap="square" rtlCol="0">
            <a:spAutoFit/>
          </a:bodyPr>
          <a:lstStyle/>
          <a:p>
            <a:r>
              <a:rPr lang="en-US" dirty="0">
                <a:solidFill>
                  <a:srgbClr val="FF0000"/>
                </a:solidFill>
              </a:rPr>
              <a:t>Macros start with “SYCL_EXT_ACME”</a:t>
            </a:r>
          </a:p>
        </p:txBody>
      </p:sp>
      <p:cxnSp>
        <p:nvCxnSpPr>
          <p:cNvPr id="8" name="Straight Arrow Connector 7">
            <a:extLst>
              <a:ext uri="{FF2B5EF4-FFF2-40B4-BE49-F238E27FC236}">
                <a16:creationId xmlns:a16="http://schemas.microsoft.com/office/drawing/2014/main" id="{8E8EA7A4-1398-4CEF-B3AB-744FC67F7DC0}"/>
              </a:ext>
            </a:extLst>
          </p:cNvPr>
          <p:cNvCxnSpPr>
            <a:cxnSpLocks/>
          </p:cNvCxnSpPr>
          <p:nvPr/>
        </p:nvCxnSpPr>
        <p:spPr>
          <a:xfrm flipH="1">
            <a:off x="5673437" y="3587000"/>
            <a:ext cx="180801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FD8AFE1-658C-41BB-80FC-24B3C9E5443D}"/>
              </a:ext>
            </a:extLst>
          </p:cNvPr>
          <p:cNvSpPr txBox="1"/>
          <p:nvPr/>
        </p:nvSpPr>
        <p:spPr>
          <a:xfrm>
            <a:off x="7559385" y="4084671"/>
            <a:ext cx="3927764" cy="646331"/>
          </a:xfrm>
          <a:prstGeom prst="rect">
            <a:avLst/>
          </a:prstGeom>
          <a:noFill/>
        </p:spPr>
        <p:txBody>
          <a:bodyPr wrap="square" rtlCol="0">
            <a:spAutoFit/>
          </a:bodyPr>
          <a:lstStyle/>
          <a:p>
            <a:r>
              <a:rPr lang="en-US" dirty="0">
                <a:solidFill>
                  <a:srgbClr val="FF0000"/>
                </a:solidFill>
              </a:rPr>
              <a:t>Free functions and types in namespace “</a:t>
            </a:r>
            <a:r>
              <a:rPr lang="en-US" dirty="0" err="1">
                <a:solidFill>
                  <a:srgbClr val="FF0000"/>
                </a:solidFill>
              </a:rPr>
              <a:t>sycl</a:t>
            </a:r>
            <a:r>
              <a:rPr lang="en-US" dirty="0">
                <a:solidFill>
                  <a:srgbClr val="FF0000"/>
                </a:solidFill>
              </a:rPr>
              <a:t>::Acme”</a:t>
            </a:r>
          </a:p>
        </p:txBody>
      </p:sp>
      <p:cxnSp>
        <p:nvCxnSpPr>
          <p:cNvPr id="12" name="Straight Arrow Connector 11">
            <a:extLst>
              <a:ext uri="{FF2B5EF4-FFF2-40B4-BE49-F238E27FC236}">
                <a16:creationId xmlns:a16="http://schemas.microsoft.com/office/drawing/2014/main" id="{1E349A28-752C-41C4-9AE7-4E8BA035EDA3}"/>
              </a:ext>
            </a:extLst>
          </p:cNvPr>
          <p:cNvCxnSpPr>
            <a:cxnSpLocks/>
          </p:cNvCxnSpPr>
          <p:nvPr/>
        </p:nvCxnSpPr>
        <p:spPr>
          <a:xfrm flipH="1">
            <a:off x="4322618" y="4269337"/>
            <a:ext cx="315883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E985CE5-FC35-4476-8730-09F6499CEE9A}"/>
              </a:ext>
            </a:extLst>
          </p:cNvPr>
          <p:cNvSpPr txBox="1"/>
          <p:nvPr/>
        </p:nvSpPr>
        <p:spPr>
          <a:xfrm>
            <a:off x="7545530" y="5331236"/>
            <a:ext cx="3927764" cy="646331"/>
          </a:xfrm>
          <a:prstGeom prst="rect">
            <a:avLst/>
          </a:prstGeom>
          <a:noFill/>
        </p:spPr>
        <p:txBody>
          <a:bodyPr wrap="square" rtlCol="0">
            <a:spAutoFit/>
          </a:bodyPr>
          <a:lstStyle/>
          <a:p>
            <a:r>
              <a:rPr lang="en-US" dirty="0">
                <a:solidFill>
                  <a:srgbClr val="FF0000"/>
                </a:solidFill>
              </a:rPr>
              <a:t>Extended member functions start with “Acme_” prefix</a:t>
            </a:r>
          </a:p>
        </p:txBody>
      </p:sp>
      <p:cxnSp>
        <p:nvCxnSpPr>
          <p:cNvPr id="23" name="Straight Arrow Connector 22">
            <a:extLst>
              <a:ext uri="{FF2B5EF4-FFF2-40B4-BE49-F238E27FC236}">
                <a16:creationId xmlns:a16="http://schemas.microsoft.com/office/drawing/2014/main" id="{A447875B-854B-4923-8B7E-B66E3BE5A913}"/>
              </a:ext>
            </a:extLst>
          </p:cNvPr>
          <p:cNvCxnSpPr>
            <a:cxnSpLocks/>
          </p:cNvCxnSpPr>
          <p:nvPr/>
        </p:nvCxnSpPr>
        <p:spPr>
          <a:xfrm flipH="1">
            <a:off x="5455227" y="5515902"/>
            <a:ext cx="201237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95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EA3F8-6506-4B0D-B894-4B8D585E0682}"/>
              </a:ext>
            </a:extLst>
          </p:cNvPr>
          <p:cNvSpPr>
            <a:spLocks noGrp="1"/>
          </p:cNvSpPr>
          <p:nvPr>
            <p:ph type="title"/>
          </p:nvPr>
        </p:nvSpPr>
        <p:spPr/>
        <p:txBody>
          <a:bodyPr/>
          <a:lstStyle/>
          <a:p>
            <a:r>
              <a:rPr lang="en-US" dirty="0"/>
              <a:t>Option 3: Use “</a:t>
            </a:r>
            <a:r>
              <a:rPr lang="en-US" dirty="0" err="1"/>
              <a:t>ext</a:t>
            </a:r>
            <a:r>
              <a:rPr lang="en-US" dirty="0"/>
              <a:t>” as a namespace</a:t>
            </a:r>
          </a:p>
        </p:txBody>
      </p:sp>
      <p:sp>
        <p:nvSpPr>
          <p:cNvPr id="3" name="Content Placeholder 2">
            <a:extLst>
              <a:ext uri="{FF2B5EF4-FFF2-40B4-BE49-F238E27FC236}">
                <a16:creationId xmlns:a16="http://schemas.microsoft.com/office/drawing/2014/main" id="{7A9D7C46-F96D-46F6-974C-86F40149E935}"/>
              </a:ext>
            </a:extLst>
          </p:cNvPr>
          <p:cNvSpPr>
            <a:spLocks noGrp="1"/>
          </p:cNvSpPr>
          <p:nvPr>
            <p:ph idx="1"/>
          </p:nvPr>
        </p:nvSpPr>
        <p:spPr/>
        <p:txBody>
          <a:bodyPr>
            <a:normAutofit/>
          </a:bodyPr>
          <a:lstStyle/>
          <a:p>
            <a:r>
              <a:rPr lang="en-US" dirty="0"/>
              <a:t>Vendor chooses a unique “</a:t>
            </a:r>
            <a:r>
              <a:rPr lang="en-US" dirty="0" err="1"/>
              <a:t>vendorstring</a:t>
            </a:r>
            <a:r>
              <a:rPr lang="en-US" dirty="0"/>
              <a:t>”</a:t>
            </a:r>
          </a:p>
          <a:p>
            <a:r>
              <a:rPr lang="en-US" dirty="0"/>
              <a:t>SYCL org promises never to start an identifier with “</a:t>
            </a:r>
            <a:r>
              <a:rPr lang="en-US" dirty="0" err="1"/>
              <a:t>ext</a:t>
            </a:r>
            <a:r>
              <a:rPr lang="en-US" dirty="0"/>
              <a:t>_”</a:t>
            </a:r>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4825057A-04FC-48A4-9A52-F9ED973DBAF2}"/>
              </a:ext>
            </a:extLst>
          </p:cNvPr>
          <p:cNvSpPr>
            <a:spLocks noGrp="1"/>
          </p:cNvSpPr>
          <p:nvPr>
            <p:ph type="dt" sz="half" idx="10"/>
          </p:nvPr>
        </p:nvSpPr>
        <p:spPr/>
        <p:txBody>
          <a:bodyPr/>
          <a:lstStyle/>
          <a:p>
            <a:fld id="{24EE5EBB-BD4B-4278-8683-9FE10C513382}" type="datetime1">
              <a:rPr lang="en-US" smtClean="0"/>
              <a:t>9/21/2020</a:t>
            </a:fld>
            <a:endParaRPr lang="en-US" dirty="0"/>
          </a:p>
        </p:txBody>
      </p:sp>
      <p:sp>
        <p:nvSpPr>
          <p:cNvPr id="5" name="Slide Number Placeholder 4">
            <a:extLst>
              <a:ext uri="{FF2B5EF4-FFF2-40B4-BE49-F238E27FC236}">
                <a16:creationId xmlns:a16="http://schemas.microsoft.com/office/drawing/2014/main" id="{0FB0E911-8F5E-443C-A968-84DB4ED1B81D}"/>
              </a:ext>
            </a:extLst>
          </p:cNvPr>
          <p:cNvSpPr>
            <a:spLocks noGrp="1"/>
          </p:cNvSpPr>
          <p:nvPr>
            <p:ph type="sldNum" sz="quarter" idx="12"/>
          </p:nvPr>
        </p:nvSpPr>
        <p:spPr/>
        <p:txBody>
          <a:bodyPr/>
          <a:lstStyle/>
          <a:p>
            <a:fld id="{924FA28A-A908-4880-88A3-A918E8B0FF04}" type="slidenum">
              <a:rPr lang="en-US" smtClean="0"/>
              <a:t>6</a:t>
            </a:fld>
            <a:endParaRPr lang="en-US"/>
          </a:p>
        </p:txBody>
      </p:sp>
      <p:sp>
        <p:nvSpPr>
          <p:cNvPr id="6" name="Content Placeholder 2">
            <a:extLst>
              <a:ext uri="{FF2B5EF4-FFF2-40B4-BE49-F238E27FC236}">
                <a16:creationId xmlns:a16="http://schemas.microsoft.com/office/drawing/2014/main" id="{030FD046-2470-403C-B875-785D2F9C3259}"/>
              </a:ext>
            </a:extLst>
          </p:cNvPr>
          <p:cNvSpPr txBox="1">
            <a:spLocks/>
          </p:cNvSpPr>
          <p:nvPr/>
        </p:nvSpPr>
        <p:spPr>
          <a:xfrm>
            <a:off x="1981201" y="3392314"/>
            <a:ext cx="4326082" cy="2893100"/>
          </a:xfrm>
          <a:prstGeom prst="rect">
            <a:avLst/>
          </a:prstGeom>
          <a:ln w="15875">
            <a:solidFill>
              <a:schemeClr val="tx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#define SYCL_</a:t>
            </a:r>
            <a:r>
              <a:rPr lang="en-US" sz="2000" dirty="0">
                <a:highlight>
                  <a:srgbClr val="FFFF00"/>
                </a:highlight>
                <a:latin typeface="Consolas" panose="020B0609020204030204" pitchFamily="49" charset="0"/>
              </a:rPr>
              <a:t>EXT_ACME</a:t>
            </a:r>
            <a:r>
              <a:rPr lang="en-US" sz="2000" dirty="0">
                <a:latin typeface="Consolas" panose="020B0609020204030204" pitchFamily="49" charset="0"/>
              </a:rPr>
              <a:t>_FOO</a:t>
            </a:r>
          </a:p>
          <a:p>
            <a:pPr marL="0" indent="0">
              <a:spcBef>
                <a:spcPts val="1200"/>
              </a:spcBef>
              <a:buNone/>
            </a:pPr>
            <a:r>
              <a:rPr lang="en-US" sz="2000" dirty="0">
                <a:latin typeface="Consolas" panose="020B0609020204030204" pitchFamily="49" charset="0"/>
              </a:rPr>
              <a:t>namespace </a:t>
            </a:r>
            <a:r>
              <a:rPr lang="en-US" sz="2000" dirty="0" err="1">
                <a:latin typeface="Consolas" panose="020B0609020204030204" pitchFamily="49" charset="0"/>
              </a:rPr>
              <a:t>sycl</a:t>
            </a:r>
            <a:r>
              <a:rPr lang="en-US" sz="2000" dirty="0">
                <a:latin typeface="Consolas" panose="020B0609020204030204" pitchFamily="49" charset="0"/>
              </a:rPr>
              <a:t>::</a:t>
            </a:r>
            <a:r>
              <a:rPr lang="en-US" sz="2000" dirty="0" err="1">
                <a:highlight>
                  <a:srgbClr val="FFFF00"/>
                </a:highlight>
                <a:latin typeface="Consolas" panose="020B0609020204030204" pitchFamily="49" charset="0"/>
              </a:rPr>
              <a:t>ext</a:t>
            </a:r>
            <a:r>
              <a:rPr lang="en-US" sz="2000" dirty="0">
                <a:highlight>
                  <a:srgbClr val="FFFF00"/>
                </a:highlight>
                <a:latin typeface="Consolas" panose="020B0609020204030204" pitchFamily="49" charset="0"/>
              </a:rPr>
              <a:t>::acme</a:t>
            </a:r>
            <a:r>
              <a:rPr lang="en-US" sz="2000" dirty="0">
                <a:latin typeface="Consolas" panose="020B0609020204030204" pitchFamily="49" charset="0"/>
              </a:rPr>
              <a:t> {</a:t>
            </a:r>
          </a:p>
          <a:p>
            <a:pPr marL="0" indent="0">
              <a:spcBef>
                <a:spcPts val="0"/>
              </a:spcBef>
              <a:buNone/>
            </a:pPr>
            <a:r>
              <a:rPr lang="en-US" sz="2000" dirty="0">
                <a:latin typeface="Consolas" panose="020B0609020204030204" pitchFamily="49" charset="0"/>
              </a:rPr>
              <a:t>  void fancy();</a:t>
            </a:r>
          </a:p>
          <a:p>
            <a:pPr marL="0" indent="0">
              <a:spcBef>
                <a:spcPts val="0"/>
              </a:spcBef>
              <a:buNone/>
            </a:pPr>
            <a:r>
              <a:rPr lang="en-US" sz="2000" dirty="0">
                <a:latin typeface="Consolas" panose="020B0609020204030204" pitchFamily="49" charset="0"/>
              </a:rPr>
              <a:t>}</a:t>
            </a:r>
          </a:p>
          <a:p>
            <a:pPr marL="0" indent="0">
              <a:spcBef>
                <a:spcPts val="1200"/>
              </a:spcBef>
              <a:buNone/>
            </a:pPr>
            <a:r>
              <a:rPr lang="en-US" sz="2000" dirty="0">
                <a:latin typeface="Consolas" panose="020B0609020204030204" pitchFamily="49" charset="0"/>
              </a:rPr>
              <a:t>namespace </a:t>
            </a:r>
            <a:r>
              <a:rPr lang="en-US" sz="2000" dirty="0" err="1">
                <a:latin typeface="Consolas" panose="020B0609020204030204" pitchFamily="49" charset="0"/>
              </a:rPr>
              <a:t>sycl</a:t>
            </a:r>
            <a:r>
              <a:rPr lang="en-US" sz="2000" dirty="0">
                <a:latin typeface="Consolas" panose="020B0609020204030204" pitchFamily="49" charset="0"/>
              </a:rPr>
              <a:t> {</a:t>
            </a:r>
          </a:p>
          <a:p>
            <a:pPr marL="0" indent="0">
              <a:spcBef>
                <a:spcPts val="0"/>
              </a:spcBef>
              <a:buNone/>
            </a:pPr>
            <a:r>
              <a:rPr lang="en-US" sz="2000" dirty="0">
                <a:latin typeface="Consolas" panose="020B0609020204030204" pitchFamily="49" charset="0"/>
              </a:rPr>
              <a:t>  class device {</a:t>
            </a:r>
          </a:p>
          <a:p>
            <a:pPr marL="0" indent="0">
              <a:spcBef>
                <a:spcPts val="0"/>
              </a:spcBef>
              <a:buNone/>
            </a:pPr>
            <a:r>
              <a:rPr lang="en-US" sz="2000" dirty="0">
                <a:latin typeface="Consolas" panose="020B0609020204030204" pitchFamily="49" charset="0"/>
              </a:rPr>
              <a:t>    void </a:t>
            </a:r>
            <a:r>
              <a:rPr lang="en-US" sz="2000" dirty="0" err="1">
                <a:highlight>
                  <a:srgbClr val="FFFF00"/>
                </a:highlight>
                <a:latin typeface="Consolas" panose="020B0609020204030204" pitchFamily="49" charset="0"/>
              </a:rPr>
              <a:t>ext_acme</a:t>
            </a:r>
            <a:r>
              <a:rPr lang="en-US" sz="2000" dirty="0" err="1">
                <a:latin typeface="Consolas" panose="020B0609020204030204" pitchFamily="49" charset="0"/>
              </a:rPr>
              <a:t>_fancier</a:t>
            </a:r>
            <a:r>
              <a:rPr lang="en-US" sz="2000" dirty="0">
                <a:latin typeface="Consolas" panose="020B0609020204030204" pitchFamily="49" charset="0"/>
              </a:rPr>
              <a:t>();</a:t>
            </a:r>
          </a:p>
          <a:p>
            <a:pPr marL="0" indent="0">
              <a:spcBef>
                <a:spcPts val="0"/>
              </a:spcBef>
              <a:buNone/>
            </a:pPr>
            <a:r>
              <a:rPr lang="en-US" sz="2000" dirty="0">
                <a:latin typeface="Consolas" panose="020B0609020204030204" pitchFamily="49" charset="0"/>
              </a:rPr>
              <a:t>  };</a:t>
            </a:r>
          </a:p>
          <a:p>
            <a:pPr marL="0" indent="0">
              <a:spcBef>
                <a:spcPts val="0"/>
              </a:spcBef>
              <a:buNone/>
            </a:pPr>
            <a:r>
              <a:rPr lang="en-US" sz="2000" dirty="0">
                <a:latin typeface="Consolas" panose="020B0609020204030204" pitchFamily="49" charset="0"/>
              </a:rPr>
              <a:t>}</a:t>
            </a:r>
          </a:p>
        </p:txBody>
      </p:sp>
      <p:sp>
        <p:nvSpPr>
          <p:cNvPr id="7" name="TextBox 6">
            <a:extLst>
              <a:ext uri="{FF2B5EF4-FFF2-40B4-BE49-F238E27FC236}">
                <a16:creationId xmlns:a16="http://schemas.microsoft.com/office/drawing/2014/main" id="{E83C47D4-D840-4287-92C5-BDDB25FF054B}"/>
              </a:ext>
            </a:extLst>
          </p:cNvPr>
          <p:cNvSpPr txBox="1"/>
          <p:nvPr/>
        </p:nvSpPr>
        <p:spPr>
          <a:xfrm>
            <a:off x="7559385" y="3366015"/>
            <a:ext cx="3927764" cy="369332"/>
          </a:xfrm>
          <a:prstGeom prst="rect">
            <a:avLst/>
          </a:prstGeom>
          <a:noFill/>
        </p:spPr>
        <p:txBody>
          <a:bodyPr wrap="square" rtlCol="0">
            <a:spAutoFit/>
          </a:bodyPr>
          <a:lstStyle/>
          <a:p>
            <a:r>
              <a:rPr lang="en-US" dirty="0">
                <a:solidFill>
                  <a:srgbClr val="FF0000"/>
                </a:solidFill>
              </a:rPr>
              <a:t>Macros start with “SYCL_EXT_ACME”</a:t>
            </a:r>
          </a:p>
        </p:txBody>
      </p:sp>
      <p:cxnSp>
        <p:nvCxnSpPr>
          <p:cNvPr id="8" name="Straight Arrow Connector 7">
            <a:extLst>
              <a:ext uri="{FF2B5EF4-FFF2-40B4-BE49-F238E27FC236}">
                <a16:creationId xmlns:a16="http://schemas.microsoft.com/office/drawing/2014/main" id="{8E8EA7A4-1398-4CEF-B3AB-744FC67F7DC0}"/>
              </a:ext>
            </a:extLst>
          </p:cNvPr>
          <p:cNvCxnSpPr>
            <a:cxnSpLocks/>
          </p:cNvCxnSpPr>
          <p:nvPr/>
        </p:nvCxnSpPr>
        <p:spPr>
          <a:xfrm flipH="1">
            <a:off x="5673437" y="3587000"/>
            <a:ext cx="180801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FD8AFE1-658C-41BB-80FC-24B3C9E5443D}"/>
              </a:ext>
            </a:extLst>
          </p:cNvPr>
          <p:cNvSpPr txBox="1"/>
          <p:nvPr/>
        </p:nvSpPr>
        <p:spPr>
          <a:xfrm>
            <a:off x="7559385" y="4084671"/>
            <a:ext cx="3927764" cy="646331"/>
          </a:xfrm>
          <a:prstGeom prst="rect">
            <a:avLst/>
          </a:prstGeom>
          <a:noFill/>
        </p:spPr>
        <p:txBody>
          <a:bodyPr wrap="square" rtlCol="0">
            <a:spAutoFit/>
          </a:bodyPr>
          <a:lstStyle/>
          <a:p>
            <a:r>
              <a:rPr lang="en-US" dirty="0">
                <a:solidFill>
                  <a:srgbClr val="FF0000"/>
                </a:solidFill>
              </a:rPr>
              <a:t>Free functions and types in namespace “</a:t>
            </a:r>
            <a:r>
              <a:rPr lang="en-US" dirty="0" err="1">
                <a:solidFill>
                  <a:srgbClr val="FF0000"/>
                </a:solidFill>
              </a:rPr>
              <a:t>sycl</a:t>
            </a:r>
            <a:r>
              <a:rPr lang="en-US" dirty="0">
                <a:solidFill>
                  <a:srgbClr val="FF0000"/>
                </a:solidFill>
              </a:rPr>
              <a:t>::</a:t>
            </a:r>
            <a:r>
              <a:rPr lang="en-US" dirty="0" err="1">
                <a:solidFill>
                  <a:srgbClr val="FF0000"/>
                </a:solidFill>
              </a:rPr>
              <a:t>ext</a:t>
            </a:r>
            <a:r>
              <a:rPr lang="en-US" dirty="0">
                <a:solidFill>
                  <a:srgbClr val="FF0000"/>
                </a:solidFill>
              </a:rPr>
              <a:t>::acme”</a:t>
            </a:r>
          </a:p>
        </p:txBody>
      </p:sp>
      <p:cxnSp>
        <p:nvCxnSpPr>
          <p:cNvPr id="12" name="Straight Arrow Connector 11">
            <a:extLst>
              <a:ext uri="{FF2B5EF4-FFF2-40B4-BE49-F238E27FC236}">
                <a16:creationId xmlns:a16="http://schemas.microsoft.com/office/drawing/2014/main" id="{1E349A28-752C-41C4-9AE7-4E8BA035EDA3}"/>
              </a:ext>
            </a:extLst>
          </p:cNvPr>
          <p:cNvCxnSpPr>
            <a:cxnSpLocks/>
          </p:cNvCxnSpPr>
          <p:nvPr/>
        </p:nvCxnSpPr>
        <p:spPr>
          <a:xfrm flipH="1">
            <a:off x="4322618" y="4269337"/>
            <a:ext cx="315883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E985CE5-FC35-4476-8730-09F6499CEE9A}"/>
              </a:ext>
            </a:extLst>
          </p:cNvPr>
          <p:cNvSpPr txBox="1"/>
          <p:nvPr/>
        </p:nvSpPr>
        <p:spPr>
          <a:xfrm>
            <a:off x="7545530" y="5331236"/>
            <a:ext cx="3927764" cy="646331"/>
          </a:xfrm>
          <a:prstGeom prst="rect">
            <a:avLst/>
          </a:prstGeom>
          <a:noFill/>
        </p:spPr>
        <p:txBody>
          <a:bodyPr wrap="square" rtlCol="0">
            <a:spAutoFit/>
          </a:bodyPr>
          <a:lstStyle/>
          <a:p>
            <a:r>
              <a:rPr lang="en-US" dirty="0">
                <a:solidFill>
                  <a:srgbClr val="FF0000"/>
                </a:solidFill>
              </a:rPr>
              <a:t>Extended member functions start with “</a:t>
            </a:r>
            <a:r>
              <a:rPr lang="en-US" dirty="0" err="1">
                <a:solidFill>
                  <a:srgbClr val="FF0000"/>
                </a:solidFill>
              </a:rPr>
              <a:t>ext_acme</a:t>
            </a:r>
            <a:r>
              <a:rPr lang="en-US" dirty="0">
                <a:solidFill>
                  <a:srgbClr val="FF0000"/>
                </a:solidFill>
              </a:rPr>
              <a:t>_” prefix</a:t>
            </a:r>
          </a:p>
        </p:txBody>
      </p:sp>
      <p:cxnSp>
        <p:nvCxnSpPr>
          <p:cNvPr id="23" name="Straight Arrow Connector 22">
            <a:extLst>
              <a:ext uri="{FF2B5EF4-FFF2-40B4-BE49-F238E27FC236}">
                <a16:creationId xmlns:a16="http://schemas.microsoft.com/office/drawing/2014/main" id="{A447875B-854B-4923-8B7E-B66E3BE5A913}"/>
              </a:ext>
            </a:extLst>
          </p:cNvPr>
          <p:cNvCxnSpPr>
            <a:cxnSpLocks/>
          </p:cNvCxnSpPr>
          <p:nvPr/>
        </p:nvCxnSpPr>
        <p:spPr>
          <a:xfrm flipH="1">
            <a:off x="5995555" y="5515902"/>
            <a:ext cx="147204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938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EA3F8-6506-4B0D-B894-4B8D585E0682}"/>
              </a:ext>
            </a:extLst>
          </p:cNvPr>
          <p:cNvSpPr>
            <a:spLocks noGrp="1"/>
          </p:cNvSpPr>
          <p:nvPr>
            <p:ph type="title"/>
          </p:nvPr>
        </p:nvSpPr>
        <p:spPr/>
        <p:txBody>
          <a:bodyPr/>
          <a:lstStyle/>
          <a:p>
            <a:r>
              <a:rPr lang="en-US" dirty="0"/>
              <a:t>Things to Consider</a:t>
            </a:r>
          </a:p>
        </p:txBody>
      </p:sp>
      <p:sp>
        <p:nvSpPr>
          <p:cNvPr id="3" name="Content Placeholder 2">
            <a:extLst>
              <a:ext uri="{FF2B5EF4-FFF2-40B4-BE49-F238E27FC236}">
                <a16:creationId xmlns:a16="http://schemas.microsoft.com/office/drawing/2014/main" id="{7A9D7C46-F96D-46F6-974C-86F40149E935}"/>
              </a:ext>
            </a:extLst>
          </p:cNvPr>
          <p:cNvSpPr>
            <a:spLocks noGrp="1"/>
          </p:cNvSpPr>
          <p:nvPr>
            <p:ph idx="1"/>
          </p:nvPr>
        </p:nvSpPr>
        <p:spPr/>
        <p:txBody>
          <a:bodyPr>
            <a:normAutofit/>
          </a:bodyPr>
          <a:lstStyle/>
          <a:p>
            <a:r>
              <a:rPr lang="en-US" dirty="0"/>
              <a:t>Option 1: All caps</a:t>
            </a:r>
          </a:p>
          <a:p>
            <a:pPr lvl="1"/>
            <a:r>
              <a:rPr lang="en-US" dirty="0"/>
              <a:t>Less verbose</a:t>
            </a:r>
          </a:p>
          <a:p>
            <a:pPr lvl="1"/>
            <a:r>
              <a:rPr lang="en-US" dirty="0"/>
              <a:t>Style similar to other </a:t>
            </a:r>
            <a:r>
              <a:rPr lang="en-US" dirty="0" err="1"/>
              <a:t>Khronos</a:t>
            </a:r>
            <a:r>
              <a:rPr lang="en-US"/>
              <a:t> specifications </a:t>
            </a:r>
            <a:r>
              <a:rPr lang="en-US" dirty="0"/>
              <a:t>(e.g. OpenCL uses all caps for extensions)</a:t>
            </a:r>
          </a:p>
          <a:p>
            <a:pPr lvl="1"/>
            <a:r>
              <a:rPr lang="en-US" dirty="0"/>
              <a:t>All caps looks like macro name (especially the namespace name)</a:t>
            </a:r>
          </a:p>
          <a:p>
            <a:r>
              <a:rPr lang="en-US" dirty="0"/>
              <a:t>Option 2: Initial cap</a:t>
            </a:r>
          </a:p>
          <a:p>
            <a:pPr lvl="1"/>
            <a:r>
              <a:rPr lang="en-US" dirty="0"/>
              <a:t>Also less verbose</a:t>
            </a:r>
          </a:p>
          <a:p>
            <a:r>
              <a:rPr lang="en-US" dirty="0"/>
              <a:t>Option 3: “</a:t>
            </a:r>
            <a:r>
              <a:rPr lang="en-US" dirty="0" err="1"/>
              <a:t>ext</a:t>
            </a:r>
            <a:r>
              <a:rPr lang="en-US" dirty="0"/>
              <a:t>” as a namespace</a:t>
            </a:r>
          </a:p>
          <a:p>
            <a:pPr lvl="1"/>
            <a:r>
              <a:rPr lang="en-US" dirty="0"/>
              <a:t>Most verbose</a:t>
            </a:r>
          </a:p>
          <a:p>
            <a:pPr lvl="1"/>
            <a:r>
              <a:rPr lang="en-US" dirty="0"/>
              <a:t>Maintains </a:t>
            </a:r>
            <a:r>
              <a:rPr lang="en-US" dirty="0" err="1"/>
              <a:t>snake_case</a:t>
            </a:r>
            <a:r>
              <a:rPr lang="en-US" dirty="0"/>
              <a:t> style (consistent with core SYCL spec)</a:t>
            </a:r>
          </a:p>
        </p:txBody>
      </p:sp>
      <p:sp>
        <p:nvSpPr>
          <p:cNvPr id="4" name="Date Placeholder 3">
            <a:extLst>
              <a:ext uri="{FF2B5EF4-FFF2-40B4-BE49-F238E27FC236}">
                <a16:creationId xmlns:a16="http://schemas.microsoft.com/office/drawing/2014/main" id="{4825057A-04FC-48A4-9A52-F9ED973DBAF2}"/>
              </a:ext>
            </a:extLst>
          </p:cNvPr>
          <p:cNvSpPr>
            <a:spLocks noGrp="1"/>
          </p:cNvSpPr>
          <p:nvPr>
            <p:ph type="dt" sz="half" idx="10"/>
          </p:nvPr>
        </p:nvSpPr>
        <p:spPr/>
        <p:txBody>
          <a:bodyPr/>
          <a:lstStyle/>
          <a:p>
            <a:fld id="{24EE5EBB-BD4B-4278-8683-9FE10C513382}" type="datetime1">
              <a:rPr lang="en-US" smtClean="0"/>
              <a:t>9/21/2020</a:t>
            </a:fld>
            <a:endParaRPr lang="en-US" dirty="0"/>
          </a:p>
        </p:txBody>
      </p:sp>
      <p:sp>
        <p:nvSpPr>
          <p:cNvPr id="5" name="Slide Number Placeholder 4">
            <a:extLst>
              <a:ext uri="{FF2B5EF4-FFF2-40B4-BE49-F238E27FC236}">
                <a16:creationId xmlns:a16="http://schemas.microsoft.com/office/drawing/2014/main" id="{0FB0E911-8F5E-443C-A968-84DB4ED1B81D}"/>
              </a:ext>
            </a:extLst>
          </p:cNvPr>
          <p:cNvSpPr>
            <a:spLocks noGrp="1"/>
          </p:cNvSpPr>
          <p:nvPr>
            <p:ph type="sldNum" sz="quarter" idx="12"/>
          </p:nvPr>
        </p:nvSpPr>
        <p:spPr/>
        <p:txBody>
          <a:bodyPr/>
          <a:lstStyle/>
          <a:p>
            <a:fld id="{924FA28A-A908-4880-88A3-A918E8B0FF04}" type="slidenum">
              <a:rPr lang="en-US" smtClean="0"/>
              <a:t>7</a:t>
            </a:fld>
            <a:endParaRPr lang="en-US"/>
          </a:p>
        </p:txBody>
      </p:sp>
    </p:spTree>
    <p:extLst>
      <p:ext uri="{BB962C8B-B14F-4D97-AF65-F5344CB8AC3E}">
        <p14:creationId xmlns:p14="http://schemas.microsoft.com/office/powerpoint/2010/main" val="2467777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BD1A1-0DE2-4812-BFC3-E01D2313DE56}"/>
              </a:ext>
            </a:extLst>
          </p:cNvPr>
          <p:cNvSpPr>
            <a:spLocks noGrp="1"/>
          </p:cNvSpPr>
          <p:nvPr>
            <p:ph type="title"/>
          </p:nvPr>
        </p:nvSpPr>
        <p:spPr>
          <a:xfrm>
            <a:off x="450850" y="334297"/>
            <a:ext cx="10902950" cy="1356391"/>
          </a:xfrm>
        </p:spPr>
        <p:txBody>
          <a:bodyPr/>
          <a:lstStyle/>
          <a:p>
            <a:r>
              <a:rPr lang="en-US" b="1" dirty="0"/>
              <a:t>Notices and Disclaimers</a:t>
            </a:r>
            <a:br>
              <a:rPr lang="en-US" dirty="0"/>
            </a:br>
            <a:endParaRPr lang="en-US" dirty="0"/>
          </a:p>
        </p:txBody>
      </p:sp>
      <p:sp>
        <p:nvSpPr>
          <p:cNvPr id="4" name="Slide Number Placeholder 3">
            <a:extLst>
              <a:ext uri="{FF2B5EF4-FFF2-40B4-BE49-F238E27FC236}">
                <a16:creationId xmlns:a16="http://schemas.microsoft.com/office/drawing/2014/main" id="{91E3C964-2862-4BF9-811A-9F99A201869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4FA28A-A908-4880-88A3-A918E8B0FF0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F99FE4D0-654E-4D35-9E1D-7B077C56152E}"/>
              </a:ext>
            </a:extLst>
          </p:cNvPr>
          <p:cNvSpPr/>
          <p:nvPr/>
        </p:nvSpPr>
        <p:spPr>
          <a:xfrm>
            <a:off x="450850" y="1154906"/>
            <a:ext cx="11290300" cy="4878259"/>
          </a:xfrm>
          <a:prstGeom prst="rect">
            <a:avLst/>
          </a:prstGeom>
        </p:spPr>
        <p:txBody>
          <a:bodyPr wrap="square">
            <a:spAutoFit/>
          </a:bodyPr>
          <a:lstStyle/>
          <a:p>
            <a:pPr marL="0" marR="0" lvl="0" indent="0" algn="l" defTabSz="914400" rtl="0" eaLnBrk="1" fontAlgn="auto" latinLnBrk="0" hangingPunct="1">
              <a:lnSpc>
                <a:spcPts val="1800"/>
              </a:lnSpc>
              <a:spcBef>
                <a:spcPts val="0"/>
              </a:spcBef>
              <a:spcAft>
                <a:spcPts val="18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The content of this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oneAPI</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Specification is </a:t>
            </a:r>
            <a:r>
              <a:rPr kumimoji="0" lang="en-US" sz="1600" b="0" i="0" u="none" strike="noStrike" kern="1200" cap="none" spc="0" normalizeH="0" baseline="0" noProof="0" dirty="0">
                <a:ln>
                  <a:noFill/>
                </a:ln>
                <a:solidFill>
                  <a:prstClr val="black"/>
                </a:solidFill>
                <a:effectLst/>
                <a:highlight>
                  <a:srgbClr val="FFFF00"/>
                </a:highlight>
                <a:uLnTx/>
                <a:uFillTx/>
                <a:latin typeface="Arial" panose="020B0604020202020204" pitchFamily="34" charset="0"/>
                <a:ea typeface="Times New Roman" panose="02020603050405020304" pitchFamily="18" charset="0"/>
                <a:cs typeface="Arial" panose="020B0604020202020204" pitchFamily="34" charset="0"/>
              </a:rPr>
              <a:t>licensed under the </a:t>
            </a:r>
            <a:r>
              <a:rPr kumimoji="0" lang="en-US" sz="1600" b="0" i="0" u="none" strike="noStrike" kern="1200" cap="none" spc="0" normalizeH="0" baseline="0" noProof="0" dirty="0">
                <a:ln>
                  <a:noFill/>
                </a:ln>
                <a:solidFill>
                  <a:prstClr val="black"/>
                </a:solidFill>
                <a:effectLst/>
                <a:highlight>
                  <a:srgbClr val="FFFF00"/>
                </a:highlight>
                <a:uLnTx/>
                <a:uFillTx/>
                <a:latin typeface="Arial" panose="020B0604020202020204" pitchFamily="34" charset="0"/>
                <a:ea typeface="Times New Roman" panose="02020603050405020304" pitchFamily="18" charset="0"/>
                <a:cs typeface="Arial" panose="020B0604020202020204" pitchFamily="34" charset="0"/>
                <a:hlinkClick r:id="rId3"/>
              </a:rPr>
              <a:t>Creative Commons Attribution 4.0 International License</a:t>
            </a:r>
            <a:r>
              <a:rPr kumimoji="0" lang="en-US" sz="1600" b="0" i="0" u="none" strike="noStrike" kern="1200" cap="none" spc="0" normalizeH="0" baseline="0" noProof="0" dirty="0">
                <a:ln>
                  <a:noFill/>
                </a:ln>
                <a:solidFill>
                  <a:prstClr val="black"/>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Unless stated otherwise, the sample code examples in this document are released to you under the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hlinkClick r:id="rId4"/>
              </a:rPr>
              <a:t>MIT license</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a:t>
            </a:r>
          </a:p>
          <a:p>
            <a:pPr marL="0" marR="0" lvl="0" indent="0" algn="l" defTabSz="914400" rtl="0" eaLnBrk="1" fontAlgn="auto" latinLnBrk="0" hangingPunct="1">
              <a:lnSpc>
                <a:spcPts val="1800"/>
              </a:lnSpc>
              <a:spcBef>
                <a:spcPts val="0"/>
              </a:spcBef>
              <a:spcAft>
                <a:spcPts val="18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This specification is a continuation of Intel’s decades-long history of working with standards groups and industry/academia initiatives such as The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Khronos</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Group*, to create and define specifications in an open and fair process to achieve interoperability and interchangeability.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oneAPI</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is intended to be an open specification and we encourage you to help us make it better. Your f</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eedback is optional, but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to enable Intel to incorporate any feedback you may provide to this specification, and </a:t>
            </a:r>
            <a:r>
              <a:rPr kumimoji="0" lang="en-US" sz="1600" b="0" i="0" u="none" strike="noStrike" kern="1200" cap="none" spc="0" normalizeH="0" baseline="0" noProof="0" dirty="0">
                <a:ln>
                  <a:noFill/>
                </a:ln>
                <a:solidFill>
                  <a:prstClr val="black"/>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to further upstream your feedback to other standards bodies, including The </a:t>
            </a:r>
            <a:r>
              <a:rPr kumimoji="0" lang="en-US" sz="1600" b="0" i="0" u="none" strike="noStrike" kern="1200" cap="none" spc="0" normalizeH="0" baseline="0" noProof="0" dirty="0" err="1">
                <a:ln>
                  <a:noFill/>
                </a:ln>
                <a:solidFill>
                  <a:prstClr val="black"/>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Khronos</a:t>
            </a:r>
            <a:r>
              <a:rPr kumimoji="0" lang="en-US" sz="1600" b="0" i="0" u="none" strike="noStrike" kern="1200" cap="none" spc="0" normalizeH="0" baseline="0" noProof="0" dirty="0">
                <a:ln>
                  <a:noFill/>
                </a:ln>
                <a:solidFill>
                  <a:prstClr val="black"/>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 Group SYCL* specification, please submit your feedback under the terms and conditions below.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Any contribution of your feedback to the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oneAPI</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Specification does not prohibit you from also contributing your feedback directly to The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Khronos</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Group or other standard bodies under their respective submission policies.</a:t>
            </a:r>
          </a:p>
          <a:p>
            <a:pPr marL="0" marR="0" lvl="0" indent="0" algn="l" defTabSz="914400" rtl="0" eaLnBrk="1" fontAlgn="auto" latinLnBrk="0" hangingPunct="1">
              <a:lnSpc>
                <a:spcPts val="1800"/>
              </a:lnSpc>
              <a:spcBef>
                <a:spcPts val="0"/>
              </a:spcBef>
              <a:spcAft>
                <a:spcPts val="18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By opening an issue, providing feedback, or otherwise contributing to the specification, </a:t>
            </a:r>
            <a:r>
              <a:rPr kumimoji="0" lang="en-US" sz="1600" b="0" i="1" u="none" strike="noStrike" kern="1200" cap="none" spc="0" normalizeH="0" baseline="0" noProof="0" dirty="0">
                <a:ln>
                  <a:noFill/>
                </a:ln>
                <a:solidFill>
                  <a:prstClr val="black"/>
                </a:solidFill>
                <a:effectLst/>
                <a:highlight>
                  <a:srgbClr val="FFFF00"/>
                </a:highlight>
                <a:uLnTx/>
                <a:uFillTx/>
                <a:latin typeface="Arial" panose="020B0604020202020204" pitchFamily="34" charset="0"/>
                <a:ea typeface="Times New Roman" panose="02020603050405020304" pitchFamily="18" charset="0"/>
                <a:cs typeface="Arial" panose="020B0604020202020204" pitchFamily="34" charset="0"/>
              </a:rPr>
              <a:t>you agree that </a:t>
            </a:r>
            <a:r>
              <a:rPr kumimoji="0" lang="en-US" sz="1600" b="0" i="1" u="none" strike="noStrike" kern="1200" cap="none" spc="0" normalizeH="0" baseline="0" noProof="0" dirty="0">
                <a:ln>
                  <a:noFill/>
                </a:ln>
                <a:solidFill>
                  <a:prstClr val="black"/>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Intel will be free to use, disclose, reproduce, modify, license, or otherwise distribute your feedback in its sole discretion without any obligations or restrictions of any kind, including without limitation, intellectual property rights or licensing obligations.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For complete contribution policies and guidelines, see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hlinkClick r:id="rId5"/>
              </a:rPr>
              <a:t>Contribution Guidelines</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on www.spec.oneapi.com</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ts val="18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This document contains information on products, services and/or processes in development. All information provided here is subject to change without notice.</a:t>
            </a:r>
          </a:p>
          <a:p>
            <a:pPr marL="0" marR="0" lvl="0" indent="0" algn="l" defTabSz="914400" rtl="0" eaLnBrk="1" fontAlgn="auto" latinLnBrk="0" hangingPunct="1">
              <a:lnSpc>
                <a:spcPts val="18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Intel and the Intel logo are trademarks of Intel Corporation in the U.S. and/or other countries.</a:t>
            </a: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*Other names and brands may be claimed as the property of others.</a:t>
            </a:r>
          </a:p>
          <a:p>
            <a:pPr marL="0" marR="0" lvl="0" indent="0" algn="l" defTabSz="914400" rtl="0" eaLnBrk="1" fontAlgn="auto" latinLnBrk="0" hangingPunct="1">
              <a:lnSpc>
                <a:spcPts val="18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Intel Corporation</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p>
        </p:txBody>
      </p:sp>
      <p:sp>
        <p:nvSpPr>
          <p:cNvPr id="3" name="Date Placeholder 2">
            <a:extLst>
              <a:ext uri="{FF2B5EF4-FFF2-40B4-BE49-F238E27FC236}">
                <a16:creationId xmlns:a16="http://schemas.microsoft.com/office/drawing/2014/main" id="{FD3762DD-FE78-4CD1-86DF-759714348BEF}"/>
              </a:ext>
            </a:extLst>
          </p:cNvPr>
          <p:cNvSpPr>
            <a:spLocks noGrp="1"/>
          </p:cNvSpPr>
          <p:nvPr>
            <p:ph type="dt" sz="half" idx="10"/>
          </p:nvPr>
        </p:nvSpPr>
        <p:spPr/>
        <p:txBody>
          <a:bodyPr/>
          <a:lstStyle/>
          <a:p>
            <a:fld id="{B4515C24-D6C5-45DF-B323-AA342315CB4D}" type="datetime1">
              <a:rPr lang="en-US" smtClean="0"/>
              <a:t>9/21/2020</a:t>
            </a:fld>
            <a:endParaRPr lang="en-US" dirty="0"/>
          </a:p>
        </p:txBody>
      </p:sp>
    </p:spTree>
    <p:extLst>
      <p:ext uri="{BB962C8B-B14F-4D97-AF65-F5344CB8AC3E}">
        <p14:creationId xmlns:p14="http://schemas.microsoft.com/office/powerpoint/2010/main" val="2517063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25B7FD140F5FB4492DB6BB24AF3D1FF" ma:contentTypeVersion="6" ma:contentTypeDescription="Create a new document." ma:contentTypeScope="" ma:versionID="657e2cc153942919b4fc2d461714f7a6">
  <xsd:schema xmlns:xsd="http://www.w3.org/2001/XMLSchema" xmlns:xs="http://www.w3.org/2001/XMLSchema" xmlns:p="http://schemas.microsoft.com/office/2006/metadata/properties" xmlns:ns2="9a6d20c9-3b39-4091-b2ac-c7cf9302629c" xmlns:ns3="d5b94ebf-a860-4c8f-8961-3cedad6207a8" targetNamespace="http://schemas.microsoft.com/office/2006/metadata/properties" ma:root="true" ma:fieldsID="b0054d9ea0a551b7a924c2275821def0" ns2:_="" ns3:_="">
    <xsd:import namespace="9a6d20c9-3b39-4091-b2ac-c7cf9302629c"/>
    <xsd:import namespace="d5b94ebf-a860-4c8f-8961-3cedad6207a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6d20c9-3b39-4091-b2ac-c7cf930262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b94ebf-a860-4c8f-8961-3cedad6207a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37674D-1F32-424B-AEEA-762FD2A5E012}">
  <ds:schemaRefs>
    <ds:schemaRef ds:uri="d5b94ebf-a860-4c8f-8961-3cedad6207a8"/>
    <ds:schemaRef ds:uri="http://schemas.microsoft.com/office/2006/metadata/properties"/>
    <ds:schemaRef ds:uri="http://purl.org/dc/dcmitype/"/>
    <ds:schemaRef ds:uri="http://purl.org/dc/elements/1.1/"/>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9a6d20c9-3b39-4091-b2ac-c7cf9302629c"/>
    <ds:schemaRef ds:uri="http://www.w3.org/XML/1998/namespace"/>
  </ds:schemaRefs>
</ds:datastoreItem>
</file>

<file path=customXml/itemProps2.xml><?xml version="1.0" encoding="utf-8"?>
<ds:datastoreItem xmlns:ds="http://schemas.openxmlformats.org/officeDocument/2006/customXml" ds:itemID="{50B235CC-6CE8-487C-934D-F56FD575B3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6d20c9-3b39-4091-b2ac-c7cf9302629c"/>
    <ds:schemaRef ds:uri="d5b94ebf-a860-4c8f-8961-3cedad6207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72489E-10ED-4746-B0B2-C1173A3FF99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609</TotalTime>
  <Words>558</Words>
  <Application>Microsoft Office PowerPoint</Application>
  <PresentationFormat>Widescreen</PresentationFormat>
  <Paragraphs>105</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Consolas</vt:lpstr>
      <vt:lpstr>Office Theme</vt:lpstr>
      <vt:lpstr>Rules of the Road </vt:lpstr>
      <vt:lpstr>oneAPI Technical Advisory Board Meeting: Extension Naming</vt:lpstr>
      <vt:lpstr>Why Define an Extension Naming Pattern</vt:lpstr>
      <vt:lpstr>Option 1: All Capitals</vt:lpstr>
      <vt:lpstr>Option 2: Initial Capital</vt:lpstr>
      <vt:lpstr>Option 3: Use “ext” as a namespace</vt:lpstr>
      <vt:lpstr>Things to Consider</vt:lpstr>
      <vt:lpstr>Notices and Disclaimers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oneAPI Technical Advisory Board Meeting</dc:title>
  <dc:creator>Shah, Sanjiv</dc:creator>
  <cp:keywords>CTPClassification=CTP_NT</cp:keywords>
  <cp:lastModifiedBy>Slavova, Gergana S</cp:lastModifiedBy>
  <cp:revision>23</cp:revision>
  <dcterms:created xsi:type="dcterms:W3CDTF">2019-11-13T20:21:03Z</dcterms:created>
  <dcterms:modified xsi:type="dcterms:W3CDTF">2020-09-21T22:45:38Z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21e78ae4-73e1-458b-9480-f29dce2bd9c5</vt:lpwstr>
  </property>
  <property fmtid="{D5CDD505-2E9C-101B-9397-08002B2CF9AE}" pid="3" name="CTP_TimeStamp">
    <vt:lpwstr>2020-08-24 13:14:57Z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ContentTypeId">
    <vt:lpwstr>0x010100525B7FD140F5FB4492DB6BB24AF3D1FF</vt:lpwstr>
  </property>
</Properties>
</file>