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8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9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5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9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9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2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A33F-8744-415D-A85E-86930DD7DD9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70D0-34A2-42A7-9C40-DD7922160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1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2652" y="773723"/>
            <a:ext cx="1927273" cy="689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2862" y="2293034"/>
            <a:ext cx="815926" cy="209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25594" y="2293034"/>
            <a:ext cx="815926" cy="209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8326" y="2293034"/>
            <a:ext cx="815926" cy="209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31058" y="2293034"/>
            <a:ext cx="815926" cy="209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83790" y="2293034"/>
            <a:ext cx="815926" cy="209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2" idx="2"/>
            <a:endCxn id="5" idx="0"/>
          </p:cNvCxnSpPr>
          <p:nvPr/>
        </p:nvCxnSpPr>
        <p:spPr>
          <a:xfrm>
            <a:off x="5186289" y="1463040"/>
            <a:ext cx="0" cy="829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/>
          <p:cNvCxnSpPr>
            <a:stCxn id="3" idx="0"/>
            <a:endCxn id="7" idx="0"/>
          </p:cNvCxnSpPr>
          <p:nvPr/>
        </p:nvCxnSpPr>
        <p:spPr>
          <a:xfrm rot="5400000" flipH="1" flipV="1">
            <a:off x="5186289" y="187570"/>
            <a:ext cx="12700" cy="4210928"/>
          </a:xfrm>
          <a:prstGeom prst="bentConnector3">
            <a:avLst>
              <a:gd name="adj1" fmla="val 33507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0"/>
          </p:cNvCxnSpPr>
          <p:nvPr/>
        </p:nvCxnSpPr>
        <p:spPr>
          <a:xfrm flipV="1">
            <a:off x="4133557" y="1878037"/>
            <a:ext cx="0" cy="414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0"/>
          </p:cNvCxnSpPr>
          <p:nvPr/>
        </p:nvCxnSpPr>
        <p:spPr>
          <a:xfrm flipV="1">
            <a:off x="6239021" y="1878037"/>
            <a:ext cx="0" cy="414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41520" y="872197"/>
            <a:ext cx="128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主界面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799401" y="2504052"/>
            <a:ext cx="492443" cy="1856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输入学生信息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887338" y="2504052"/>
            <a:ext cx="492443" cy="1856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输出学生信息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940070" y="2504052"/>
            <a:ext cx="492443" cy="1856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查询学生信息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92808" y="2504052"/>
            <a:ext cx="492443" cy="1856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按总分排序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45540" y="2504052"/>
            <a:ext cx="492443" cy="18569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退出本系统</a:t>
            </a:r>
          </a:p>
        </p:txBody>
      </p:sp>
    </p:spTree>
    <p:extLst>
      <p:ext uri="{BB962C8B-B14F-4D97-AF65-F5344CB8AC3E}">
        <p14:creationId xmlns:p14="http://schemas.microsoft.com/office/powerpoint/2010/main" val="213859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徐蕾</dc:creator>
  <cp:lastModifiedBy>徐蕾</cp:lastModifiedBy>
  <cp:revision>2</cp:revision>
  <dcterms:created xsi:type="dcterms:W3CDTF">2017-04-11T03:26:39Z</dcterms:created>
  <dcterms:modified xsi:type="dcterms:W3CDTF">2017-04-11T03:51:35Z</dcterms:modified>
</cp:coreProperties>
</file>