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CC6-58C1-8647-B191-654CB05D7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024E-99FB-2E46-ABBD-C08E8FE90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0F7B-0199-8A42-9436-B3C68CE4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6356-77D1-2647-8DF3-E7C0C1E7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33EE-06E7-BA45-B222-6CF24111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362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0B29-BDA2-464B-9582-0EF4810F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C2DF-BFE3-B949-92BA-BA3C175E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C693-6107-B640-97D1-F84A2E1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9D44-CE13-9E4A-8E4A-D9884994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2944-9B55-D141-9857-A5A3BC6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52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A485-FDF0-4A4D-85BC-89EED7E16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C0023-1DB2-754A-961B-3E33BFE0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62E7-29A0-0447-8457-84B03542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2B02-0EC3-C147-9E5C-EC02C236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05F-7C04-5B49-8746-D7F5516B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43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B59B-72E6-C644-94B3-504D6EFE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75A-5FB6-0B4F-9C61-2FC3D07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BCD9-578A-C548-896F-2F1DD0E1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03C2-F258-1A4C-967B-6F189F51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5F9C-3649-2346-ABCF-1D6309B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58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1B1F-BC1F-9743-8522-89D84311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0637-4D93-1246-B793-3A7857FE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5819-75E7-614C-A989-BB0BCE8A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CB92-CE07-CB46-A76D-3CD11A26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0801-5123-FC4C-8597-47ACDCC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54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7CD8-45E1-EB49-828E-9987096E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2AC7-927A-0A4B-A233-30BC0125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8395B-86C7-9640-B98D-DB75DFF3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03CD9-2843-9944-991F-7F12BD2E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F945-B7D8-144A-8DC5-3A5CFB8B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79FF1-519A-B040-8E64-77228CC8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34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16B5-A87C-2F47-89A6-6883C278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7EDC-0073-9A4E-9B52-88682ACC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8E072-9C18-164C-AA08-B8D31838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A8E5-D48E-7A45-A6DB-0428391A9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62AA7-75EE-7345-81C1-BCEF13CA6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908C3-A755-CB40-9E92-CBC242FB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2B06-C004-F443-B4C3-D67F7B5C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2D95-3A16-ED4D-8881-C559652C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55CF-EAD5-D049-95CA-64EA85A1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C2D1D-0568-2D44-BF25-FCE7C220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26E4D-0165-3242-8C23-47E16F5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46910-7825-6049-B936-25D3665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194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0E62D-234B-1248-B5B6-20771CC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5ED0-2C86-A046-BC57-1850E25C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CF2DE-786E-D14C-805D-61785672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90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8747-0412-E24F-82B7-86A7CE53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72F2-D810-2445-871C-C0AC6AFD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16BC3-C252-B446-BE07-6CA56294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0C112-43DE-8748-A696-A33BF638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59850-41D7-134F-B091-71795F50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CEAC3-21C2-D444-9A6D-42625C05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56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139E-4363-FC4C-880B-2726D59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F5F8A-8218-E647-8BF2-ECAA4A056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4E72-0B49-924D-B70B-1ABC7DC2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0D42-2A5E-E842-825F-8BB090BE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B0A3E-F0A3-2D41-9F71-BC888074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274C-FA0E-6C42-A0C3-17707CE4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44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D4C56-0DD2-7449-9CEE-388EAD87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DAA09-A0B4-6643-A89A-06271916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84A6-C516-BE49-8E1A-5C811C89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234F-9109-7E4F-9481-FDFD71B54ED4}" type="datetimeFigureOut">
              <a:rPr lang="en-CN" smtClean="0"/>
              <a:t>2020/12/20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6D9B-00BD-1E4A-BDE4-42F76465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348A-7F12-E741-ACE7-8B949A589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CA4E-5FF5-7344-8BE2-AFACDA8A79E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681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F3CE7-545B-A447-805D-5BD02572911C}"/>
              </a:ext>
            </a:extLst>
          </p:cNvPr>
          <p:cNvSpPr/>
          <p:nvPr/>
        </p:nvSpPr>
        <p:spPr>
          <a:xfrm>
            <a:off x="2179674" y="4391247"/>
            <a:ext cx="4720855" cy="595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4111E-DA80-CA40-869E-6E0A30C80127}"/>
              </a:ext>
            </a:extLst>
          </p:cNvPr>
          <p:cNvSpPr/>
          <p:nvPr/>
        </p:nvSpPr>
        <p:spPr>
          <a:xfrm>
            <a:off x="3413052" y="4391247"/>
            <a:ext cx="4720855" cy="595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DA59-4DCC-D743-B9F3-A13E5A5490CD}"/>
              </a:ext>
            </a:extLst>
          </p:cNvPr>
          <p:cNvSpPr txBox="1"/>
          <p:nvPr/>
        </p:nvSpPr>
        <p:spPr>
          <a:xfrm>
            <a:off x="2264735" y="4391247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Clipped double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DE56-6074-F44C-B21A-0305D274A6A2}"/>
              </a:ext>
            </a:extLst>
          </p:cNvPr>
          <p:cNvSpPr txBox="1"/>
          <p:nvPr/>
        </p:nvSpPr>
        <p:spPr>
          <a:xfrm>
            <a:off x="4747012" y="45042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DDPG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AFA57-3FEF-6D4C-9039-5CB76EF602B9}"/>
              </a:ext>
            </a:extLst>
          </p:cNvPr>
          <p:cNvSpPr txBox="1"/>
          <p:nvPr/>
        </p:nvSpPr>
        <p:spPr>
          <a:xfrm>
            <a:off x="6900529" y="4493659"/>
            <a:ext cx="123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Multi-step</a:t>
            </a:r>
          </a:p>
        </p:txBody>
      </p:sp>
    </p:spTree>
    <p:extLst>
      <p:ext uri="{BB962C8B-B14F-4D97-AF65-F5344CB8AC3E}">
        <p14:creationId xmlns:p14="http://schemas.microsoft.com/office/powerpoint/2010/main" val="370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AD1D06C-915A-6646-A205-4DED9E513AAA}"/>
              </a:ext>
            </a:extLst>
          </p:cNvPr>
          <p:cNvSpPr txBox="1"/>
          <p:nvPr/>
        </p:nvSpPr>
        <p:spPr>
          <a:xfrm>
            <a:off x="5469616" y="5884295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(b) Hopper-v2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5C699-3273-7A4C-8D69-C8EEFA07C0C4}"/>
              </a:ext>
            </a:extLst>
          </p:cNvPr>
          <p:cNvSpPr txBox="1"/>
          <p:nvPr/>
        </p:nvSpPr>
        <p:spPr>
          <a:xfrm>
            <a:off x="2090483" y="30561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Test Return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2ED0F-72AA-874D-801B-5A7CBEE20B5F}"/>
              </a:ext>
            </a:extLst>
          </p:cNvPr>
          <p:cNvSpPr txBox="1"/>
          <p:nvPr/>
        </p:nvSpPr>
        <p:spPr>
          <a:xfrm>
            <a:off x="2090483" y="3096237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Test Return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8A139-4F18-BA4A-A723-C06130C66251}"/>
              </a:ext>
            </a:extLst>
          </p:cNvPr>
          <p:cNvSpPr txBox="1"/>
          <p:nvPr/>
        </p:nvSpPr>
        <p:spPr>
          <a:xfrm>
            <a:off x="5733662" y="3106995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CA1FB-7A81-EB4F-AF40-484198655B23}"/>
              </a:ext>
            </a:extLst>
          </p:cNvPr>
          <p:cNvSpPr txBox="1"/>
          <p:nvPr/>
        </p:nvSpPr>
        <p:spPr>
          <a:xfrm>
            <a:off x="5615361" y="43115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ADE02-4AC0-C74C-B028-0D7E6EB6160E}"/>
              </a:ext>
            </a:extLst>
          </p:cNvPr>
          <p:cNvSpPr txBox="1"/>
          <p:nvPr/>
        </p:nvSpPr>
        <p:spPr>
          <a:xfrm>
            <a:off x="9315724" y="309623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865B2-6373-C847-A1EF-A4441BF6D62C}"/>
              </a:ext>
            </a:extLst>
          </p:cNvPr>
          <p:cNvSpPr txBox="1"/>
          <p:nvPr/>
        </p:nvSpPr>
        <p:spPr>
          <a:xfrm>
            <a:off x="9169212" y="61619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Bias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D2A552-4743-0D46-BC5D-805C3DFC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4" y="237779"/>
            <a:ext cx="3543428" cy="2657571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67DABF0-59B4-2945-8933-74510699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93" y="275675"/>
            <a:ext cx="3514534" cy="2635901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A3D893D-19F2-424C-ADCF-BF1531BFC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37" y="264917"/>
            <a:ext cx="3542849" cy="2657137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A1F89CA8-18F3-714C-8A94-AF243D778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33" y="3325050"/>
            <a:ext cx="3514534" cy="2635901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50B31F1E-87D3-0041-B45D-3A304708D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825" y="3325050"/>
            <a:ext cx="3510664" cy="263299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9FD0D075-C23D-E446-884D-CF630E563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394" y="3318256"/>
            <a:ext cx="3519722" cy="2639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FA681-EA1E-8E46-A78F-E4713AE75FBF}"/>
              </a:ext>
            </a:extLst>
          </p:cNvPr>
          <p:cNvSpPr txBox="1"/>
          <p:nvPr/>
        </p:nvSpPr>
        <p:spPr>
          <a:xfrm>
            <a:off x="5133037" y="2852009"/>
            <a:ext cx="187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(a) Ant-v2 Environment</a:t>
            </a:r>
          </a:p>
        </p:txBody>
      </p:sp>
    </p:spTree>
    <p:extLst>
      <p:ext uri="{BB962C8B-B14F-4D97-AF65-F5344CB8AC3E}">
        <p14:creationId xmlns:p14="http://schemas.microsoft.com/office/powerpoint/2010/main" val="411558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025AB34-01B6-2949-8388-A4A9416549E9}"/>
              </a:ext>
            </a:extLst>
          </p:cNvPr>
          <p:cNvSpPr txBox="1"/>
          <p:nvPr/>
        </p:nvSpPr>
        <p:spPr>
          <a:xfrm>
            <a:off x="5094109" y="2824905"/>
            <a:ext cx="187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(a) Ant-v2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1D06C-915A-6646-A205-4DED9E513AAA}"/>
              </a:ext>
            </a:extLst>
          </p:cNvPr>
          <p:cNvSpPr txBox="1"/>
          <p:nvPr/>
        </p:nvSpPr>
        <p:spPr>
          <a:xfrm>
            <a:off x="5497341" y="5809640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(b) Hopper-v2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5C699-3273-7A4C-8D69-C8EEFA07C0C4}"/>
              </a:ext>
            </a:extLst>
          </p:cNvPr>
          <p:cNvSpPr txBox="1"/>
          <p:nvPr/>
        </p:nvSpPr>
        <p:spPr>
          <a:xfrm>
            <a:off x="2090483" y="30561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Test Return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2ED0F-72AA-874D-801B-5A7CBEE20B5F}"/>
              </a:ext>
            </a:extLst>
          </p:cNvPr>
          <p:cNvSpPr txBox="1"/>
          <p:nvPr/>
        </p:nvSpPr>
        <p:spPr>
          <a:xfrm>
            <a:off x="2090483" y="3074466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Test Return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8A139-4F18-BA4A-A723-C06130C66251}"/>
              </a:ext>
            </a:extLst>
          </p:cNvPr>
          <p:cNvSpPr txBox="1"/>
          <p:nvPr/>
        </p:nvSpPr>
        <p:spPr>
          <a:xfrm>
            <a:off x="5629365" y="3074466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CA1FB-7A81-EB4F-AF40-484198655B23}"/>
              </a:ext>
            </a:extLst>
          </p:cNvPr>
          <p:cNvSpPr txBox="1"/>
          <p:nvPr/>
        </p:nvSpPr>
        <p:spPr>
          <a:xfrm>
            <a:off x="5566066" y="30645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ADE02-4AC0-C74C-B028-0D7E6EB6160E}"/>
              </a:ext>
            </a:extLst>
          </p:cNvPr>
          <p:cNvSpPr txBox="1"/>
          <p:nvPr/>
        </p:nvSpPr>
        <p:spPr>
          <a:xfrm>
            <a:off x="9168248" y="3085224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865B2-6373-C847-A1EF-A4441BF6D62C}"/>
              </a:ext>
            </a:extLst>
          </p:cNvPr>
          <p:cNvSpPr txBox="1"/>
          <p:nvPr/>
        </p:nvSpPr>
        <p:spPr>
          <a:xfrm>
            <a:off x="9224004" y="1988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Avg Q Bias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44D5720-E6D2-CF41-9F19-9372F275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13" y="248539"/>
            <a:ext cx="3540479" cy="2655359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746336B4-5F86-2649-9821-58C5C2D7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02" y="237781"/>
            <a:ext cx="3540478" cy="26553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F7372C-1638-EC4A-BBFF-C08EE144C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793" y="235293"/>
            <a:ext cx="3554823" cy="2666117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4B915012-3363-E840-8F25-85021310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63" y="3292443"/>
            <a:ext cx="3475999" cy="2606999"/>
          </a:xfrm>
          <a:prstGeom prst="rect">
            <a:avLst/>
          </a:prstGeom>
        </p:spPr>
      </p:pic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217FF771-7DF0-994B-8A5A-94A9EF16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75" y="3292442"/>
            <a:ext cx="3475999" cy="2606999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143C1ABC-4675-684B-99B8-C736F7689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298" y="3292441"/>
            <a:ext cx="3475999" cy="26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6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8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9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8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4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59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姚雨含</dc:creator>
  <cp:lastModifiedBy>姚雨含</cp:lastModifiedBy>
  <cp:revision>13</cp:revision>
  <dcterms:created xsi:type="dcterms:W3CDTF">2020-12-19T02:19:08Z</dcterms:created>
  <dcterms:modified xsi:type="dcterms:W3CDTF">2020-12-20T11:45:32Z</dcterms:modified>
</cp:coreProperties>
</file>