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Relatório de Comparação de VPNs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Universidade: Universidade Tiradentes</a:t>
            </a:r>
          </a:p>
          <a:p>
            <a:r>
              <a:t>Curso: Análise e Desenvolvimento de Sistemas</a:t>
            </a:r>
          </a:p>
          <a:p>
            <a:r>
              <a:t>Disciplina: Segurança da Informação</a:t>
            </a:r>
          </a:p>
          <a:p>
            <a:r>
              <a:t>Professor: Manoel Macedo</a:t>
            </a:r>
          </a:p>
          <a:p>
            <a:r>
              <a:t>Integrantes da Equipe: Alisson A. Nunes, Luiz Gustavo Curvelo, José Wellington Ferreira</a:t>
            </a:r>
          </a:p>
          <a:p>
            <a:r>
              <a:t>Título da Tarefa: Melhores VPNs do Mercado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ExpressVPN</a:t>
            </a:r>
          </a:p>
        </p:txBody>
      </p:sp>
      <p:pic>
        <p:nvPicPr>
          <p:cNvPr id="3" name="Picture 2" descr="vpn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Critério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ExpressVPN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NordVPN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CyberGhost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Surfshark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Private Internet Access (PIA)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NordVPN</a:t>
            </a:r>
          </a:p>
        </p:txBody>
      </p:sp>
      <p:pic>
        <p:nvPicPr>
          <p:cNvPr id="3" name="Picture 2" descr="vpn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510014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Critério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ExpressVPN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NordVPN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CyberGhost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Surfshark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Private Internet Access (PIA)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CyberGhost</a:t>
            </a:r>
          </a:p>
        </p:txBody>
      </p:sp>
      <p:pic>
        <p:nvPicPr>
          <p:cNvPr id="3" name="Picture 2" descr="vpn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Critério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ExpressVPN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NordVPN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CyberGhost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Surfshark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Private Internet Access (PIA)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Alguns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Surfshark</a:t>
            </a:r>
          </a:p>
        </p:txBody>
      </p:sp>
      <p:pic>
        <p:nvPicPr>
          <p:cNvPr id="3" name="Picture 2" descr="vpn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Critério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ExpressVPN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NordVPN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CyberGhost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Surfshark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Private Internet Access (PIA)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Internet Access (PIA)</a:t>
            </a:r>
          </a:p>
        </p:txBody>
      </p:sp>
      <p:pic>
        <p:nvPicPr>
          <p:cNvPr id="3" name="Picture 2" descr="vpn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t>Critério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ExpressVPN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NordVPN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CyberGhost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Surfshark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Private Internet Access (PIA)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Windows, Mac, iOS, 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24/7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Memorial Descritivo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r>
              <a:t>Com base na análise das tabelas comparativas e considerando as necessidades de uma empresa média com negócios nacionais e internacionais, concluímos que a NordVPN é a melhor escolha. Ela oferece um equilíbrio entre custos acessíveis e uma ampla gama de funcionalidades. Além disso, apresentou excelente velocidade, uma política sólida de não registros e altos padrões de segurança. A compatibilidade e o suporte técnico também foram fatores positivos na nossa decisão.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