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30" y="2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1-4D28-A7E4-243B5BCD7E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1-4D28-A7E4-243B5BCD7E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1-4D28-A7E4-243B5BCD7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pt-br"/>
            <a:t>Título da Etapa 1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pt-br"/>
            <a:t>Título da Etapa 2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pt-br"/>
            <a:t>Título da Etapa 3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pt-br"/>
            <a:t>Título da Etapa 4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pt-br"/>
            <a:t>Descrição da tarefa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Título da Etapa 1</a:t>
          </a:r>
          <a:endParaRPr lang="en-US" sz="2200" kern="1200" dirty="0"/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Título da Etapa 2</a:t>
          </a:r>
          <a:endParaRPr lang="en-US" sz="2200" kern="120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Título da Etapa 3</a:t>
          </a:r>
          <a:endParaRPr lang="en-US" sz="2200" kern="120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Título da Etapa 4</a:t>
          </a:r>
          <a:endParaRPr lang="en-US" sz="2200" kern="120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Descrição da tarefa</a:t>
          </a:r>
          <a:endParaRPr lang="en-US" sz="1900" kern="120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19/03/2024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19/03/2024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Rede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Tudo o que você precisa saber: Conceitos Básicos e Tendências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189820" y="2590800"/>
            <a:ext cx="7812360" cy="838200"/>
          </a:xfrm>
        </p:spPr>
        <p:txBody>
          <a:bodyPr rtlCol="0"/>
          <a:lstStyle/>
          <a:p>
            <a:pPr rtl="0"/>
            <a:r>
              <a:rPr lang="pt-BR" dirty="0"/>
              <a:t>O que são Redes de Computadores?</a:t>
            </a:r>
          </a:p>
        </p:txBody>
      </p:sp>
    </p:spTree>
    <p:extLst>
      <p:ext uri="{BB962C8B-B14F-4D97-AF65-F5344CB8AC3E}">
        <p14:creationId xmlns:p14="http://schemas.microsoft.com/office/powerpoint/2010/main" val="26885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97496" y="293440"/>
            <a:ext cx="5854028" cy="273630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As redes de computadores são sistemas interconectados que permitem a troca de informações e recursos entre dispositivos.Tais como: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Computadores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Servidores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Smartphones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B1707-9104-566D-42A3-878D824B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7" y="-243408"/>
            <a:ext cx="5279628" cy="33843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9EA61C-9D61-2071-002E-40142D1DE2D0}"/>
              </a:ext>
            </a:extLst>
          </p:cNvPr>
          <p:cNvSpPr txBox="1"/>
          <p:nvPr/>
        </p:nvSpPr>
        <p:spPr>
          <a:xfrm>
            <a:off x="-1163" y="34290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Essas redes possibilitam a comunicação entre os dispositivos por meio de conexões físicas ou sem fio, permitindo que diferentes dispositivos se comuniquem e colaborem, criando uma infraestrutura que suporta uma ampla variedade de serviços e atividades: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BF37A5-2E97-94A1-B17A-22BA0B4B31B6}"/>
              </a:ext>
            </a:extLst>
          </p:cNvPr>
          <p:cNvSpPr txBox="1"/>
          <p:nvPr/>
        </p:nvSpPr>
        <p:spPr>
          <a:xfrm>
            <a:off x="3015898" y="5100160"/>
            <a:ext cx="2953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Comunicação de dados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Acesso à internet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Compartilhamento de Arquvios e Recursos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Transmisssão de midia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Entre outros.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94FA41-CD64-12DF-85E5-7098C529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717032"/>
            <a:ext cx="32004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13" name="Espaço Reservado para Conteúdo 12" descr="Gráfico de colunas clusterizado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65248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 descr="Tabela de exemplo com 3 colunas, 4 linhas" title="Tabe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9655001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9" name="Espaço Reservado para Conteúdo 8" descr="Lista de Process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537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53</TotalTime>
  <Words>195</Words>
  <Application>Microsoft Office PowerPoint</Application>
  <PresentationFormat>Ecrã Panorâmico</PresentationFormat>
  <Paragraphs>45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Computador Técnico 16x9</vt:lpstr>
      <vt:lpstr>Rede de Computadores</vt:lpstr>
      <vt:lpstr>O que são Redes de Computadores?</vt:lpstr>
      <vt:lpstr>Apresentação do PowerPoint</vt:lpstr>
      <vt:lpstr>Título e Layout de Conteúdo com Gráfico</vt:lpstr>
      <vt:lpstr>Dois Layouts de Conteúdo com Tabela</vt:lpstr>
      <vt:lpstr>Título e Layout de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Alisson Nunes</dc:creator>
  <cp:lastModifiedBy>Alisson Nunes</cp:lastModifiedBy>
  <cp:revision>1</cp:revision>
  <dcterms:created xsi:type="dcterms:W3CDTF">2024-03-19T23:57:45Z</dcterms:created>
  <dcterms:modified xsi:type="dcterms:W3CDTF">2024-03-20T00:50:47Z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