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sldIdLst>
    <p:sldId id="257" r:id="rId2"/>
    <p:sldId id="256" r:id="rId3"/>
    <p:sldId id="258" r:id="rId4"/>
    <p:sldId id="259" r:id="rId5"/>
    <p:sldId id="264" r:id="rId6"/>
    <p:sldId id="260" r:id="rId7"/>
    <p:sldId id="262" r:id="rId8"/>
    <p:sldId id="263"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BABAB"/>
    <a:srgbClr val="B024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5" Type="http://schemas.microsoft.com/office/2016/11/relationships/changesInfo" Target="changesInfos/changesInfo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ssondcr@gmail.com" userId="b4a1177f64408156" providerId="LiveId" clId="{F64EECEF-2014-6149-BFE5-D601C8A7F543}"/>
    <pc:docChg chg="modSld">
      <pc:chgData name="alissondcr@gmail.com" userId="b4a1177f64408156" providerId="LiveId" clId="{F64EECEF-2014-6149-BFE5-D601C8A7F543}" dt="2019-08-20T03:31:02.735" v="36" actId="1076"/>
      <pc:docMkLst>
        <pc:docMk/>
      </pc:docMkLst>
      <pc:sldChg chg="modSp">
        <pc:chgData name="alissondcr@gmail.com" userId="b4a1177f64408156" providerId="LiveId" clId="{F64EECEF-2014-6149-BFE5-D601C8A7F543}" dt="2019-08-20T03:31:02.735" v="36" actId="1076"/>
        <pc:sldMkLst>
          <pc:docMk/>
          <pc:sldMk cId="505040025" sldId="256"/>
        </pc:sldMkLst>
        <pc:spChg chg="mod">
          <ac:chgData name="alissondcr@gmail.com" userId="b4a1177f64408156" providerId="LiveId" clId="{F64EECEF-2014-6149-BFE5-D601C8A7F543}" dt="2019-08-20T03:31:02.735" v="36" actId="1076"/>
          <ac:spMkLst>
            <pc:docMk/>
            <pc:sldMk cId="505040025"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84203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42521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44470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51950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04027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8/19/2019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53691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8/19/2019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91677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11129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41482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96432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7311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71208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78053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68263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8/19/2019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26199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34255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76049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8/19/2019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555325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8" Type="http://schemas.openxmlformats.org/officeDocument/2006/relationships/hyperlink" Target="https://blog.hubspot.es/" TargetMode="External" /><Relationship Id="rId3" Type="http://schemas.openxmlformats.org/officeDocument/2006/relationships/hyperlink" Target="https://www.noray.com/blog/category/posts-empresa/" TargetMode="External" /><Relationship Id="rId7" Type="http://schemas.openxmlformats.org/officeDocument/2006/relationships/hyperlink" Target="https://www.noray.com/" TargetMode="External" /><Relationship Id="rId2" Type="http://schemas.openxmlformats.org/officeDocument/2006/relationships/hyperlink" Target="https://www.noray.com/blog/category/depymes/" TargetMode="External" /><Relationship Id="rId1" Type="http://schemas.openxmlformats.org/officeDocument/2006/relationships/slideLayout" Target="../slideLayouts/slideLayout2.xml" /><Relationship Id="rId6" Type="http://schemas.openxmlformats.org/officeDocument/2006/relationships/hyperlink" Target="https://www.noray.com/blog/category/turismo/" TargetMode="External" /><Relationship Id="rId5" Type="http://schemas.openxmlformats.org/officeDocument/2006/relationships/hyperlink" Target="https://www.noray.com/blog/category/posts-empresa/posts-producto-empresa/" TargetMode="External" /><Relationship Id="rId4" Type="http://schemas.openxmlformats.org/officeDocument/2006/relationships/hyperlink" Target="https://www.noray.com/blog/category/turismo/posts-producto-turismo/" TargetMode="External" /><Relationship Id="rId9" Type="http://schemas.openxmlformats.org/officeDocument/2006/relationships/hyperlink" Target="https://blog.bind.com.mx/"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dirty="0"/>
              <a:t>Proyecto Individual.</a:t>
            </a:r>
            <a:br>
              <a:rPr lang="es-CO" dirty="0"/>
            </a:br>
            <a:endParaRPr lang="es-CO" dirty="0"/>
          </a:p>
        </p:txBody>
      </p:sp>
      <p:sp>
        <p:nvSpPr>
          <p:cNvPr id="3" name="Marcador de contenido 2"/>
          <p:cNvSpPr>
            <a:spLocks noGrp="1"/>
          </p:cNvSpPr>
          <p:nvPr>
            <p:ph sz="quarter" idx="13"/>
          </p:nvPr>
        </p:nvSpPr>
        <p:spPr/>
        <p:txBody>
          <a:bodyPr>
            <a:normAutofit fontScale="92500" lnSpcReduction="20000"/>
          </a:bodyPr>
          <a:lstStyle/>
          <a:p>
            <a:r>
              <a:rPr lang="es-CO" dirty="0">
                <a:latin typeface="Arial Rounded MT Bold" panose="020F0704030504030204" pitchFamily="34" charset="0"/>
              </a:rPr>
              <a:t>Negocio:</a:t>
            </a:r>
          </a:p>
          <a:p>
            <a:r>
              <a:rPr lang="es-CO" dirty="0">
                <a:latin typeface="Arial Rounded MT Bold" panose="020F0704030504030204" pitchFamily="34" charset="0"/>
              </a:rPr>
              <a:t>Tema a desarrollar</a:t>
            </a:r>
            <a:r>
              <a:rPr lang="es-CO" dirty="0"/>
              <a:t>: Inventario.</a:t>
            </a:r>
          </a:p>
          <a:p>
            <a:pPr marL="0" indent="0">
              <a:buNone/>
            </a:pPr>
            <a:endParaRPr lang="es-CO" dirty="0"/>
          </a:p>
          <a:p>
            <a:pPr marL="0" indent="0">
              <a:buNone/>
            </a:pPr>
            <a:r>
              <a:rPr lang="es-CO" dirty="0">
                <a:latin typeface="Arial Rounded MT Bold" panose="020F0704030504030204" pitchFamily="34" charset="0"/>
              </a:rPr>
              <a:t>Alisson Diaz del Castillo.</a:t>
            </a:r>
          </a:p>
          <a:p>
            <a:pPr marL="0" indent="0">
              <a:buNone/>
            </a:pPr>
            <a:endParaRPr lang="es-CO" dirty="0"/>
          </a:p>
          <a:p>
            <a:pPr marL="0" indent="0">
              <a:buNone/>
            </a:pPr>
            <a:endParaRPr lang="es-CO" dirty="0"/>
          </a:p>
          <a:p>
            <a:pPr marL="0" indent="0">
              <a:buNone/>
            </a:pPr>
            <a:endParaRPr lang="es-CO" dirty="0"/>
          </a:p>
          <a:p>
            <a:pPr marL="0" indent="0">
              <a:buNone/>
            </a:pPr>
            <a:r>
              <a:rPr lang="es-CO" dirty="0">
                <a:latin typeface="Arial Rounded MT Bold" panose="020F0704030504030204" pitchFamily="34" charset="0"/>
              </a:rPr>
              <a:t>Bogotá, agosto de 2019.</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4645" y="512293"/>
            <a:ext cx="2609671" cy="2044639"/>
          </a:xfrm>
          <a:prstGeom prst="rect">
            <a:avLst/>
          </a:prstGeom>
        </p:spPr>
      </p:pic>
    </p:spTree>
    <p:extLst>
      <p:ext uri="{BB962C8B-B14F-4D97-AF65-F5344CB8AC3E}">
        <p14:creationId xmlns:p14="http://schemas.microsoft.com/office/powerpoint/2010/main" val="1632988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53545" y="1965379"/>
            <a:ext cx="6427073" cy="2927242"/>
          </a:xfrm>
        </p:spPr>
        <p:txBody>
          <a:bodyPr/>
          <a:lstStyle/>
          <a:p>
            <a:r>
              <a:rPr lang="es-US">
                <a:latin typeface="Book Antiqua" panose="02040602050305030304" pitchFamily="18" charset="0"/>
              </a:rPr>
              <a:t>We-Fix-Your-House. </a:t>
            </a:r>
            <a:endParaRPr lang="es-CO" dirty="0">
              <a:latin typeface="Book Antiqua" panose="02040602050305030304" pitchFamily="18" charset="0"/>
            </a:endParaRPr>
          </a:p>
        </p:txBody>
      </p:sp>
      <p:sp>
        <p:nvSpPr>
          <p:cNvPr id="3" name="Subtítulo 2"/>
          <p:cNvSpPr>
            <a:spLocks noGrp="1"/>
          </p:cNvSpPr>
          <p:nvPr>
            <p:ph type="subTitle" idx="1"/>
          </p:nvPr>
        </p:nvSpPr>
        <p:spPr>
          <a:xfrm>
            <a:off x="269941" y="401430"/>
            <a:ext cx="3967208" cy="1822878"/>
          </a:xfrm>
        </p:spPr>
        <p:style>
          <a:lnRef idx="0">
            <a:schemeClr val="accent2"/>
          </a:lnRef>
          <a:fillRef idx="3">
            <a:schemeClr val="accent2"/>
          </a:fillRef>
          <a:effectRef idx="3">
            <a:schemeClr val="accent2"/>
          </a:effectRef>
          <a:fontRef idx="minor">
            <a:schemeClr val="lt1"/>
          </a:fontRef>
        </p:style>
        <p:txBody>
          <a:bodyPr/>
          <a:lstStyle/>
          <a:p>
            <a:r>
              <a:rPr lang="es-ES" dirty="0">
                <a:solidFill>
                  <a:srgbClr val="000000"/>
                </a:solidFill>
                <a:latin typeface="Imprint MT Shadow" panose="04020605060303030202" pitchFamily="82" charset="0"/>
              </a:rPr>
              <a:t>Entre clics y espacios un orden creando.</a:t>
            </a:r>
            <a:endParaRPr lang="es-CO" dirty="0">
              <a:solidFill>
                <a:srgbClr val="000000"/>
              </a:solidFill>
              <a:latin typeface="Imprint MT Shadow" panose="04020605060303030202" pitchFamily="82" charset="0"/>
            </a:endParaRPr>
          </a:p>
        </p:txBody>
      </p:sp>
      <p:pic>
        <p:nvPicPr>
          <p:cNvPr id="4" name="Imagen 3"/>
          <p:cNvPicPr>
            <a:picLocks noChangeAspect="1"/>
          </p:cNvPicPr>
          <p:nvPr/>
        </p:nvPicPr>
        <p:blipFill>
          <a:blip r:embed="rId2"/>
          <a:stretch>
            <a:fillRect/>
          </a:stretch>
        </p:blipFill>
        <p:spPr>
          <a:xfrm>
            <a:off x="7913177" y="204482"/>
            <a:ext cx="3944968" cy="2848207"/>
          </a:xfrm>
          <a:prstGeom prst="rect">
            <a:avLst/>
          </a:prstGeom>
          <a:ln>
            <a:noFill/>
          </a:ln>
          <a:effectLst>
            <a:outerShdw blurRad="184150" dist="241300" dir="11520000" sx="110000" sy="110000" algn="ctr">
              <a:srgbClr val="000000">
                <a:alpha val="18000"/>
              </a:srgbClr>
            </a:outerShdw>
            <a:softEdge rad="0"/>
          </a:effectLst>
          <a:scene3d>
            <a:camera prst="perspectiveHeroicExtremeLeftFacing"/>
            <a:lightRig rig="flood" dir="t">
              <a:rot lat="0" lon="0" rev="13800000"/>
            </a:lightRig>
          </a:scene3d>
          <a:sp3d extrusionH="107950" prstMaterial="plastic">
            <a:bevelT w="82550" h="63500" prst="divot"/>
            <a:bevelB/>
          </a:sp3d>
        </p:spPr>
      </p:pic>
    </p:spTree>
    <p:extLst>
      <p:ext uri="{BB962C8B-B14F-4D97-AF65-F5344CB8AC3E}">
        <p14:creationId xmlns:p14="http://schemas.microsoft.com/office/powerpoint/2010/main" val="505040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4434" y="765778"/>
            <a:ext cx="8911687" cy="1280890"/>
          </a:xfrm>
          <a:effectLst>
            <a:outerShdw blurRad="50800" dist="50800" dir="5400000" algn="ctr" rotWithShape="0">
              <a:srgbClr val="B02408"/>
            </a:outerShdw>
          </a:effectLst>
        </p:spPr>
        <p:txBody>
          <a:bodyPr/>
          <a:lstStyle/>
          <a:p>
            <a:r>
              <a:rPr lang="es-CO" dirty="0">
                <a:latin typeface="Bookman Old Style" panose="02050604050505020204" pitchFamily="18" charset="0"/>
              </a:rPr>
              <a:t>¿Por qué existe este negocio?</a:t>
            </a:r>
          </a:p>
        </p:txBody>
      </p:sp>
      <p:sp>
        <p:nvSpPr>
          <p:cNvPr id="3" name="Marcador de contenido 2"/>
          <p:cNvSpPr>
            <a:spLocks noGrp="1"/>
          </p:cNvSpPr>
          <p:nvPr>
            <p:ph sz="quarter" idx="13"/>
          </p:nvPr>
        </p:nvSpPr>
        <p:spPr>
          <a:xfrm>
            <a:off x="1674812" y="2416936"/>
            <a:ext cx="8915400" cy="3777622"/>
          </a:xfrm>
        </p:spPr>
        <p:txBody>
          <a:bodyPr>
            <a:normAutofit/>
          </a:bodyPr>
          <a:lstStyle/>
          <a:p>
            <a:r>
              <a:rPr lang="es-ES" dirty="0"/>
              <a:t>El inventario es uno de los elementos importantes en la construcción de una empresa ya que es el control de costes rentabilidad del negocio, el inventario incluye materia prima, mercancías para la venta, materiales y su repuesto, evaluando a los proveedores y en lo posible reducir su costo. </a:t>
            </a:r>
          </a:p>
          <a:p>
            <a:pPr marL="0" indent="0">
              <a:buNone/>
            </a:pPr>
            <a:endParaRPr lang="es-ES" dirty="0"/>
          </a:p>
          <a:p>
            <a:r>
              <a:rPr lang="es-ES" dirty="0"/>
              <a:t>Contando con esto se puede decir que es necesario un sistema que permita una facilidad para llevar el control continuo y actualizado de los productos.</a:t>
            </a:r>
          </a:p>
          <a:p>
            <a:endParaRPr lang="es-CO" dirty="0"/>
          </a:p>
        </p:txBody>
      </p:sp>
    </p:spTree>
    <p:extLst>
      <p:ext uri="{BB962C8B-B14F-4D97-AF65-F5344CB8AC3E}">
        <p14:creationId xmlns:p14="http://schemas.microsoft.com/office/powerpoint/2010/main" val="158900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effectLst>
            <a:outerShdw blurRad="50800" dist="50800" dir="5400000" algn="ctr" rotWithShape="0">
              <a:srgbClr val="B02408"/>
            </a:outerShdw>
          </a:effectLst>
        </p:spPr>
        <p:txBody>
          <a:bodyPr>
            <a:normAutofit/>
          </a:bodyPr>
          <a:lstStyle/>
          <a:p>
            <a:r>
              <a:rPr lang="es-ES" dirty="0">
                <a:latin typeface="Bookman Old Style" panose="02050604050505020204" pitchFamily="18" charset="0"/>
              </a:rPr>
              <a:t>¿Cuál es el valor de mi trabajo aquí?</a:t>
            </a:r>
            <a:br>
              <a:rPr lang="es-ES" dirty="0"/>
            </a:br>
            <a:endParaRPr lang="es-CO" dirty="0"/>
          </a:p>
        </p:txBody>
      </p:sp>
      <p:sp>
        <p:nvSpPr>
          <p:cNvPr id="3" name="Marcador de contenido 2"/>
          <p:cNvSpPr>
            <a:spLocks noGrp="1"/>
          </p:cNvSpPr>
          <p:nvPr>
            <p:ph sz="quarter" idx="13"/>
          </p:nvPr>
        </p:nvSpPr>
        <p:spPr/>
        <p:txBody>
          <a:bodyPr/>
          <a:lstStyle/>
          <a:p>
            <a:r>
              <a:rPr lang="es-ES" dirty="0"/>
              <a:t>La responsabilidad de dar respuesta y orden de cada materia prima que ingrese es una presión, por lo tanto, es un deber hacerlo bien. Entre las obligaciones está el monitoreo y supervisión del inventario. Por ejemplo:</a:t>
            </a:r>
          </a:p>
          <a:p>
            <a:pPr marL="0" indent="0">
              <a:buNone/>
            </a:pPr>
            <a:endParaRPr lang="es-CO" dirty="0"/>
          </a:p>
        </p:txBody>
      </p:sp>
    </p:spTree>
    <p:extLst>
      <p:ext uri="{BB962C8B-B14F-4D97-AF65-F5344CB8AC3E}">
        <p14:creationId xmlns:p14="http://schemas.microsoft.com/office/powerpoint/2010/main" val="37732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effectLst>
            <a:outerShdw blurRad="50800" dist="50800" dir="5400000" algn="ctr" rotWithShape="0">
              <a:srgbClr val="B02408"/>
            </a:outerShdw>
            <a:softEdge rad="12700"/>
          </a:effectLst>
        </p:spPr>
        <p:txBody>
          <a:bodyPr/>
          <a:lstStyle/>
          <a:p>
            <a:r>
              <a:rPr lang="es-CO" dirty="0"/>
              <a:t>Mi trabajo aquí.</a:t>
            </a:r>
          </a:p>
        </p:txBody>
      </p:sp>
      <p:sp>
        <p:nvSpPr>
          <p:cNvPr id="3" name="Marcador de contenido 2"/>
          <p:cNvSpPr>
            <a:spLocks noGrp="1"/>
          </p:cNvSpPr>
          <p:nvPr>
            <p:ph sz="quarter" idx="13"/>
          </p:nvPr>
        </p:nvSpPr>
        <p:spPr/>
        <p:txBody>
          <a:bodyPr/>
          <a:lstStyle/>
          <a:p>
            <a:r>
              <a:rPr lang="es-ES" dirty="0"/>
              <a:t>-Inventar un sistema de seguridad y confiabilidad para implementar métodos para evaluar las mercancías. ¡Sin dejar nada a la ligera! Y esto incluye a quién este a mi lado en la seguridad de cada uno de los productos y de las personas que los manejen</a:t>
            </a:r>
          </a:p>
          <a:p>
            <a:endParaRPr lang="es-CO" dirty="0"/>
          </a:p>
        </p:txBody>
      </p:sp>
    </p:spTree>
    <p:extLst>
      <p:ext uri="{BB962C8B-B14F-4D97-AF65-F5344CB8AC3E}">
        <p14:creationId xmlns:p14="http://schemas.microsoft.com/office/powerpoint/2010/main" val="2413771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effectLst>
            <a:outerShdw blurRad="50800" dist="50800" dir="5400000" algn="ctr" rotWithShape="0">
              <a:srgbClr val="B02408"/>
            </a:outerShdw>
            <a:softEdge rad="25400"/>
          </a:effectLst>
        </p:spPr>
        <p:txBody>
          <a:bodyPr/>
          <a:lstStyle/>
          <a:p>
            <a:r>
              <a:rPr lang="es-CO" dirty="0">
                <a:latin typeface="Bookman Old Style" panose="02050604050505020204" pitchFamily="18" charset="0"/>
              </a:rPr>
              <a:t>Misión. </a:t>
            </a:r>
          </a:p>
        </p:txBody>
      </p:sp>
      <p:sp>
        <p:nvSpPr>
          <p:cNvPr id="3" name="Marcador de contenido 2"/>
          <p:cNvSpPr>
            <a:spLocks noGrp="1"/>
          </p:cNvSpPr>
          <p:nvPr>
            <p:ph sz="quarter" idx="13"/>
          </p:nvPr>
        </p:nvSpPr>
        <p:spPr/>
        <p:txBody>
          <a:bodyPr/>
          <a:lstStyle/>
          <a:p>
            <a:r>
              <a:rPr lang="es-ES" dirty="0"/>
              <a:t>Ser creadora de una herramienta de total efectividad para el sostenimiento fácil y claro del negocio. Así, mostrar una administración de primera mano para difundir el desarrollo económico de forma tecnológica. </a:t>
            </a:r>
          </a:p>
          <a:p>
            <a:pPr marL="0" indent="0">
              <a:buNone/>
            </a:pPr>
            <a:r>
              <a:rPr lang="es-ES" dirty="0"/>
              <a:t>Pretendiendo crear un orden efectivo que tenga acceso a la información cuantitativa a través de recolección de sistemas de información y programación con uso claro del sistema. </a:t>
            </a:r>
            <a:endParaRPr lang="es-CO" dirty="0"/>
          </a:p>
        </p:txBody>
      </p:sp>
    </p:spTree>
    <p:extLst>
      <p:ext uri="{BB962C8B-B14F-4D97-AF65-F5344CB8AC3E}">
        <p14:creationId xmlns:p14="http://schemas.microsoft.com/office/powerpoint/2010/main" val="362333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effectLst>
            <a:outerShdw blurRad="50800" dist="50800" dir="5400000" algn="ctr" rotWithShape="0">
              <a:srgbClr val="B02408"/>
            </a:outerShdw>
            <a:softEdge rad="63500"/>
          </a:effectLst>
        </p:spPr>
        <p:txBody>
          <a:bodyPr/>
          <a:lstStyle/>
          <a:p>
            <a:r>
              <a:rPr lang="es-CO" dirty="0"/>
              <a:t>Visión.</a:t>
            </a:r>
          </a:p>
        </p:txBody>
      </p:sp>
      <p:sp>
        <p:nvSpPr>
          <p:cNvPr id="3" name="Marcador de contenido 2"/>
          <p:cNvSpPr>
            <a:spLocks noGrp="1"/>
          </p:cNvSpPr>
          <p:nvPr>
            <p:ph sz="quarter" idx="13"/>
          </p:nvPr>
        </p:nvSpPr>
        <p:spPr/>
        <p:txBody>
          <a:bodyPr/>
          <a:lstStyle/>
          <a:p>
            <a:r>
              <a:rPr lang="es-ES" dirty="0"/>
              <a:t>¿Qué queremos para el futuro? </a:t>
            </a:r>
          </a:p>
          <a:p>
            <a:r>
              <a:rPr lang="es-ES" dirty="0"/>
              <a:t>Querer ser una ayuda para el mantenimiento honesto del negocio, por lo tanto el inventario será transparente y tendrá un manual de instrucciones básico con intención de que el mundo digital esté a sólo un clic de distancia de la sociedad próxima.</a:t>
            </a:r>
          </a:p>
          <a:p>
            <a:endParaRPr lang="es-CO" dirty="0"/>
          </a:p>
        </p:txBody>
      </p:sp>
    </p:spTree>
    <p:extLst>
      <p:ext uri="{BB962C8B-B14F-4D97-AF65-F5344CB8AC3E}">
        <p14:creationId xmlns:p14="http://schemas.microsoft.com/office/powerpoint/2010/main" val="260516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effectLst>
            <a:outerShdw blurRad="50800" dist="50800" dir="5400000" algn="ctr" rotWithShape="0">
              <a:srgbClr val="B02408"/>
            </a:outerShdw>
            <a:softEdge rad="25400"/>
          </a:effectLst>
        </p:spPr>
        <p:txBody>
          <a:bodyPr/>
          <a:lstStyle/>
          <a:p>
            <a:r>
              <a:rPr lang="es-CO" dirty="0"/>
              <a:t>Requerimientos.</a:t>
            </a:r>
          </a:p>
        </p:txBody>
      </p:sp>
      <p:sp>
        <p:nvSpPr>
          <p:cNvPr id="3" name="Marcador de contenido 2"/>
          <p:cNvSpPr>
            <a:spLocks noGrp="1"/>
          </p:cNvSpPr>
          <p:nvPr>
            <p:ph sz="quarter" idx="13"/>
          </p:nvPr>
        </p:nvSpPr>
        <p:spPr/>
        <p:txBody>
          <a:bodyPr/>
          <a:lstStyle/>
          <a:p>
            <a:r>
              <a:rPr lang="es-CO" dirty="0"/>
              <a:t>Funcionales: </a:t>
            </a:r>
          </a:p>
          <a:p>
            <a:pPr>
              <a:buFontTx/>
              <a:buChar char="-"/>
            </a:pPr>
            <a:r>
              <a:rPr lang="es-CO" dirty="0"/>
              <a:t>Observación, diccionario de base de datos para el usuario.</a:t>
            </a:r>
          </a:p>
          <a:p>
            <a:pPr>
              <a:buFont typeface="Arial" panose="020B0604020202020204" pitchFamily="34" charset="0"/>
              <a:buChar char="•"/>
            </a:pPr>
            <a:r>
              <a:rPr lang="es-CO" dirty="0"/>
              <a:t>No funcionales:</a:t>
            </a:r>
          </a:p>
          <a:p>
            <a:pPr marL="0" indent="0">
              <a:buNone/>
            </a:pPr>
            <a:r>
              <a:rPr lang="es-CO" dirty="0"/>
              <a:t>-Computadora, sistema operativo</a:t>
            </a:r>
          </a:p>
          <a:p>
            <a:endParaRPr lang="es-CO" dirty="0"/>
          </a:p>
        </p:txBody>
      </p:sp>
    </p:spTree>
    <p:extLst>
      <p:ext uri="{BB962C8B-B14F-4D97-AF65-F5344CB8AC3E}">
        <p14:creationId xmlns:p14="http://schemas.microsoft.com/office/powerpoint/2010/main" val="218768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5" y="618517"/>
            <a:ext cx="10364451" cy="386035"/>
          </a:xfrm>
        </p:spPr>
        <p:txBody>
          <a:bodyPr>
            <a:normAutofit fontScale="90000"/>
          </a:bodyPr>
          <a:lstStyle/>
          <a:p>
            <a:r>
              <a:rPr lang="es-CO" dirty="0"/>
              <a:t>BIBLIOGRAFÍA.</a:t>
            </a:r>
          </a:p>
        </p:txBody>
      </p:sp>
      <p:sp>
        <p:nvSpPr>
          <p:cNvPr id="3" name="Marcador de contenido 2"/>
          <p:cNvSpPr>
            <a:spLocks noGrp="1"/>
          </p:cNvSpPr>
          <p:nvPr>
            <p:ph sz="quarter" idx="13"/>
          </p:nvPr>
        </p:nvSpPr>
        <p:spPr>
          <a:xfrm>
            <a:off x="1029684" y="1004552"/>
            <a:ext cx="10363826" cy="5692462"/>
          </a:xfrm>
        </p:spPr>
        <p:txBody>
          <a:bodyPr/>
          <a:lstStyle/>
          <a:p>
            <a:r>
              <a:rPr lang="es-CO" dirty="0"/>
              <a:t>Página Web: </a:t>
            </a:r>
          </a:p>
          <a:p>
            <a:pPr fontAlgn="base"/>
            <a:r>
              <a:rPr lang="es-CO" dirty="0"/>
              <a:t>Apellido, A. A. (Fecha). Título de la página. Lugar de publicación: </a:t>
            </a:r>
            <a:r>
              <a:rPr lang="es-CO" i="1" dirty="0"/>
              <a:t>Nombre de la página web</a:t>
            </a:r>
            <a:r>
              <a:rPr lang="es-CO" dirty="0"/>
              <a:t>. dirección de donde se extrajo el documento (URL).</a:t>
            </a:r>
          </a:p>
          <a:p>
            <a:r>
              <a:rPr lang="es-CO" dirty="0"/>
              <a:t>1. Eugenia Afonso. (20/02/2013). La importancia de realizar inventarios en nuestras empresas. :  </a:t>
            </a:r>
            <a:r>
              <a:rPr lang="es-CO" u="sng" dirty="0">
                <a:hlinkClick r:id="rId2"/>
              </a:rPr>
              <a:t>DEPYMES</a:t>
            </a:r>
            <a:r>
              <a:rPr lang="es-CO" dirty="0"/>
              <a:t>, </a:t>
            </a:r>
            <a:r>
              <a:rPr lang="es-CO" u="sng" dirty="0">
                <a:hlinkClick r:id="rId3"/>
              </a:rPr>
              <a:t>EMPRESA</a:t>
            </a:r>
            <a:r>
              <a:rPr lang="es-CO" dirty="0"/>
              <a:t>, </a:t>
            </a:r>
            <a:r>
              <a:rPr lang="es-CO" u="sng" dirty="0">
                <a:hlinkClick r:id="rId4"/>
              </a:rPr>
              <a:t>PÍLDORAS FORMATIVAS</a:t>
            </a:r>
            <a:r>
              <a:rPr lang="es-CO" dirty="0"/>
              <a:t>, </a:t>
            </a:r>
            <a:r>
              <a:rPr lang="es-CO" u="sng" dirty="0">
                <a:hlinkClick r:id="rId5"/>
              </a:rPr>
              <a:t>PÍLDORAS FORMATIVAS</a:t>
            </a:r>
            <a:r>
              <a:rPr lang="es-CO" dirty="0"/>
              <a:t>, </a:t>
            </a:r>
            <a:r>
              <a:rPr lang="es-CO" u="sng" dirty="0">
                <a:hlinkClick r:id="rId6"/>
              </a:rPr>
              <a:t>TURISMO</a:t>
            </a:r>
            <a:r>
              <a:rPr lang="es-CO" dirty="0"/>
              <a:t>. Recuperado de </a:t>
            </a:r>
            <a:r>
              <a:rPr lang="es-CO" u="sng" dirty="0">
                <a:hlinkClick r:id="rId7"/>
              </a:rPr>
              <a:t>https://www.noray.com</a:t>
            </a:r>
            <a:endParaRPr lang="es-CO" dirty="0"/>
          </a:p>
          <a:p>
            <a:r>
              <a:rPr lang="es-CO" dirty="0"/>
              <a:t>1.1 Carolina </a:t>
            </a:r>
            <a:r>
              <a:rPr lang="es-CO" dirty="0" err="1"/>
              <a:t>Samsing</a:t>
            </a:r>
            <a:r>
              <a:rPr lang="es-CO" dirty="0"/>
              <a:t>. (06/27/2019). Ejemplos de visión, </a:t>
            </a:r>
            <a:r>
              <a:rPr lang="es-CO" dirty="0" err="1"/>
              <a:t>misón</a:t>
            </a:r>
            <a:r>
              <a:rPr lang="es-CO" dirty="0"/>
              <a:t> y valores de empresas. : </a:t>
            </a:r>
            <a:r>
              <a:rPr lang="es-CO" dirty="0" err="1"/>
              <a:t>HubSpot</a:t>
            </a:r>
            <a:endParaRPr lang="es-CO" dirty="0"/>
          </a:p>
          <a:p>
            <a:r>
              <a:rPr lang="es-CO" dirty="0"/>
              <a:t>Recuperado de </a:t>
            </a:r>
            <a:r>
              <a:rPr lang="es-CO" u="sng" dirty="0">
                <a:hlinkClick r:id="rId8"/>
              </a:rPr>
              <a:t>https://blog.hubspot.es</a:t>
            </a:r>
            <a:endParaRPr lang="es-CO" dirty="0"/>
          </a:p>
          <a:p>
            <a:r>
              <a:rPr lang="es-CO" dirty="0"/>
              <a:t>1.2 </a:t>
            </a:r>
            <a:r>
              <a:rPr lang="es-CO" dirty="0" err="1"/>
              <a:t>Binp</a:t>
            </a:r>
            <a:r>
              <a:rPr lang="es-CO" dirty="0"/>
              <a:t> ERP. (2018) ¿Quién es el responsable del control de inventarios en mi empresa? : Minnt </a:t>
            </a:r>
            <a:r>
              <a:rPr lang="es-CO" dirty="0" err="1"/>
              <a:t>Solutions</a:t>
            </a:r>
            <a:r>
              <a:rPr lang="es-CO" dirty="0"/>
              <a:t> SA de CV. Recuperado de </a:t>
            </a:r>
            <a:r>
              <a:rPr lang="es-CO" u="sng" dirty="0">
                <a:hlinkClick r:id="rId9"/>
              </a:rPr>
              <a:t>https://blog.bind.com.mx</a:t>
            </a:r>
            <a:r>
              <a:rPr lang="es-CO" dirty="0"/>
              <a:t> </a:t>
            </a:r>
          </a:p>
          <a:p>
            <a:r>
              <a:rPr lang="es-CO" dirty="0"/>
              <a:t>Alisson Diaz del Castillo.</a:t>
            </a:r>
          </a:p>
          <a:p>
            <a:endParaRPr lang="es-ES" dirty="0"/>
          </a:p>
          <a:p>
            <a:endParaRPr lang="es-CO" dirty="0"/>
          </a:p>
        </p:txBody>
      </p:sp>
    </p:spTree>
    <p:extLst>
      <p:ext uri="{BB962C8B-B14F-4D97-AF65-F5344CB8AC3E}">
        <p14:creationId xmlns:p14="http://schemas.microsoft.com/office/powerpoint/2010/main" val="596240532"/>
      </p:ext>
    </p:extLst>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TM04033925[[fn=Gota]]</Template>
  <TotalTime>46</TotalTime>
  <Words>389</Words>
  <Application>Microsoft Office PowerPoint</Application>
  <PresentationFormat>Panorámica</PresentationFormat>
  <Paragraphs>38</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Gota</vt:lpstr>
      <vt:lpstr>Proyecto Individual. </vt:lpstr>
      <vt:lpstr>We-Fix-Your-House. </vt:lpstr>
      <vt:lpstr>¿Por qué existe este negocio?</vt:lpstr>
      <vt:lpstr>¿Cuál es el valor de mi trabajo aquí? </vt:lpstr>
      <vt:lpstr>Mi trabajo aquí.</vt:lpstr>
      <vt:lpstr>Misión. </vt:lpstr>
      <vt:lpstr>Visión.</vt:lpstr>
      <vt:lpstr>Requerimientos.</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Individual.</dc:title>
  <dc:creator>Usuario de Windows</dc:creator>
  <cp:lastModifiedBy>alissondcr@gmail.com</cp:lastModifiedBy>
  <cp:revision>10</cp:revision>
  <dcterms:created xsi:type="dcterms:W3CDTF">2019-08-14T05:23:26Z</dcterms:created>
  <dcterms:modified xsi:type="dcterms:W3CDTF">2019-08-20T03:31:12Z</dcterms:modified>
</cp:coreProperties>
</file>