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404050" cy="43195875"/>
  <p:notesSz cx="6883400" cy="9906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B9588"/>
    <a:srgbClr val="60C8AA"/>
    <a:srgbClr val="22786E"/>
    <a:srgbClr val="1D3E40"/>
    <a:srgbClr val="FF9801"/>
    <a:srgbClr val="4A8978"/>
    <a:srgbClr val="345F53"/>
    <a:srgbClr val="488575"/>
    <a:srgbClr val="8AFFDF"/>
    <a:srgbClr val="2DA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FC84B-48FD-8ADD-38FF-CC9791BE892A}" v="411" dt="2020-11-10T22:16:08.932"/>
    <p1510:client id="{2FEE797C-177C-D7F3-0E40-655BEEE91B3D}" v="588" dt="2020-11-15T19:37:39.423"/>
    <p1510:client id="{3B208796-67B1-59E1-A666-5A57952A6E87}" v="449" dt="2020-11-10T21:53:41.200"/>
    <p1510:client id="{88623314-F16B-2C4A-73DD-DD568F9A3E30}" v="151" dt="2020-11-10T23:43:27.710"/>
    <p1510:client id="{980AAAAC-0842-1CFA-ABEB-254DEB26AB69}" v="270" dt="2020-11-15T15:54:05.038"/>
    <p1510:client id="{ACB2A946-35F8-5F9B-E32A-5541A4210FE5}" v="1" dt="2020-11-10T22:27:18.371"/>
    <p1510:client id="{EEADDB04-2437-6E27-B57C-B4B7706432D9}" v="247" dt="2020-11-12T23:34:2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2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onteiro de Oliveira" userId="S::20190206@edu.essj.com.br::9bd2ce58-b51e-469b-abf0-ae6fb52f26b2" providerId="AD" clId="Web-{2FEE797C-177C-D7F3-0E40-655BEEE91B3D}"/>
    <pc:docChg chg="modSld">
      <pc:chgData name="Victor Monteiro de Oliveira" userId="S::20190206@edu.essj.com.br::9bd2ce58-b51e-469b-abf0-ae6fb52f26b2" providerId="AD" clId="Web-{2FEE797C-177C-D7F3-0E40-655BEEE91B3D}" dt="2020-11-15T19:37:39.423" v="579" actId="1076"/>
      <pc:docMkLst>
        <pc:docMk/>
      </pc:docMkLst>
      <pc:sldChg chg="addSp delSp modSp">
        <pc:chgData name="Victor Monteiro de Oliveira" userId="S::20190206@edu.essj.com.br::9bd2ce58-b51e-469b-abf0-ae6fb52f26b2" providerId="AD" clId="Web-{2FEE797C-177C-D7F3-0E40-655BEEE91B3D}" dt="2020-11-15T19:37:39.423" v="579" actId="1076"/>
        <pc:sldMkLst>
          <pc:docMk/>
          <pc:sldMk cId="2283723303" sldId="258"/>
        </pc:sldMkLst>
        <pc:spChg chg="mod">
          <ac:chgData name="Victor Monteiro de Oliveira" userId="S::20190206@edu.essj.com.br::9bd2ce58-b51e-469b-abf0-ae6fb52f26b2" providerId="AD" clId="Web-{2FEE797C-177C-D7F3-0E40-655BEEE91B3D}" dt="2020-11-15T19:37:39.423" v="579" actId="1076"/>
          <ac:spMkLst>
            <pc:docMk/>
            <pc:sldMk cId="2283723303" sldId="258"/>
            <ac:spMk id="32" creationId="{38573785-1952-475D-8298-91373ED69850}"/>
          </ac:spMkLst>
        </pc:spChg>
        <pc:spChg chg="mod">
          <ac:chgData name="Victor Monteiro de Oliveira" userId="S::20190206@edu.essj.com.br::9bd2ce58-b51e-469b-abf0-ae6fb52f26b2" providerId="AD" clId="Web-{2FEE797C-177C-D7F3-0E40-655BEEE91B3D}" dt="2020-11-15T19:27:19.189" v="478" actId="1076"/>
          <ac:spMkLst>
            <pc:docMk/>
            <pc:sldMk cId="2283723303" sldId="258"/>
            <ac:spMk id="33" creationId="{389A6DFB-4D1D-4ABC-8786-3A8973E24AFF}"/>
          </ac:spMkLst>
        </pc:spChg>
        <pc:spChg chg="mod">
          <ac:chgData name="Victor Monteiro de Oliveira" userId="S::20190206@edu.essj.com.br::9bd2ce58-b51e-469b-abf0-ae6fb52f26b2" providerId="AD" clId="Web-{2FEE797C-177C-D7F3-0E40-655BEEE91B3D}" dt="2020-11-15T19:37:07.875" v="578" actId="1076"/>
          <ac:spMkLst>
            <pc:docMk/>
            <pc:sldMk cId="2283723303" sldId="258"/>
            <ac:spMk id="34" creationId="{BA228BED-9742-4E5B-B403-03D61F406E57}"/>
          </ac:spMkLst>
        </pc:spChg>
        <pc:spChg chg="mod">
          <ac:chgData name="Victor Monteiro de Oliveira" userId="S::20190206@edu.essj.com.br::9bd2ce58-b51e-469b-abf0-ae6fb52f26b2" providerId="AD" clId="Web-{2FEE797C-177C-D7F3-0E40-655BEEE91B3D}" dt="2020-11-15T19:36:48.124" v="576" actId="1076"/>
          <ac:spMkLst>
            <pc:docMk/>
            <pc:sldMk cId="2283723303" sldId="258"/>
            <ac:spMk id="35" creationId="{7D33D498-0EE6-45EC-8B09-38211EE6EA0B}"/>
          </ac:spMkLst>
        </pc:spChg>
        <pc:spChg chg="del mod">
          <ac:chgData name="Victor Monteiro de Oliveira" userId="S::20190206@edu.essj.com.br::9bd2ce58-b51e-469b-abf0-ae6fb52f26b2" providerId="AD" clId="Web-{2FEE797C-177C-D7F3-0E40-655BEEE91B3D}" dt="2020-11-15T19:28:34.081" v="487"/>
          <ac:spMkLst>
            <pc:docMk/>
            <pc:sldMk cId="2283723303" sldId="258"/>
            <ac:spMk id="36" creationId="{3FA8E859-CA73-4306-B0E8-19A5131DFCB6}"/>
          </ac:spMkLst>
        </pc:spChg>
        <pc:spChg chg="del">
          <ac:chgData name="Victor Monteiro de Oliveira" userId="S::20190206@edu.essj.com.br::9bd2ce58-b51e-469b-abf0-ae6fb52f26b2" providerId="AD" clId="Web-{2FEE797C-177C-D7F3-0E40-655BEEE91B3D}" dt="2020-11-15T19:28:34.081" v="486"/>
          <ac:spMkLst>
            <pc:docMk/>
            <pc:sldMk cId="2283723303" sldId="258"/>
            <ac:spMk id="37" creationId="{D0423471-79A8-468A-BB57-359773AB9EE4}"/>
          </ac:spMkLst>
        </pc:spChg>
        <pc:spChg chg="del">
          <ac:chgData name="Victor Monteiro de Oliveira" userId="S::20190206@edu.essj.com.br::9bd2ce58-b51e-469b-abf0-ae6fb52f26b2" providerId="AD" clId="Web-{2FEE797C-177C-D7F3-0E40-655BEEE91B3D}" dt="2020-11-15T19:28:34.081" v="483"/>
          <ac:spMkLst>
            <pc:docMk/>
            <pc:sldMk cId="2283723303" sldId="258"/>
            <ac:spMk id="38" creationId="{E6437A30-A324-49D3-A45A-2D188BEA04A1}"/>
          </ac:spMkLst>
        </pc:spChg>
        <pc:spChg chg="add del mod">
          <ac:chgData name="Victor Monteiro de Oliveira" userId="S::20190206@edu.essj.com.br::9bd2ce58-b51e-469b-abf0-ae6fb52f26b2" providerId="AD" clId="Web-{2FEE797C-177C-D7F3-0E40-655BEEE91B3D}" dt="2020-11-15T19:24:04.668" v="437"/>
          <ac:spMkLst>
            <pc:docMk/>
            <pc:sldMk cId="2283723303" sldId="258"/>
            <ac:spMk id="40" creationId="{D4E49B1C-ADC9-4163-BD59-E6CB74D43A93}"/>
          </ac:spMkLst>
        </pc:spChg>
        <pc:spChg chg="add del mod">
          <ac:chgData name="Victor Monteiro de Oliveira" userId="S::20190206@edu.essj.com.br::9bd2ce58-b51e-469b-abf0-ae6fb52f26b2" providerId="AD" clId="Web-{2FEE797C-177C-D7F3-0E40-655BEEE91B3D}" dt="2020-11-15T19:24:04.668" v="432"/>
          <ac:spMkLst>
            <pc:docMk/>
            <pc:sldMk cId="2283723303" sldId="258"/>
            <ac:spMk id="44" creationId="{F05CA588-3DAE-4D03-9C79-0913E7DEB503}"/>
          </ac:spMkLst>
        </pc:spChg>
        <pc:spChg chg="add del mod">
          <ac:chgData name="Victor Monteiro de Oliveira" userId="S::20190206@edu.essj.com.br::9bd2ce58-b51e-469b-abf0-ae6fb52f26b2" providerId="AD" clId="Web-{2FEE797C-177C-D7F3-0E40-655BEEE91B3D}" dt="2020-11-15T19:24:04.668" v="431"/>
          <ac:spMkLst>
            <pc:docMk/>
            <pc:sldMk cId="2283723303" sldId="258"/>
            <ac:spMk id="45" creationId="{5C3C686E-D7C0-40EF-83CE-426D72772C49}"/>
          </ac:spMkLst>
        </pc:spChg>
        <pc:spChg chg="add del mod">
          <ac:chgData name="Victor Monteiro de Oliveira" userId="S::20190206@edu.essj.com.br::9bd2ce58-b51e-469b-abf0-ae6fb52f26b2" providerId="AD" clId="Web-{2FEE797C-177C-D7F3-0E40-655BEEE91B3D}" dt="2020-11-15T19:24:04.668" v="430"/>
          <ac:spMkLst>
            <pc:docMk/>
            <pc:sldMk cId="2283723303" sldId="258"/>
            <ac:spMk id="46" creationId="{41F6690E-0785-4803-8C9A-8B4D13170758}"/>
          </ac:spMkLst>
        </pc:spChg>
        <pc:spChg chg="add del mod">
          <ac:chgData name="Victor Monteiro de Oliveira" userId="S::20190206@edu.essj.com.br::9bd2ce58-b51e-469b-abf0-ae6fb52f26b2" providerId="AD" clId="Web-{2FEE797C-177C-D7F3-0E40-655BEEE91B3D}" dt="2020-11-15T19:24:04.668" v="429"/>
          <ac:spMkLst>
            <pc:docMk/>
            <pc:sldMk cId="2283723303" sldId="258"/>
            <ac:spMk id="47" creationId="{900E5B30-3C26-4DF9-8417-520314BACF18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29:23.661" v="506" actId="1076"/>
          <ac:spMkLst>
            <pc:docMk/>
            <pc:sldMk cId="2283723303" sldId="258"/>
            <ac:spMk id="48" creationId="{73D5E198-B236-4C77-9A22-7BBA97AF8372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29:24.442" v="511" actId="1076"/>
          <ac:spMkLst>
            <pc:docMk/>
            <pc:sldMk cId="2283723303" sldId="258"/>
            <ac:spMk id="53" creationId="{1AA012DC-22A5-42D4-8ECC-36779C5DB79C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29:24.582" v="512" actId="1076"/>
          <ac:spMkLst>
            <pc:docMk/>
            <pc:sldMk cId="2283723303" sldId="258"/>
            <ac:spMk id="54" creationId="{444046B0-9029-496C-B78E-639821D90750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29:24.739" v="513" actId="1076"/>
          <ac:spMkLst>
            <pc:docMk/>
            <pc:sldMk cId="2283723303" sldId="258"/>
            <ac:spMk id="55" creationId="{CE9BB016-5C2A-4E85-900E-0C9C706D4426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29:24.879" v="514" actId="1076"/>
          <ac:spMkLst>
            <pc:docMk/>
            <pc:sldMk cId="2283723303" sldId="258"/>
            <ac:spMk id="56" creationId="{385FF4AA-23B0-4558-B53E-A9A06CB84B76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36:22.889" v="568" actId="1076"/>
          <ac:spMkLst>
            <pc:docMk/>
            <pc:sldMk cId="2283723303" sldId="258"/>
            <ac:spMk id="57" creationId="{1CC61892-89FE-488A-BA3E-C7F35BF378E9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36:23.061" v="569" actId="1076"/>
          <ac:spMkLst>
            <pc:docMk/>
            <pc:sldMk cId="2283723303" sldId="258"/>
            <ac:spMk id="58" creationId="{33864D0E-BB2B-4A04-B54B-21101F669EBC}"/>
          </ac:spMkLst>
        </pc:spChg>
        <pc:spChg chg="add mod">
          <ac:chgData name="Victor Monteiro de Oliveira" userId="S::20190206@edu.essj.com.br::9bd2ce58-b51e-469b-abf0-ae6fb52f26b2" providerId="AD" clId="Web-{2FEE797C-177C-D7F3-0E40-655BEEE91B3D}" dt="2020-11-15T19:36:23.561" v="572" actId="1076"/>
          <ac:spMkLst>
            <pc:docMk/>
            <pc:sldMk cId="2283723303" sldId="258"/>
            <ac:spMk id="61" creationId="{DE72A6EB-9895-428B-BD96-F685E9F8ED41}"/>
          </ac:spMkLst>
        </pc:spChg>
        <pc:picChg chg="del">
          <ac:chgData name="Victor Monteiro de Oliveira" userId="S::20190206@edu.essj.com.br::9bd2ce58-b51e-469b-abf0-ae6fb52f26b2" providerId="AD" clId="Web-{2FEE797C-177C-D7F3-0E40-655BEEE91B3D}" dt="2020-11-15T19:28:34.081" v="485"/>
          <ac:picMkLst>
            <pc:docMk/>
            <pc:sldMk cId="2283723303" sldId="258"/>
            <ac:picMk id="2" creationId="{3072227B-5744-47C2-82B1-38BA235D2D40}"/>
          </ac:picMkLst>
        </pc:picChg>
        <pc:picChg chg="add del mod">
          <ac:chgData name="Victor Monteiro de Oliveira" userId="S::20190206@edu.essj.com.br::9bd2ce58-b51e-469b-abf0-ae6fb52f26b2" providerId="AD" clId="Web-{2FEE797C-177C-D7F3-0E40-655BEEE91B3D}" dt="2020-11-15T19:24:04.668" v="436"/>
          <ac:picMkLst>
            <pc:docMk/>
            <pc:sldMk cId="2283723303" sldId="258"/>
            <ac:picMk id="3" creationId="{1B455171-83D2-461F-AA8E-EEEB11B3CBA9}"/>
          </ac:picMkLst>
        </pc:picChg>
        <pc:picChg chg="del">
          <ac:chgData name="Victor Monteiro de Oliveira" userId="S::20190206@edu.essj.com.br::9bd2ce58-b51e-469b-abf0-ae6fb52f26b2" providerId="AD" clId="Web-{2FEE797C-177C-D7F3-0E40-655BEEE91B3D}" dt="2020-11-15T19:28:34.081" v="484"/>
          <ac:picMkLst>
            <pc:docMk/>
            <pc:sldMk cId="2283723303" sldId="258"/>
            <ac:picMk id="4" creationId="{B25D0858-4562-463D-9759-175CB92E7976}"/>
          </ac:picMkLst>
        </pc:picChg>
        <pc:picChg chg="del">
          <ac:chgData name="Victor Monteiro de Oliveira" userId="S::20190206@edu.essj.com.br::9bd2ce58-b51e-469b-abf0-ae6fb52f26b2" providerId="AD" clId="Web-{2FEE797C-177C-D7F3-0E40-655BEEE91B3D}" dt="2020-11-15T19:28:34.081" v="482"/>
          <ac:picMkLst>
            <pc:docMk/>
            <pc:sldMk cId="2283723303" sldId="258"/>
            <ac:picMk id="7" creationId="{71867EDE-6299-4D6D-B5C6-566FCAF9FDB2}"/>
          </ac:picMkLst>
        </pc:picChg>
        <pc:picChg chg="del">
          <ac:chgData name="Victor Monteiro de Oliveira" userId="S::20190206@edu.essj.com.br::9bd2ce58-b51e-469b-abf0-ae6fb52f26b2" providerId="AD" clId="Web-{2FEE797C-177C-D7F3-0E40-655BEEE91B3D}" dt="2020-11-15T19:28:34.066" v="481"/>
          <ac:picMkLst>
            <pc:docMk/>
            <pc:sldMk cId="2283723303" sldId="258"/>
            <ac:picMk id="13" creationId="{82033FA2-D995-426E-B809-E37F53BC23F5}"/>
          </ac:picMkLst>
        </pc:picChg>
        <pc:picChg chg="del">
          <ac:chgData name="Victor Monteiro de Oliveira" userId="S::20190206@edu.essj.com.br::9bd2ce58-b51e-469b-abf0-ae6fb52f26b2" providerId="AD" clId="Web-{2FEE797C-177C-D7F3-0E40-655BEEE91B3D}" dt="2020-11-15T19:28:34.066" v="480"/>
          <ac:picMkLst>
            <pc:docMk/>
            <pc:sldMk cId="2283723303" sldId="258"/>
            <ac:picMk id="39" creationId="{96179990-6822-4E72-9FB5-5457844151F8}"/>
          </ac:picMkLst>
        </pc:picChg>
        <pc:picChg chg="add del mod">
          <ac:chgData name="Victor Monteiro de Oliveira" userId="S::20190206@edu.essj.com.br::9bd2ce58-b51e-469b-abf0-ae6fb52f26b2" providerId="AD" clId="Web-{2FEE797C-177C-D7F3-0E40-655BEEE91B3D}" dt="2020-11-15T19:24:04.668" v="435"/>
          <ac:picMkLst>
            <pc:docMk/>
            <pc:sldMk cId="2283723303" sldId="258"/>
            <ac:picMk id="41" creationId="{878EC9A3-EF58-4099-A577-1C141F91F7A0}"/>
          </ac:picMkLst>
        </pc:picChg>
        <pc:picChg chg="add del mod">
          <ac:chgData name="Victor Monteiro de Oliveira" userId="S::20190206@edu.essj.com.br::9bd2ce58-b51e-469b-abf0-ae6fb52f26b2" providerId="AD" clId="Web-{2FEE797C-177C-D7F3-0E40-655BEEE91B3D}" dt="2020-11-15T19:24:04.668" v="434"/>
          <ac:picMkLst>
            <pc:docMk/>
            <pc:sldMk cId="2283723303" sldId="258"/>
            <ac:picMk id="42" creationId="{39D54498-3B45-4294-85DE-CCADE04D1E2A}"/>
          </ac:picMkLst>
        </pc:picChg>
        <pc:picChg chg="add del mod">
          <ac:chgData name="Victor Monteiro de Oliveira" userId="S::20190206@edu.essj.com.br::9bd2ce58-b51e-469b-abf0-ae6fb52f26b2" providerId="AD" clId="Web-{2FEE797C-177C-D7F3-0E40-655BEEE91B3D}" dt="2020-11-15T19:24:04.668" v="433"/>
          <ac:picMkLst>
            <pc:docMk/>
            <pc:sldMk cId="2283723303" sldId="258"/>
            <ac:picMk id="43" creationId="{0AD53224-D467-4986-A1B5-11DC9473C941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29:23.817" v="507" actId="1076"/>
          <ac:picMkLst>
            <pc:docMk/>
            <pc:sldMk cId="2283723303" sldId="258"/>
            <ac:picMk id="49" creationId="{53E9F0ED-516C-4717-BC24-D5E5C72419A1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29:23.973" v="508" actId="1076"/>
          <ac:picMkLst>
            <pc:docMk/>
            <pc:sldMk cId="2283723303" sldId="258"/>
            <ac:picMk id="50" creationId="{6493EEF7-83DB-43EF-9943-9AFF08D87B17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29:24.129" v="509" actId="1076"/>
          <ac:picMkLst>
            <pc:docMk/>
            <pc:sldMk cId="2283723303" sldId="258"/>
            <ac:picMk id="51" creationId="{88D5BD8E-070F-4F00-8208-C8CD213C4E23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29:24.286" v="510" actId="1076"/>
          <ac:picMkLst>
            <pc:docMk/>
            <pc:sldMk cId="2283723303" sldId="258"/>
            <ac:picMk id="52" creationId="{26DFC067-74D2-4544-AEB3-4AC0114D2807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36:23.233" v="570" actId="1076"/>
          <ac:picMkLst>
            <pc:docMk/>
            <pc:sldMk cId="2283723303" sldId="258"/>
            <ac:picMk id="59" creationId="{A8EB6538-F092-4935-9712-98E2E6FE867B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36:23.405" v="571" actId="1076"/>
          <ac:picMkLst>
            <pc:docMk/>
            <pc:sldMk cId="2283723303" sldId="258"/>
            <ac:picMk id="60" creationId="{C9F2A152-4C8C-4163-93B9-5C17E1998FFB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36:23.718" v="573" actId="1076"/>
          <ac:picMkLst>
            <pc:docMk/>
            <pc:sldMk cId="2283723303" sldId="258"/>
            <ac:picMk id="62" creationId="{381A364D-0699-4271-9C5B-3D92EDDB6A1A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36:23.889" v="574" actId="1076"/>
          <ac:picMkLst>
            <pc:docMk/>
            <pc:sldMk cId="2283723303" sldId="258"/>
            <ac:picMk id="63" creationId="{8D7ABDCF-8215-489A-9F72-43E949A26737}"/>
          </ac:picMkLst>
        </pc:picChg>
        <pc:picChg chg="add mod">
          <ac:chgData name="Victor Monteiro de Oliveira" userId="S::20190206@edu.essj.com.br::9bd2ce58-b51e-469b-abf0-ae6fb52f26b2" providerId="AD" clId="Web-{2FEE797C-177C-D7F3-0E40-655BEEE91B3D}" dt="2020-11-15T19:36:24.061" v="575" actId="1076"/>
          <ac:picMkLst>
            <pc:docMk/>
            <pc:sldMk cId="2283723303" sldId="258"/>
            <ac:picMk id="64" creationId="{E426822D-3896-476E-96C3-462B9A6E4D69}"/>
          </ac:picMkLst>
        </pc:picChg>
      </pc:sldChg>
    </pc:docChg>
  </pc:docChgLst>
  <pc:docChgLst>
    <pc:chgData name="Isabella Rosa Lima" userId="S::20190163@edu.essj.com.br::70ae9fd0-0862-4e4d-b321-5a5efac44b3c" providerId="AD" clId="Web-{980AAAAC-0842-1CFA-ABEB-254DEB26AB69}"/>
    <pc:docChg chg="modSld">
      <pc:chgData name="Isabella Rosa Lima" userId="S::20190163@edu.essj.com.br::70ae9fd0-0862-4e4d-b321-5a5efac44b3c" providerId="AD" clId="Web-{980AAAAC-0842-1CFA-ABEB-254DEB26AB69}" dt="2020-11-15T15:54:05.038" v="248" actId="1076"/>
      <pc:docMkLst>
        <pc:docMk/>
      </pc:docMkLst>
      <pc:sldChg chg="addSp delSp modSp">
        <pc:chgData name="Isabella Rosa Lima" userId="S::20190163@edu.essj.com.br::70ae9fd0-0862-4e4d-b321-5a5efac44b3c" providerId="AD" clId="Web-{980AAAAC-0842-1CFA-ABEB-254DEB26AB69}" dt="2020-11-15T15:54:05.038" v="248" actId="1076"/>
        <pc:sldMkLst>
          <pc:docMk/>
          <pc:sldMk cId="2283723303" sldId="258"/>
        </pc:sldMkLst>
        <pc:spChg chg="mod">
          <ac:chgData name="Isabella Rosa Lima" userId="S::20190163@edu.essj.com.br::70ae9fd0-0862-4e4d-b321-5a5efac44b3c" providerId="AD" clId="Web-{980AAAAC-0842-1CFA-ABEB-254DEB26AB69}" dt="2020-11-15T15:38:51.077" v="142" actId="1076"/>
          <ac:spMkLst>
            <pc:docMk/>
            <pc:sldMk cId="2283723303" sldId="258"/>
            <ac:spMk id="32" creationId="{38573785-1952-475D-8298-91373ED69850}"/>
          </ac:spMkLst>
        </pc:spChg>
        <pc:spChg chg="mod">
          <ac:chgData name="Isabella Rosa Lima" userId="S::20190163@edu.essj.com.br::70ae9fd0-0862-4e4d-b321-5a5efac44b3c" providerId="AD" clId="Web-{980AAAAC-0842-1CFA-ABEB-254DEB26AB69}" dt="2020-11-15T15:38:51.249" v="143" actId="1076"/>
          <ac:spMkLst>
            <pc:docMk/>
            <pc:sldMk cId="2283723303" sldId="258"/>
            <ac:spMk id="33" creationId="{389A6DFB-4D1D-4ABC-8786-3A8973E24AFF}"/>
          </ac:spMkLst>
        </pc:spChg>
        <pc:spChg chg="mod">
          <ac:chgData name="Isabella Rosa Lima" userId="S::20190163@edu.essj.com.br::70ae9fd0-0862-4e4d-b321-5a5efac44b3c" providerId="AD" clId="Web-{980AAAAC-0842-1CFA-ABEB-254DEB26AB69}" dt="2020-11-15T15:41:38.196" v="191" actId="1076"/>
          <ac:spMkLst>
            <pc:docMk/>
            <pc:sldMk cId="2283723303" sldId="258"/>
            <ac:spMk id="34" creationId="{BA228BED-9742-4E5B-B403-03D61F406E57}"/>
          </ac:spMkLst>
        </pc:spChg>
        <pc:spChg chg="mod">
          <ac:chgData name="Isabella Rosa Lima" userId="S::20190163@edu.essj.com.br::70ae9fd0-0862-4e4d-b321-5a5efac44b3c" providerId="AD" clId="Web-{980AAAAC-0842-1CFA-ABEB-254DEB26AB69}" dt="2020-11-15T15:41:35.540" v="190" actId="1076"/>
          <ac:spMkLst>
            <pc:docMk/>
            <pc:sldMk cId="2283723303" sldId="258"/>
            <ac:spMk id="35" creationId="{7D33D498-0EE6-45EC-8B09-38211EE6EA0B}"/>
          </ac:spMkLst>
        </pc:spChg>
        <pc:spChg chg="add mod">
          <ac:chgData name="Isabella Rosa Lima" userId="S::20190163@edu.essj.com.br::70ae9fd0-0862-4e4d-b321-5a5efac44b3c" providerId="AD" clId="Web-{980AAAAC-0842-1CFA-ABEB-254DEB26AB69}" dt="2020-11-15T15:38:12.684" v="130" actId="1076"/>
          <ac:spMkLst>
            <pc:docMk/>
            <pc:sldMk cId="2283723303" sldId="258"/>
            <ac:spMk id="36" creationId="{3FA8E859-CA73-4306-B0E8-19A5131DFCB6}"/>
          </ac:spMkLst>
        </pc:spChg>
        <pc:spChg chg="add mod">
          <ac:chgData name="Isabella Rosa Lima" userId="S::20190163@edu.essj.com.br::70ae9fd0-0862-4e4d-b321-5a5efac44b3c" providerId="AD" clId="Web-{980AAAAC-0842-1CFA-ABEB-254DEB26AB69}" dt="2020-11-15T15:38:12.856" v="131" actId="1076"/>
          <ac:spMkLst>
            <pc:docMk/>
            <pc:sldMk cId="2283723303" sldId="258"/>
            <ac:spMk id="37" creationId="{D0423471-79A8-468A-BB57-359773AB9EE4}"/>
          </ac:spMkLst>
        </pc:spChg>
        <pc:spChg chg="add mod">
          <ac:chgData name="Isabella Rosa Lima" userId="S::20190163@edu.essj.com.br::70ae9fd0-0862-4e4d-b321-5a5efac44b3c" providerId="AD" clId="Web-{980AAAAC-0842-1CFA-ABEB-254DEB26AB69}" dt="2020-11-15T15:49:57.820" v="212" actId="1076"/>
          <ac:spMkLst>
            <pc:docMk/>
            <pc:sldMk cId="2283723303" sldId="258"/>
            <ac:spMk id="38" creationId="{E6437A30-A324-49D3-A45A-2D188BEA04A1}"/>
          </ac:spMkLst>
        </pc:spChg>
        <pc:picChg chg="add mod modCrop">
          <ac:chgData name="Isabella Rosa Lima" userId="S::20190163@edu.essj.com.br::70ae9fd0-0862-4e4d-b321-5a5efac44b3c" providerId="AD" clId="Web-{980AAAAC-0842-1CFA-ABEB-254DEB26AB69}" dt="2020-11-15T15:42:38.700" v="202" actId="1076"/>
          <ac:picMkLst>
            <pc:docMk/>
            <pc:sldMk cId="2283723303" sldId="258"/>
            <ac:picMk id="2" creationId="{3072227B-5744-47C2-82B1-38BA235D2D40}"/>
          </ac:picMkLst>
        </pc:picChg>
        <pc:picChg chg="add del mod">
          <ac:chgData name="Isabella Rosa Lima" userId="S::20190163@edu.essj.com.br::70ae9fd0-0862-4e4d-b321-5a5efac44b3c" providerId="AD" clId="Web-{980AAAAC-0842-1CFA-ABEB-254DEB26AB69}" dt="2020-11-15T15:33:35.371" v="47"/>
          <ac:picMkLst>
            <pc:docMk/>
            <pc:sldMk cId="2283723303" sldId="258"/>
            <ac:picMk id="3" creationId="{E2B841DF-F5CC-4FA1-8167-A62B9ECB91E6}"/>
          </ac:picMkLst>
        </pc:picChg>
        <pc:picChg chg="add mod modCrop">
          <ac:chgData name="Isabella Rosa Lima" userId="S::20190163@edu.essj.com.br::70ae9fd0-0862-4e4d-b321-5a5efac44b3c" providerId="AD" clId="Web-{980AAAAC-0842-1CFA-ABEB-254DEB26AB69}" dt="2020-11-15T15:42:45.935" v="204" actId="1076"/>
          <ac:picMkLst>
            <pc:docMk/>
            <pc:sldMk cId="2283723303" sldId="258"/>
            <ac:picMk id="4" creationId="{B25D0858-4562-463D-9759-175CB92E7976}"/>
          </ac:picMkLst>
        </pc:picChg>
        <pc:picChg chg="add mod modCrop">
          <ac:chgData name="Isabella Rosa Lima" userId="S::20190163@edu.essj.com.br::70ae9fd0-0862-4e4d-b321-5a5efac44b3c" providerId="AD" clId="Web-{980AAAAC-0842-1CFA-ABEB-254DEB26AB69}" dt="2020-11-15T15:52:08.921" v="226" actId="1076"/>
          <ac:picMkLst>
            <pc:docMk/>
            <pc:sldMk cId="2283723303" sldId="258"/>
            <ac:picMk id="7" creationId="{71867EDE-6299-4D6D-B5C6-566FCAF9FDB2}"/>
          </ac:picMkLst>
        </pc:picChg>
        <pc:picChg chg="add mod modCrop">
          <ac:chgData name="Isabella Rosa Lima" userId="S::20190163@edu.essj.com.br::70ae9fd0-0862-4e4d-b321-5a5efac44b3c" providerId="AD" clId="Web-{980AAAAC-0842-1CFA-ABEB-254DEB26AB69}" dt="2020-11-15T15:54:05.038" v="248" actId="1076"/>
          <ac:picMkLst>
            <pc:docMk/>
            <pc:sldMk cId="2283723303" sldId="258"/>
            <ac:picMk id="13" creationId="{82033FA2-D995-426E-B809-E37F53BC23F5}"/>
          </ac:picMkLst>
        </pc:picChg>
        <pc:picChg chg="add mod modCrop">
          <ac:chgData name="Isabella Rosa Lima" userId="S::20190163@edu.essj.com.br::70ae9fd0-0862-4e4d-b321-5a5efac44b3c" providerId="AD" clId="Web-{980AAAAC-0842-1CFA-ABEB-254DEB26AB69}" dt="2020-11-15T15:54:01.850" v="247" actId="1076"/>
          <ac:picMkLst>
            <pc:docMk/>
            <pc:sldMk cId="2283723303" sldId="258"/>
            <ac:picMk id="39" creationId="{96179990-6822-4E72-9FB5-5457844151F8}"/>
          </ac:picMkLst>
        </pc:picChg>
      </pc:sldChg>
    </pc:docChg>
  </pc:docChgLst>
  <pc:docChgLst>
    <pc:chgData name="Victor Monteiro de Oliveira" userId="S::20190206@edu.essj.com.br::9bd2ce58-b51e-469b-abf0-ae6fb52f26b2" providerId="AD" clId="Web-{3B208796-67B1-59E1-A666-5A57952A6E87}"/>
    <pc:docChg chg="modSld">
      <pc:chgData name="Victor Monteiro de Oliveira" userId="S::20190206@edu.essj.com.br::9bd2ce58-b51e-469b-abf0-ae6fb52f26b2" providerId="AD" clId="Web-{3B208796-67B1-59E1-A666-5A57952A6E87}" dt="2020-11-10T21:53:41.200" v="443" actId="20577"/>
      <pc:docMkLst>
        <pc:docMk/>
      </pc:docMkLst>
      <pc:sldChg chg="addSp delSp modSp">
        <pc:chgData name="Victor Monteiro de Oliveira" userId="S::20190206@edu.essj.com.br::9bd2ce58-b51e-469b-abf0-ae6fb52f26b2" providerId="AD" clId="Web-{3B208796-67B1-59E1-A666-5A57952A6E87}" dt="2020-11-10T21:52:20.494" v="442" actId="20577"/>
        <pc:sldMkLst>
          <pc:docMk/>
          <pc:sldMk cId="0" sldId="257"/>
        </pc:sldMkLst>
        <pc:spChg chg="mod">
          <ac:chgData name="Victor Monteiro de Oliveira" userId="S::20190206@edu.essj.com.br::9bd2ce58-b51e-469b-abf0-ae6fb52f26b2" providerId="AD" clId="Web-{3B208796-67B1-59E1-A666-5A57952A6E87}" dt="2020-11-10T21:43:21.870" v="372" actId="20577"/>
          <ac:spMkLst>
            <pc:docMk/>
            <pc:sldMk cId="0" sldId="257"/>
            <ac:spMk id="2" creationId="{D54F576D-514F-4D5F-9ACD-3EB7DDAB4BA0}"/>
          </ac:spMkLst>
        </pc:spChg>
        <pc:spChg chg="add del mod">
          <ac:chgData name="Victor Monteiro de Oliveira" userId="S::20190206@edu.essj.com.br::9bd2ce58-b51e-469b-abf0-ae6fb52f26b2" providerId="AD" clId="Web-{3B208796-67B1-59E1-A666-5A57952A6E87}" dt="2020-11-10T21:37:34.876" v="337"/>
          <ac:spMkLst>
            <pc:docMk/>
            <pc:sldMk cId="0" sldId="257"/>
            <ac:spMk id="3" creationId="{02AC5F7F-8FDB-40A3-BF43-F20E1516DA62}"/>
          </ac:spMkLst>
        </pc:spChg>
        <pc:spChg chg="add del">
          <ac:chgData name="Victor Monteiro de Oliveira" userId="S::20190206@edu.essj.com.br::9bd2ce58-b51e-469b-abf0-ae6fb52f26b2" providerId="AD" clId="Web-{3B208796-67B1-59E1-A666-5A57952A6E87}" dt="2020-11-10T21:35:27.982" v="323"/>
          <ac:spMkLst>
            <pc:docMk/>
            <pc:sldMk cId="0" sldId="257"/>
            <ac:spMk id="4" creationId="{F2E6877D-B39D-4097-9FBC-C7D3B00F7515}"/>
          </ac:spMkLst>
        </pc:spChg>
        <pc:spChg chg="add del">
          <ac:chgData name="Victor Monteiro de Oliveira" userId="S::20190206@edu.essj.com.br::9bd2ce58-b51e-469b-abf0-ae6fb52f26b2" providerId="AD" clId="Web-{3B208796-67B1-59E1-A666-5A57952A6E87}" dt="2020-11-10T21:35:25.997" v="322"/>
          <ac:spMkLst>
            <pc:docMk/>
            <pc:sldMk cId="0" sldId="257"/>
            <ac:spMk id="5" creationId="{A1EC0BA5-B6AA-4F9C-A1D3-FFEB439826B5}"/>
          </ac:spMkLst>
        </pc:spChg>
        <pc:spChg chg="add del">
          <ac:chgData name="Victor Monteiro de Oliveira" userId="S::20190206@edu.essj.com.br::9bd2ce58-b51e-469b-abf0-ae6fb52f26b2" providerId="AD" clId="Web-{3B208796-67B1-59E1-A666-5A57952A6E87}" dt="2020-11-10T21:35:23.388" v="321"/>
          <ac:spMkLst>
            <pc:docMk/>
            <pc:sldMk cId="0" sldId="257"/>
            <ac:spMk id="6" creationId="{10BA467A-6AC4-491D-BE04-51BC3BFE1FBD}"/>
          </ac:spMkLst>
        </pc:spChg>
        <pc:spChg chg="add del">
          <ac:chgData name="Victor Monteiro de Oliveira" userId="S::20190206@edu.essj.com.br::9bd2ce58-b51e-469b-abf0-ae6fb52f26b2" providerId="AD" clId="Web-{3B208796-67B1-59E1-A666-5A57952A6E87}" dt="2020-11-10T21:34:19.886" v="285"/>
          <ac:spMkLst>
            <pc:docMk/>
            <pc:sldMk cId="0" sldId="257"/>
            <ac:spMk id="7" creationId="{529B1926-AF4B-4CC4-A0F2-DDC6657C25E9}"/>
          </ac:spMkLst>
        </pc:spChg>
        <pc:spChg chg="add del mod">
          <ac:chgData name="Victor Monteiro de Oliveira" userId="S::20190206@edu.essj.com.br::9bd2ce58-b51e-469b-abf0-ae6fb52f26b2" providerId="AD" clId="Web-{3B208796-67B1-59E1-A666-5A57952A6E87}" dt="2020-11-10T21:35:21.622" v="320"/>
          <ac:spMkLst>
            <pc:docMk/>
            <pc:sldMk cId="0" sldId="257"/>
            <ac:spMk id="8" creationId="{D09132A4-7BBE-4C3A-A1DE-F72A5754AC28}"/>
          </ac:spMkLst>
        </pc:spChg>
        <pc:spChg chg="add del">
          <ac:chgData name="Victor Monteiro de Oliveira" userId="S::20190206@edu.essj.com.br::9bd2ce58-b51e-469b-abf0-ae6fb52f26b2" providerId="AD" clId="Web-{3B208796-67B1-59E1-A666-5A57952A6E87}" dt="2020-11-10T21:34:14.464" v="284"/>
          <ac:spMkLst>
            <pc:docMk/>
            <pc:sldMk cId="0" sldId="257"/>
            <ac:spMk id="9" creationId="{6D189594-A35E-4E15-BC08-104A918E7183}"/>
          </ac:spMkLst>
        </pc:spChg>
        <pc:spChg chg="add mod">
          <ac:chgData name="Victor Monteiro de Oliveira" userId="S::20190206@edu.essj.com.br::9bd2ce58-b51e-469b-abf0-ae6fb52f26b2" providerId="AD" clId="Web-{3B208796-67B1-59E1-A666-5A57952A6E87}" dt="2020-11-10T21:38:54.440" v="362" actId="20577"/>
          <ac:spMkLst>
            <pc:docMk/>
            <pc:sldMk cId="0" sldId="257"/>
            <ac:spMk id="10" creationId="{77504A64-9761-4BA1-B8B3-27B3C7361797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32:45.258" v="270" actId="20577"/>
          <ac:spMkLst>
            <pc:docMk/>
            <pc:sldMk cId="0" sldId="257"/>
            <ac:spMk id="4102" creationId="{A9CF90FA-8380-4F29-9810-9CF2B36894F0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46:22.094" v="375" actId="1076"/>
          <ac:spMkLst>
            <pc:docMk/>
            <pc:sldMk cId="0" sldId="257"/>
            <ac:spMk id="4105" creationId="{2911F0A9-770A-40C6-A7F1-EEE7E5F4A5F3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51:02.055" v="396" actId="1076"/>
          <ac:spMkLst>
            <pc:docMk/>
            <pc:sldMk cId="0" sldId="257"/>
            <ac:spMk id="4106" creationId="{8B5937BF-32D6-4752-8719-0BC004BB141C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46:04.984" v="374" actId="1076"/>
          <ac:spMkLst>
            <pc:docMk/>
            <pc:sldMk cId="0" sldId="257"/>
            <ac:spMk id="4110" creationId="{9DE04B06-F06E-4BA5-84FA-0A8443D14270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50:51.429" v="394" actId="20577"/>
          <ac:spMkLst>
            <pc:docMk/>
            <pc:sldMk cId="0" sldId="257"/>
            <ac:spMk id="4112" creationId="{71270483-EC7A-454C-9880-DCC12B2712F1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50:07.803" v="391" actId="1076"/>
          <ac:spMkLst>
            <pc:docMk/>
            <pc:sldMk cId="0" sldId="257"/>
            <ac:spMk id="4113" creationId="{C5BD6B74-D8AC-44C6-A20B-39506BE67C49}"/>
          </ac:spMkLst>
        </pc:spChg>
        <pc:spChg chg="mod">
          <ac:chgData name="Victor Monteiro de Oliveira" userId="S::20190206@edu.essj.com.br::9bd2ce58-b51e-469b-abf0-ae6fb52f26b2" providerId="AD" clId="Web-{3B208796-67B1-59E1-A666-5A57952A6E87}" dt="2020-11-10T21:52:20.494" v="442" actId="20577"/>
          <ac:spMkLst>
            <pc:docMk/>
            <pc:sldMk cId="0" sldId="257"/>
            <ac:spMk id="4121" creationId="{0AE05F89-F8B8-45C6-94B8-C3D387E22EC2}"/>
          </ac:spMkLst>
        </pc:spChg>
        <pc:grpChg chg="mod">
          <ac:chgData name="Victor Monteiro de Oliveira" userId="S::20190206@edu.essj.com.br::9bd2ce58-b51e-469b-abf0-ae6fb52f26b2" providerId="AD" clId="Web-{3B208796-67B1-59E1-A666-5A57952A6E87}" dt="2020-11-10T21:47:59.253" v="382" actId="1076"/>
          <ac:grpSpMkLst>
            <pc:docMk/>
            <pc:sldMk cId="0" sldId="257"/>
            <ac:grpSpMk id="4114" creationId="{1279BAC4-43E6-48DC-A78A-08815C2A4F45}"/>
          </ac:grpSpMkLst>
        </pc:grpChg>
        <pc:picChg chg="mod">
          <ac:chgData name="Victor Monteiro de Oliveira" userId="S::20190206@edu.essj.com.br::9bd2ce58-b51e-469b-abf0-ae6fb52f26b2" providerId="AD" clId="Web-{3B208796-67B1-59E1-A666-5A57952A6E87}" dt="2020-11-10T21:49:22.677" v="387" actId="1076"/>
          <ac:picMkLst>
            <pc:docMk/>
            <pc:sldMk cId="0" sldId="257"/>
            <ac:picMk id="36" creationId="{FCE5810E-0B30-48AA-8AEB-3D5919720347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49:22.786" v="388" actId="1076"/>
          <ac:picMkLst>
            <pc:docMk/>
            <pc:sldMk cId="0" sldId="257"/>
            <ac:picMk id="37" creationId="{970066B6-08C8-41F5-A246-623D9E2B523D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49:22.880" v="389" actId="1076"/>
          <ac:picMkLst>
            <pc:docMk/>
            <pc:sldMk cId="0" sldId="257"/>
            <ac:picMk id="38" creationId="{CB222999-BEE2-4B2D-A063-D2734DAA7496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34:11.792" v="283" actId="14100"/>
          <ac:picMkLst>
            <pc:docMk/>
            <pc:sldMk cId="0" sldId="257"/>
            <ac:picMk id="2053" creationId="{38651C8F-E276-4C6A-9754-47A6BD08E624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47:39.846" v="379" actId="1076"/>
          <ac:picMkLst>
            <pc:docMk/>
            <pc:sldMk cId="0" sldId="257"/>
            <ac:picMk id="4115" creationId="{EE047DBF-5DA8-404A-8E81-A84AF782B690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47:39.955" v="380" actId="1076"/>
          <ac:picMkLst>
            <pc:docMk/>
            <pc:sldMk cId="0" sldId="257"/>
            <ac:picMk id="4116" creationId="{2B78C8BC-3A44-44F2-88DF-CAF8E0D24967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47:40.049" v="381" actId="1076"/>
          <ac:picMkLst>
            <pc:docMk/>
            <pc:sldMk cId="0" sldId="257"/>
            <ac:picMk id="4117" creationId="{FC63C688-C631-40A1-BC6A-FA1FEF2F90C9}"/>
          </ac:picMkLst>
        </pc:picChg>
        <pc:picChg chg="mod">
          <ac:chgData name="Victor Monteiro de Oliveira" userId="S::20190206@edu.essj.com.br::9bd2ce58-b51e-469b-abf0-ae6fb52f26b2" providerId="AD" clId="Web-{3B208796-67B1-59E1-A666-5A57952A6E87}" dt="2020-11-10T21:25:19.558" v="219" actId="1076"/>
          <ac:picMkLst>
            <pc:docMk/>
            <pc:sldMk cId="0" sldId="257"/>
            <ac:picMk id="4122" creationId="{5C46B082-E3BE-471D-8147-509D2268D5F1}"/>
          </ac:picMkLst>
        </pc:picChg>
      </pc:sldChg>
    </pc:docChg>
  </pc:docChgLst>
  <pc:docChgLst>
    <pc:chgData name="Isabella Rosa Lima" userId="S::20190163@edu.essj.com.br::70ae9fd0-0862-4e4d-b321-5a5efac44b3c" providerId="AD" clId="Web-{88623314-F16B-2C4A-73DD-DD568F9A3E30}"/>
    <pc:docChg chg="modSld">
      <pc:chgData name="Isabella Rosa Lima" userId="S::20190163@edu.essj.com.br::70ae9fd0-0862-4e4d-b321-5a5efac44b3c" providerId="AD" clId="Web-{88623314-F16B-2C4A-73DD-DD568F9A3E30}" dt="2020-11-10T23:43:27.710" v="145" actId="1076"/>
      <pc:docMkLst>
        <pc:docMk/>
      </pc:docMkLst>
      <pc:sldChg chg="modSp">
        <pc:chgData name="Isabella Rosa Lima" userId="S::20190163@edu.essj.com.br::70ae9fd0-0862-4e4d-b321-5a5efac44b3c" providerId="AD" clId="Web-{88623314-F16B-2C4A-73DD-DD568F9A3E30}" dt="2020-11-10T23:43:27.710" v="145" actId="1076"/>
        <pc:sldMkLst>
          <pc:docMk/>
          <pc:sldMk cId="2283723303" sldId="258"/>
        </pc:sldMkLst>
        <pc:spChg chg="mod">
          <ac:chgData name="Isabella Rosa Lima" userId="S::20190163@edu.essj.com.br::70ae9fd0-0862-4e4d-b321-5a5efac44b3c" providerId="AD" clId="Web-{88623314-F16B-2C4A-73DD-DD568F9A3E30}" dt="2020-11-10T23:28:50.091" v="92" actId="1076"/>
          <ac:spMkLst>
            <pc:docMk/>
            <pc:sldMk cId="2283723303" sldId="258"/>
            <ac:spMk id="6" creationId="{78F728F1-BB46-464B-BCE3-60B37F5C95AE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6:43.370" v="111" actId="1076"/>
          <ac:spMkLst>
            <pc:docMk/>
            <pc:sldMk cId="2283723303" sldId="258"/>
            <ac:spMk id="14" creationId="{F2D1C8B6-5925-4EAE-8290-D804DB0D1B97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9:32.141" v="134"/>
          <ac:spMkLst>
            <pc:docMk/>
            <pc:sldMk cId="2283723303" sldId="258"/>
            <ac:spMk id="15" creationId="{22239417-F9E4-4609-ADD3-3FE6ABE3FFF2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7:16.449" v="121" actId="1076"/>
          <ac:spMkLst>
            <pc:docMk/>
            <pc:sldMk cId="2283723303" sldId="258"/>
            <ac:spMk id="20" creationId="{6E464CFE-BE8A-4738-A8F8-BEB3673AC665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9:32.266" v="135"/>
          <ac:spMkLst>
            <pc:docMk/>
            <pc:sldMk cId="2283723303" sldId="258"/>
            <ac:spMk id="24" creationId="{A431B007-24CE-4F7E-B18C-CC375B9618A2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7:35.403" v="127" actId="1076"/>
          <ac:spMkLst>
            <pc:docMk/>
            <pc:sldMk cId="2283723303" sldId="258"/>
            <ac:spMk id="25" creationId="{67DBBA58-A715-4762-80D0-F7DF0B9A4120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9:32.391" v="136"/>
          <ac:spMkLst>
            <pc:docMk/>
            <pc:sldMk cId="2283723303" sldId="258"/>
            <ac:spMk id="29" creationId="{168493B0-42FA-4ADB-B493-57B0921894A5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7:46.591" v="129" actId="1076"/>
          <ac:spMkLst>
            <pc:docMk/>
            <pc:sldMk cId="2283723303" sldId="258"/>
            <ac:spMk id="30" creationId="{DE047CC9-4964-44C0-9D7D-B82D7F3FECEC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41:43.301" v="140" actId="1076"/>
          <ac:spMkLst>
            <pc:docMk/>
            <pc:sldMk cId="2283723303" sldId="258"/>
            <ac:spMk id="31" creationId="{FE689BB9-B1AC-4755-9029-1C60D74FF9B6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37:55.060" v="131" actId="1076"/>
          <ac:spMkLst>
            <pc:docMk/>
            <pc:sldMk cId="2283723303" sldId="258"/>
            <ac:spMk id="32" creationId="{38573785-1952-475D-8298-91373ED69850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41:49.363" v="141" actId="1076"/>
          <ac:spMkLst>
            <pc:docMk/>
            <pc:sldMk cId="2283723303" sldId="258"/>
            <ac:spMk id="33" creationId="{389A6DFB-4D1D-4ABC-8786-3A8973E24AFF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43:24.194" v="144" actId="1076"/>
          <ac:spMkLst>
            <pc:docMk/>
            <pc:sldMk cId="2283723303" sldId="258"/>
            <ac:spMk id="34" creationId="{BA228BED-9742-4E5B-B403-03D61F406E57}"/>
          </ac:spMkLst>
        </pc:spChg>
        <pc:spChg chg="mod">
          <ac:chgData name="Isabella Rosa Lima" userId="S::20190163@edu.essj.com.br::70ae9fd0-0862-4e4d-b321-5a5efac44b3c" providerId="AD" clId="Web-{88623314-F16B-2C4A-73DD-DD568F9A3E30}" dt="2020-11-10T23:43:27.710" v="145" actId="1076"/>
          <ac:spMkLst>
            <pc:docMk/>
            <pc:sldMk cId="2283723303" sldId="258"/>
            <ac:spMk id="35" creationId="{7D33D498-0EE6-45EC-8B09-38211EE6EA0B}"/>
          </ac:spMkLst>
        </pc:spChg>
        <pc:grpChg chg="mod">
          <ac:chgData name="Isabella Rosa Lima" userId="S::20190163@edu.essj.com.br::70ae9fd0-0862-4e4d-b321-5a5efac44b3c" providerId="AD" clId="Web-{88623314-F16B-2C4A-73DD-DD568F9A3E30}" dt="2020-11-10T23:36:54.011" v="115" actId="1076"/>
          <ac:grpSpMkLst>
            <pc:docMk/>
            <pc:sldMk cId="2283723303" sldId="258"/>
            <ac:grpSpMk id="16" creationId="{3CC26607-8369-4EF4-BF3C-96531BCD7634}"/>
          </ac:grpSpMkLst>
        </pc:grpChg>
        <pc:picChg chg="mod">
          <ac:chgData name="Isabella Rosa Lima" userId="S::20190163@edu.essj.com.br::70ae9fd0-0862-4e4d-b321-5a5efac44b3c" providerId="AD" clId="Web-{88623314-F16B-2C4A-73DD-DD568F9A3E30}" dt="2020-11-10T23:35:45.728" v="99" actId="1076"/>
          <ac:picMkLst>
            <pc:docMk/>
            <pc:sldMk cId="2283723303" sldId="258"/>
            <ac:picMk id="11" creationId="{18810A16-7598-4236-84E9-DAC60758742C}"/>
          </ac:picMkLst>
        </pc:picChg>
        <pc:picChg chg="mod">
          <ac:chgData name="Isabella Rosa Lima" userId="S::20190163@edu.essj.com.br::70ae9fd0-0862-4e4d-b321-5a5efac44b3c" providerId="AD" clId="Web-{88623314-F16B-2C4A-73DD-DD568F9A3E30}" dt="2020-11-10T23:37:04.543" v="117" actId="1076"/>
          <ac:picMkLst>
            <pc:docMk/>
            <pc:sldMk cId="2283723303" sldId="258"/>
            <ac:picMk id="21" creationId="{2BCB317B-DF11-4A63-91CD-AC12289CAA3E}"/>
          </ac:picMkLst>
        </pc:picChg>
        <pc:picChg chg="mod">
          <ac:chgData name="Isabella Rosa Lima" userId="S::20190163@edu.essj.com.br::70ae9fd0-0862-4e4d-b321-5a5efac44b3c" providerId="AD" clId="Web-{88623314-F16B-2C4A-73DD-DD568F9A3E30}" dt="2020-11-10T23:36:51.027" v="114" actId="1076"/>
          <ac:picMkLst>
            <pc:docMk/>
            <pc:sldMk cId="2283723303" sldId="258"/>
            <ac:picMk id="22" creationId="{021D0DB6-4C29-41D4-B415-D35D73C48F6D}"/>
          </ac:picMkLst>
        </pc:picChg>
        <pc:picChg chg="mod">
          <ac:chgData name="Isabella Rosa Lima" userId="S::20190163@edu.essj.com.br::70ae9fd0-0862-4e4d-b321-5a5efac44b3c" providerId="AD" clId="Web-{88623314-F16B-2C4A-73DD-DD568F9A3E30}" dt="2020-11-10T23:37:11.027" v="120" actId="1076"/>
          <ac:picMkLst>
            <pc:docMk/>
            <pc:sldMk cId="2283723303" sldId="258"/>
            <ac:picMk id="23" creationId="{9BD438F0-964C-4A26-B62F-782AA1B246A2}"/>
          </ac:picMkLst>
        </pc:picChg>
        <pc:picChg chg="mod">
          <ac:chgData name="Isabella Rosa Lima" userId="S::20190163@edu.essj.com.br::70ae9fd0-0862-4e4d-b321-5a5efac44b3c" providerId="AD" clId="Web-{88623314-F16B-2C4A-73DD-DD568F9A3E30}" dt="2020-11-10T23:37:31.934" v="126" actId="1076"/>
          <ac:picMkLst>
            <pc:docMk/>
            <pc:sldMk cId="2283723303" sldId="258"/>
            <ac:picMk id="26" creationId="{2A21EB07-06F9-4EE6-935C-A743A5B8EDB9}"/>
          </ac:picMkLst>
        </pc:picChg>
        <pc:picChg chg="mod">
          <ac:chgData name="Isabella Rosa Lima" userId="S::20190163@edu.essj.com.br::70ae9fd0-0862-4e4d-b321-5a5efac44b3c" providerId="AD" clId="Web-{88623314-F16B-2C4A-73DD-DD568F9A3E30}" dt="2020-11-10T23:37:28.262" v="124" actId="1076"/>
          <ac:picMkLst>
            <pc:docMk/>
            <pc:sldMk cId="2283723303" sldId="258"/>
            <ac:picMk id="27" creationId="{841E1464-974A-4A3E-9239-3FCA4A008D22}"/>
          </ac:picMkLst>
        </pc:picChg>
        <pc:picChg chg="mod">
          <ac:chgData name="Isabella Rosa Lima" userId="S::20190163@edu.essj.com.br::70ae9fd0-0862-4e4d-b321-5a5efac44b3c" providerId="AD" clId="Web-{88623314-F16B-2C4A-73DD-DD568F9A3E30}" dt="2020-11-10T23:37:30.325" v="125" actId="1076"/>
          <ac:picMkLst>
            <pc:docMk/>
            <pc:sldMk cId="2283723303" sldId="258"/>
            <ac:picMk id="28" creationId="{0EF89F55-4F05-4DE0-8771-ABDA90335585}"/>
          </ac:picMkLst>
        </pc:picChg>
      </pc:sldChg>
    </pc:docChg>
  </pc:docChgLst>
  <pc:docChgLst>
    <pc:chgData name="Isabella Rosa Lima" userId="S::20190163@edu.essj.com.br::70ae9fd0-0862-4e4d-b321-5a5efac44b3c" providerId="AD" clId="Web-{EEADDB04-2437-6E27-B57C-B4B7706432D9}"/>
    <pc:docChg chg="modSld">
      <pc:chgData name="Isabella Rosa Lima" userId="S::20190163@edu.essj.com.br::70ae9fd0-0862-4e4d-b321-5a5efac44b3c" providerId="AD" clId="Web-{EEADDB04-2437-6E27-B57C-B4B7706432D9}" dt="2020-11-12T23:34:22.456" v="245" actId="1076"/>
      <pc:docMkLst>
        <pc:docMk/>
      </pc:docMkLst>
      <pc:sldChg chg="addSp delSp modSp">
        <pc:chgData name="Isabella Rosa Lima" userId="S::20190163@edu.essj.com.br::70ae9fd0-0862-4e4d-b321-5a5efac44b3c" providerId="AD" clId="Web-{EEADDB04-2437-6E27-B57C-B4B7706432D9}" dt="2020-11-12T23:34:22.456" v="245" actId="1076"/>
        <pc:sldMkLst>
          <pc:docMk/>
          <pc:sldMk cId="2283723303" sldId="258"/>
        </pc:sldMkLst>
        <pc:spChg chg="add del mod">
          <ac:chgData name="Isabella Rosa Lima" userId="S::20190163@edu.essj.com.br::70ae9fd0-0862-4e4d-b321-5a5efac44b3c" providerId="AD" clId="Web-{EEADDB04-2437-6E27-B57C-B4B7706432D9}" dt="2020-11-12T23:32:55.656" v="218"/>
          <ac:spMkLst>
            <pc:docMk/>
            <pc:sldMk cId="2283723303" sldId="258"/>
            <ac:spMk id="3" creationId="{A7639D0E-AEAF-4AE1-BC56-7297C1FE48C3}"/>
          </ac:spMkLst>
        </pc:spChg>
        <pc:spChg chg="mod">
          <ac:chgData name="Isabella Rosa Lima" userId="S::20190163@edu.essj.com.br::70ae9fd0-0862-4e4d-b321-5a5efac44b3c" providerId="AD" clId="Web-{EEADDB04-2437-6E27-B57C-B4B7706432D9}" dt="2020-11-12T23:33:31.907" v="231" actId="1076"/>
          <ac:spMkLst>
            <pc:docMk/>
            <pc:sldMk cId="2283723303" sldId="258"/>
            <ac:spMk id="18" creationId="{49DB1F4A-D71D-4161-AF54-D18E1A3DCBF3}"/>
          </ac:spMkLst>
        </pc:spChg>
        <pc:spChg chg="mod">
          <ac:chgData name="Isabella Rosa Lima" userId="S::20190163@edu.essj.com.br::70ae9fd0-0862-4e4d-b321-5a5efac44b3c" providerId="AD" clId="Web-{EEADDB04-2437-6E27-B57C-B4B7706432D9}" dt="2020-11-12T23:33:23.907" v="228" actId="1076"/>
          <ac:spMkLst>
            <pc:docMk/>
            <pc:sldMk cId="2283723303" sldId="258"/>
            <ac:spMk id="19" creationId="{AD584412-E0F2-42F1-AFE5-7419DAA1DE1E}"/>
          </ac:spMkLst>
        </pc:spChg>
        <pc:spChg chg="mod">
          <ac:chgData name="Isabella Rosa Lima" userId="S::20190163@edu.essj.com.br::70ae9fd0-0862-4e4d-b321-5a5efac44b3c" providerId="AD" clId="Web-{EEADDB04-2437-6E27-B57C-B4B7706432D9}" dt="2020-11-12T23:33:28.657" v="230" actId="1076"/>
          <ac:spMkLst>
            <pc:docMk/>
            <pc:sldMk cId="2283723303" sldId="258"/>
            <ac:spMk id="20" creationId="{6E464CFE-BE8A-4738-A8F8-BEB3673AC665}"/>
          </ac:spMkLst>
        </pc:spChg>
        <pc:spChg chg="mod">
          <ac:chgData name="Isabella Rosa Lima" userId="S::20190163@edu.essj.com.br::70ae9fd0-0862-4e4d-b321-5a5efac44b3c" providerId="AD" clId="Web-{EEADDB04-2437-6E27-B57C-B4B7706432D9}" dt="2020-11-12T23:20:48.089" v="19" actId="20577"/>
          <ac:spMkLst>
            <pc:docMk/>
            <pc:sldMk cId="2283723303" sldId="258"/>
            <ac:spMk id="29" creationId="{168493B0-42FA-4ADB-B493-57B0921894A5}"/>
          </ac:spMkLst>
        </pc:spChg>
        <pc:spChg chg="add del mod">
          <ac:chgData name="Isabella Rosa Lima" userId="S::20190163@edu.essj.com.br::70ae9fd0-0862-4e4d-b321-5a5efac44b3c" providerId="AD" clId="Web-{EEADDB04-2437-6E27-B57C-B4B7706432D9}" dt="2020-11-12T23:31:56.733" v="139"/>
          <ac:spMkLst>
            <pc:docMk/>
            <pc:sldMk cId="2283723303" sldId="258"/>
            <ac:spMk id="37" creationId="{4AB9CE3B-DE47-4330-B784-FF7A40AB4BDA}"/>
          </ac:spMkLst>
        </pc:spChg>
        <pc:grpChg chg="mod">
          <ac:chgData name="Isabella Rosa Lima" userId="S::20190163@edu.essj.com.br::70ae9fd0-0862-4e4d-b321-5a5efac44b3c" providerId="AD" clId="Web-{EEADDB04-2437-6E27-B57C-B4B7706432D9}" dt="2020-11-12T23:34:22.456" v="245" actId="1076"/>
          <ac:grpSpMkLst>
            <pc:docMk/>
            <pc:sldMk cId="2283723303" sldId="258"/>
            <ac:grpSpMk id="16" creationId="{3CC26607-8369-4EF4-BF3C-96531BCD7634}"/>
          </ac:grpSpMkLst>
        </pc:grpChg>
        <pc:picChg chg="add del mod">
          <ac:chgData name="Isabella Rosa Lima" userId="S::20190163@edu.essj.com.br::70ae9fd0-0862-4e4d-b321-5a5efac44b3c" providerId="AD" clId="Web-{EEADDB04-2437-6E27-B57C-B4B7706432D9}" dt="2020-11-12T23:32:53.078" v="217"/>
          <ac:picMkLst>
            <pc:docMk/>
            <pc:sldMk cId="2283723303" sldId="258"/>
            <ac:picMk id="2" creationId="{761EFA76-7579-4F5E-9D35-F760A722A378}"/>
          </ac:picMkLst>
        </pc:picChg>
        <pc:picChg chg="mod">
          <ac:chgData name="Isabella Rosa Lima" userId="S::20190163@edu.essj.com.br::70ae9fd0-0862-4e4d-b321-5a5efac44b3c" providerId="AD" clId="Web-{EEADDB04-2437-6E27-B57C-B4B7706432D9}" dt="2020-11-12T23:33:56.720" v="237" actId="1076"/>
          <ac:picMkLst>
            <pc:docMk/>
            <pc:sldMk cId="2283723303" sldId="258"/>
            <ac:picMk id="21" creationId="{2BCB317B-DF11-4A63-91CD-AC12289CAA3E}"/>
          </ac:picMkLst>
        </pc:picChg>
        <pc:picChg chg="mod">
          <ac:chgData name="Isabella Rosa Lima" userId="S::20190163@edu.essj.com.br::70ae9fd0-0862-4e4d-b321-5a5efac44b3c" providerId="AD" clId="Web-{EEADDB04-2437-6E27-B57C-B4B7706432D9}" dt="2020-11-12T23:34:14.924" v="244" actId="1076"/>
          <ac:picMkLst>
            <pc:docMk/>
            <pc:sldMk cId="2283723303" sldId="258"/>
            <ac:picMk id="22" creationId="{021D0DB6-4C29-41D4-B415-D35D73C48F6D}"/>
          </ac:picMkLst>
        </pc:picChg>
        <pc:picChg chg="mod">
          <ac:chgData name="Isabella Rosa Lima" userId="S::20190163@edu.essj.com.br::70ae9fd0-0862-4e4d-b321-5a5efac44b3c" providerId="AD" clId="Web-{EEADDB04-2437-6E27-B57C-B4B7706432D9}" dt="2020-11-12T23:34:05.846" v="240" actId="1076"/>
          <ac:picMkLst>
            <pc:docMk/>
            <pc:sldMk cId="2283723303" sldId="258"/>
            <ac:picMk id="23" creationId="{9BD438F0-964C-4A26-B62F-782AA1B246A2}"/>
          </ac:picMkLst>
        </pc:picChg>
      </pc:sldChg>
    </pc:docChg>
  </pc:docChgLst>
  <pc:docChgLst>
    <pc:chgData clId="Web-{88623314-F16B-2C4A-73DD-DD568F9A3E30}"/>
    <pc:docChg chg="modSld">
      <pc:chgData name="" userId="" providerId="" clId="Web-{88623314-F16B-2C4A-73DD-DD568F9A3E30}" dt="2020-11-10T23:14:14.549" v="1" actId="1076"/>
      <pc:docMkLst>
        <pc:docMk/>
      </pc:docMkLst>
      <pc:sldChg chg="modSp">
        <pc:chgData name="" userId="" providerId="" clId="Web-{88623314-F16B-2C4A-73DD-DD568F9A3E30}" dt="2020-11-10T23:14:14.549" v="1" actId="1076"/>
        <pc:sldMkLst>
          <pc:docMk/>
          <pc:sldMk cId="2283723303" sldId="258"/>
        </pc:sldMkLst>
        <pc:picChg chg="mod">
          <ac:chgData name="" userId="" providerId="" clId="Web-{88623314-F16B-2C4A-73DD-DD568F9A3E30}" dt="2020-11-10T23:14:12.674" v="0" actId="1076"/>
          <ac:picMkLst>
            <pc:docMk/>
            <pc:sldMk cId="2283723303" sldId="258"/>
            <ac:picMk id="26" creationId="{2A21EB07-06F9-4EE6-935C-A743A5B8EDB9}"/>
          </ac:picMkLst>
        </pc:picChg>
        <pc:picChg chg="mod">
          <ac:chgData name="" userId="" providerId="" clId="Web-{88623314-F16B-2C4A-73DD-DD568F9A3E30}" dt="2020-11-10T23:14:14.549" v="1" actId="1076"/>
          <ac:picMkLst>
            <pc:docMk/>
            <pc:sldMk cId="2283723303" sldId="258"/>
            <ac:picMk id="28" creationId="{0EF89F55-4F05-4DE0-8771-ABDA90335585}"/>
          </ac:picMkLst>
        </pc:picChg>
      </pc:sldChg>
    </pc:docChg>
  </pc:docChgLst>
  <pc:docChgLst>
    <pc:chgData name="Matheus Germano da Costa" userId="S::20190188@edu.essj.com.br::b600fc62-44bc-4785-8242-ad66d77e6ee2" providerId="AD" clId="Web-{ACB2A946-35F8-5F9B-E32A-5541A4210FE5}"/>
    <pc:docChg chg="mod modSld modMainMaster setSldSz">
      <pc:chgData name="Matheus Germano da Costa" userId="S::20190188@edu.essj.com.br::b600fc62-44bc-4785-8242-ad66d77e6ee2" providerId="AD" clId="Web-{ACB2A946-35F8-5F9B-E32A-5541A4210FE5}" dt="2020-11-10T22:27:18.371" v="0"/>
      <pc:docMkLst>
        <pc:docMk/>
      </pc:docMkLst>
      <pc:sldChg chg="modSp">
        <pc:chgData name="Matheus Germano da Costa" userId="S::20190188@edu.essj.com.br::b600fc62-44bc-4785-8242-ad66d77e6ee2" providerId="AD" clId="Web-{ACB2A946-35F8-5F9B-E32A-5541A4210FE5}" dt="2020-11-10T22:27:18.371" v="0"/>
        <pc:sldMkLst>
          <pc:docMk/>
          <pc:sldMk cId="0" sldId="257"/>
        </pc:sldMkLst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2" creationId="{D54F576D-514F-4D5F-9ACD-3EB7DDAB4BA0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10" creationId="{77504A64-9761-4BA1-B8B3-27B3C7361797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29" creationId="{241440F6-9A0C-4686-AA4D-41D574ECCBEE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30" creationId="{DE37F141-7033-4606-8F85-C7DE2B865887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31" creationId="{BBC04A49-28EB-4066-A353-E2CBA7F18BB3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32" creationId="{F86C9004-405C-4FD1-9263-45F808F07350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1" creationId="{E91DE54A-25B0-4EEE-802A-F69C465DC259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2" creationId="{A9CF90FA-8380-4F29-9810-9CF2B36894F0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3" creationId="{8D20AC6D-9E19-4DE8-A172-248672C5BA5F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4" creationId="{D04200A7-55D6-4F2A-A641-9BA2B6B43574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5" creationId="{2911F0A9-770A-40C6-A7F1-EEE7E5F4A5F3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6" creationId="{8B5937BF-32D6-4752-8719-0BC004BB141C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7" creationId="{46A1136A-EA86-4CC1-8D42-81C4754B7225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8" creationId="{F87199D6-5EF8-4962-9B4D-83EEFF6B0AAA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09" creationId="{1E01422D-751F-4C82-97AE-A115CAA56995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10" creationId="{9DE04B06-F06E-4BA5-84FA-0A8443D14270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11" creationId="{96DCA1B7-1A9B-4ABF-B00D-D6454022A363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12" creationId="{71270483-EC7A-454C-9880-DCC12B2712F1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13" creationId="{C5BD6B74-D8AC-44C6-A20B-39506BE67C49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k cId="0" sldId="257"/>
            <ac:spMk id="4121" creationId="{0AE05F89-F8B8-45C6-94B8-C3D387E22EC2}"/>
          </ac:spMkLst>
        </pc:spChg>
        <pc:grpChg chg="mod">
          <ac:chgData name="Matheus Germano da Costa" userId="S::20190188@edu.essj.com.br::b600fc62-44bc-4785-8242-ad66d77e6ee2" providerId="AD" clId="Web-{ACB2A946-35F8-5F9B-E32A-5541A4210FE5}" dt="2020-11-10T22:27:18.371" v="0"/>
          <ac:grpSpMkLst>
            <pc:docMk/>
            <pc:sldMk cId="0" sldId="257"/>
            <ac:grpSpMk id="4114" creationId="{1279BAC4-43E6-48DC-A78A-08815C2A4F45}"/>
          </ac:grpSpMkLst>
        </pc:grp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3" creationId="{2F9D694F-F978-43A8-B145-AFD216A16ADC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5" creationId="{FE0AA1C8-7B61-468B-BDC9-AC7F535C8EAF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36" creationId="{FCE5810E-0B30-48AA-8AEB-3D5919720347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37" creationId="{970066B6-08C8-41F5-A246-623D9E2B523D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38" creationId="{CB222999-BEE2-4B2D-A063-D2734DAA7496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2052" creationId="{60B5E8DA-8804-45DE-8248-4C523953455F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2053" creationId="{38651C8F-E276-4C6A-9754-47A6BD08E624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4115" creationId="{EE047DBF-5DA8-404A-8E81-A84AF782B690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4116" creationId="{2B78C8BC-3A44-44F2-88DF-CAF8E0D24967}"/>
          </ac:picMkLst>
        </pc:picChg>
        <pc:picChg chg="mod">
          <ac:chgData name="Matheus Germano da Costa" userId="S::20190188@edu.essj.com.br::b600fc62-44bc-4785-8242-ad66d77e6ee2" providerId="AD" clId="Web-{ACB2A946-35F8-5F9B-E32A-5541A4210FE5}" dt="2020-11-10T22:27:18.371" v="0"/>
          <ac:picMkLst>
            <pc:docMk/>
            <pc:sldMk cId="0" sldId="257"/>
            <ac:picMk id="4117" creationId="{FC63C688-C631-40A1-BC6A-FA1FEF2F90C9}"/>
          </ac:picMkLst>
        </pc:picChg>
      </pc:sldChg>
      <pc:sldMasterChg chg="modSp modSldLayout">
        <pc:chgData name="Matheus Germano da Costa" userId="S::20190188@edu.essj.com.br::b600fc62-44bc-4785-8242-ad66d77e6ee2" providerId="AD" clId="Web-{ACB2A946-35F8-5F9B-E32A-5541A4210FE5}" dt="2020-11-10T22:27:18.371" v="0"/>
        <pc:sldMasterMkLst>
          <pc:docMk/>
          <pc:sldMasterMk cId="0" sldId="2147483648"/>
        </pc:sldMasterMkLst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asterMk cId="0" sldId="2147483648"/>
            <ac:spMk id="2" creationId="{AAA03C3E-A4AC-4928-A7B5-9BA8E122E922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asterMk cId="0" sldId="2147483648"/>
            <ac:spMk id="1026" creationId="{CEF6AE00-7C81-4337-A0CC-FBAC0A1A689C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asterMk cId="0" sldId="2147483648"/>
            <ac:spMk id="1027" creationId="{35C21DDE-0393-4D1F-887D-2FDBD4662C43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asterMk cId="0" sldId="2147483648"/>
            <ac:spMk id="1028" creationId="{2F27BF93-63D3-4946-884F-D23F507B3456}"/>
          </ac:spMkLst>
        </pc:spChg>
        <pc:spChg chg="mod">
          <ac:chgData name="Matheus Germano da Costa" userId="S::20190188@edu.essj.com.br::b600fc62-44bc-4785-8242-ad66d77e6ee2" providerId="AD" clId="Web-{ACB2A946-35F8-5F9B-E32A-5541A4210FE5}" dt="2020-11-10T22:27:18.371" v="0"/>
          <ac:spMkLst>
            <pc:docMk/>
            <pc:sldMasterMk cId="0" sldId="2147483648"/>
            <ac:spMk id="1029" creationId="{F30E3ECF-E877-40CF-B4F2-16EBE2A4E728}"/>
          </ac:spMkLst>
        </pc:sp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2731485044" sldId="2147483649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2731485044" sldId="2147483649"/>
              <ac:spMk id="2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2731485044" sldId="2147483649"/>
              <ac:spMk id="3" creationId="{00000000-0000-0000-0000-000000000000}"/>
            </ac:spMkLst>
          </pc:spChg>
        </pc:sldLayout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836946712" sldId="2147483651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36946712" sldId="2147483651"/>
              <ac:spMk id="2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36946712" sldId="2147483651"/>
              <ac:spMk id="3" creationId="{00000000-0000-0000-0000-000000000000}"/>
            </ac:spMkLst>
          </pc:spChg>
        </pc:sldLayout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1297452791" sldId="2147483652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1297452791" sldId="2147483652"/>
              <ac:spMk id="3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1297452791" sldId="2147483652"/>
              <ac:spMk id="4" creationId="{00000000-0000-0000-0000-000000000000}"/>
            </ac:spMkLst>
          </pc:spChg>
        </pc:sldLayout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806548017" sldId="2147483653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06548017" sldId="2147483653"/>
              <ac:spMk id="2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06548017" sldId="2147483653"/>
              <ac:spMk id="3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06548017" sldId="2147483653"/>
              <ac:spMk id="4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06548017" sldId="2147483653"/>
              <ac:spMk id="5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806548017" sldId="2147483653"/>
              <ac:spMk id="6" creationId="{00000000-0000-0000-0000-000000000000}"/>
            </ac:spMkLst>
          </pc:spChg>
        </pc:sldLayout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1392147659" sldId="2147483656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1392147659" sldId="2147483656"/>
              <ac:spMk id="2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1392147659" sldId="2147483656"/>
              <ac:spMk id="3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1392147659" sldId="2147483656"/>
              <ac:spMk id="4" creationId="{00000000-0000-0000-0000-000000000000}"/>
            </ac:spMkLst>
          </pc:spChg>
        </pc:sldLayout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540032140" sldId="2147483657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540032140" sldId="2147483657"/>
              <ac:spMk id="2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540032140" sldId="2147483657"/>
              <ac:spMk id="3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540032140" sldId="2147483657"/>
              <ac:spMk id="4" creationId="{00000000-0000-0000-0000-000000000000}"/>
            </ac:spMkLst>
          </pc:spChg>
        </pc:sldLayoutChg>
        <pc:sldLayoutChg chg="modSp">
          <pc:chgData name="Matheus Germano da Costa" userId="S::20190188@edu.essj.com.br::b600fc62-44bc-4785-8242-ad66d77e6ee2" providerId="AD" clId="Web-{ACB2A946-35F8-5F9B-E32A-5541A4210FE5}" dt="2020-11-10T22:27:18.371" v="0"/>
          <pc:sldLayoutMkLst>
            <pc:docMk/>
            <pc:sldMasterMk cId="0" sldId="2147483648"/>
            <pc:sldLayoutMk cId="498271912" sldId="2147483659"/>
          </pc:sldLayoutMkLst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498271912" sldId="2147483659"/>
              <ac:spMk id="2" creationId="{00000000-0000-0000-0000-000000000000}"/>
            </ac:spMkLst>
          </pc:spChg>
          <pc:spChg chg="mod">
            <ac:chgData name="Matheus Germano da Costa" userId="S::20190188@edu.essj.com.br::b600fc62-44bc-4785-8242-ad66d77e6ee2" providerId="AD" clId="Web-{ACB2A946-35F8-5F9B-E32A-5541A4210FE5}" dt="2020-11-10T22:27:18.371" v="0"/>
            <ac:spMkLst>
              <pc:docMk/>
              <pc:sldMasterMk cId="0" sldId="2147483648"/>
              <pc:sldLayoutMk cId="498271912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sabella Rosa Lima" userId="S::20190163@edu.essj.com.br::70ae9fd0-0862-4e4d-b321-5a5efac44b3c" providerId="AD" clId="Web-{0A8FC84B-48FD-8ADD-38FF-CC9791BE892A}"/>
    <pc:docChg chg="addSld modSld">
      <pc:chgData name="Isabella Rosa Lima" userId="S::20190163@edu.essj.com.br::70ae9fd0-0862-4e4d-b321-5a5efac44b3c" providerId="AD" clId="Web-{0A8FC84B-48FD-8ADD-38FF-CC9791BE892A}" dt="2020-11-10T22:16:08.932" v="400"/>
      <pc:docMkLst>
        <pc:docMk/>
      </pc:docMkLst>
      <pc:sldChg chg="addSp delSp modSp">
        <pc:chgData name="Isabella Rosa Lima" userId="S::20190163@edu.essj.com.br::70ae9fd0-0862-4e4d-b321-5a5efac44b3c" providerId="AD" clId="Web-{0A8FC84B-48FD-8ADD-38FF-CC9791BE892A}" dt="2020-11-10T22:15:50.337" v="399" actId="1076"/>
        <pc:sldMkLst>
          <pc:docMk/>
          <pc:sldMk cId="0" sldId="257"/>
        </pc:sldMkLst>
        <pc:spChg chg="mod">
          <ac:chgData name="Isabella Rosa Lima" userId="S::20190163@edu.essj.com.br::70ae9fd0-0862-4e4d-b321-5a5efac44b3c" providerId="AD" clId="Web-{0A8FC84B-48FD-8ADD-38FF-CC9791BE892A}" dt="2020-11-10T22:11:14.720" v="382"/>
          <ac:spMkLst>
            <pc:docMk/>
            <pc:sldMk cId="0" sldId="257"/>
            <ac:spMk id="2" creationId="{D54F576D-514F-4D5F-9ACD-3EB7DDAB4BA0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11:14.908" v="384"/>
          <ac:spMkLst>
            <pc:docMk/>
            <pc:sldMk cId="0" sldId="257"/>
            <ac:spMk id="10" creationId="{77504A64-9761-4BA1-B8B3-27B3C7361797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1:50:33.074" v="61" actId="20577"/>
          <ac:spMkLst>
            <pc:docMk/>
            <pc:sldMk cId="0" sldId="257"/>
            <ac:spMk id="30" creationId="{DE37F141-7033-4606-8F85-C7DE2B865887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1:50:08.433" v="36" actId="1076"/>
          <ac:spMkLst>
            <pc:docMk/>
            <pc:sldMk cId="0" sldId="257"/>
            <ac:spMk id="31" creationId="{BBC04A49-28EB-4066-A353-E2CBA7F18BB3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1:50:49.903" v="72" actId="1076"/>
          <ac:spMkLst>
            <pc:docMk/>
            <pc:sldMk cId="0" sldId="257"/>
            <ac:spMk id="32" creationId="{F86C9004-405C-4FD1-9263-45F808F07350}"/>
          </ac:spMkLst>
        </pc:spChg>
        <pc:spChg chg="add del mod">
          <ac:chgData name="Isabella Rosa Lima" userId="S::20190163@edu.essj.com.br::70ae9fd0-0862-4e4d-b321-5a5efac44b3c" providerId="AD" clId="Web-{0A8FC84B-48FD-8ADD-38FF-CC9791BE892A}" dt="2020-11-10T21:58:41.120" v="273"/>
          <ac:spMkLst>
            <pc:docMk/>
            <pc:sldMk cId="0" sldId="257"/>
            <ac:spMk id="33" creationId="{D07C2027-3E59-49FF-9BE9-C32375AAF0F9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11:14.814" v="383"/>
          <ac:spMkLst>
            <pc:docMk/>
            <pc:sldMk cId="0" sldId="257"/>
            <ac:spMk id="4102" creationId="{A9CF90FA-8380-4F29-9810-9CF2B36894F0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1:47:47.554" v="6"/>
          <ac:spMkLst>
            <pc:docMk/>
            <pc:sldMk cId="0" sldId="257"/>
            <ac:spMk id="4104" creationId="{D04200A7-55D6-4F2A-A641-9BA2B6B43574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1:52:03.452" v="92" actId="1076"/>
          <ac:spMkLst>
            <pc:docMk/>
            <pc:sldMk cId="0" sldId="257"/>
            <ac:spMk id="4105" creationId="{2911F0A9-770A-40C6-A7F1-EEE7E5F4A5F3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1:52:29.328" v="99" actId="1076"/>
          <ac:spMkLst>
            <pc:docMk/>
            <pc:sldMk cId="0" sldId="257"/>
            <ac:spMk id="4106" creationId="{8B5937BF-32D6-4752-8719-0BC004BB141C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12:25.081" v="386" actId="1076"/>
          <ac:spMkLst>
            <pc:docMk/>
            <pc:sldMk cId="0" sldId="257"/>
            <ac:spMk id="4107" creationId="{46A1136A-EA86-4CC1-8D42-81C4754B7225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05:06.600" v="312" actId="1076"/>
          <ac:spMkLst>
            <pc:docMk/>
            <pc:sldMk cId="0" sldId="257"/>
            <ac:spMk id="4108" creationId="{F87199D6-5EF8-4962-9B4D-83EEFF6B0AAA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00:20.873" v="301" actId="1076"/>
          <ac:spMkLst>
            <pc:docMk/>
            <pc:sldMk cId="0" sldId="257"/>
            <ac:spMk id="4109" creationId="{1E01422D-751F-4C82-97AE-A115CAA56995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13:48.146" v="390"/>
          <ac:spMkLst>
            <pc:docMk/>
            <pc:sldMk cId="0" sldId="257"/>
            <ac:spMk id="4110" creationId="{9DE04B06-F06E-4BA5-84FA-0A8443D14270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00:31.029" v="302" actId="1076"/>
          <ac:spMkLst>
            <pc:docMk/>
            <pc:sldMk cId="0" sldId="257"/>
            <ac:spMk id="4111" creationId="{96DCA1B7-1A9B-4ABF-B00D-D6454022A363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13:00.036" v="389"/>
          <ac:spMkLst>
            <pc:docMk/>
            <pc:sldMk cId="0" sldId="257"/>
            <ac:spMk id="4112" creationId="{71270483-EC7A-454C-9880-DCC12B2712F1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04:56.943" v="310"/>
          <ac:spMkLst>
            <pc:docMk/>
            <pc:sldMk cId="0" sldId="257"/>
            <ac:spMk id="4113" creationId="{C5BD6B74-D8AC-44C6-A20B-39506BE67C49}"/>
          </ac:spMkLst>
        </pc:spChg>
        <pc:spChg chg="mod">
          <ac:chgData name="Isabella Rosa Lima" userId="S::20190163@edu.essj.com.br::70ae9fd0-0862-4e4d-b321-5a5efac44b3c" providerId="AD" clId="Web-{0A8FC84B-48FD-8ADD-38FF-CC9791BE892A}" dt="2020-11-10T22:05:01.990" v="311" actId="1076"/>
          <ac:spMkLst>
            <pc:docMk/>
            <pc:sldMk cId="0" sldId="257"/>
            <ac:spMk id="4121" creationId="{0AE05F89-F8B8-45C6-94B8-C3D387E22EC2}"/>
          </ac:spMkLst>
        </pc:spChg>
        <pc:grpChg chg="mod">
          <ac:chgData name="Isabella Rosa Lima" userId="S::20190163@edu.essj.com.br::70ae9fd0-0862-4e4d-b321-5a5efac44b3c" providerId="AD" clId="Web-{0A8FC84B-48FD-8ADD-38FF-CC9791BE892A}" dt="2020-11-10T21:51:51.545" v="85" actId="1076"/>
          <ac:grpSpMkLst>
            <pc:docMk/>
            <pc:sldMk cId="0" sldId="257"/>
            <ac:grpSpMk id="4114" creationId="{1279BAC4-43E6-48DC-A78A-08815C2A4F45}"/>
          </ac:grpSpMkLst>
        </pc:grpChg>
        <pc:picChg chg="add mod">
          <ac:chgData name="Isabella Rosa Lima" userId="S::20190163@edu.essj.com.br::70ae9fd0-0862-4e4d-b321-5a5efac44b3c" providerId="AD" clId="Web-{0A8FC84B-48FD-8ADD-38FF-CC9791BE892A}" dt="2020-11-10T22:10:41.532" v="379" actId="1076"/>
          <ac:picMkLst>
            <pc:docMk/>
            <pc:sldMk cId="0" sldId="257"/>
            <ac:picMk id="3" creationId="{2F9D694F-F978-43A8-B145-AFD216A16ADC}"/>
          </ac:picMkLst>
        </pc:picChg>
        <pc:picChg chg="add del mod">
          <ac:chgData name="Isabella Rosa Lima" userId="S::20190163@edu.essj.com.br::70ae9fd0-0862-4e4d-b321-5a5efac44b3c" providerId="AD" clId="Web-{0A8FC84B-48FD-8ADD-38FF-CC9791BE892A}" dt="2020-11-10T22:15:49.603" v="396"/>
          <ac:picMkLst>
            <pc:docMk/>
            <pc:sldMk cId="0" sldId="257"/>
            <ac:picMk id="4" creationId="{2A6B5796-622B-44AA-9108-2016AB581E30}"/>
          </ac:picMkLst>
        </pc:picChg>
        <pc:picChg chg="add mod">
          <ac:chgData name="Isabella Rosa Lima" userId="S::20190163@edu.essj.com.br::70ae9fd0-0862-4e4d-b321-5a5efac44b3c" providerId="AD" clId="Web-{0A8FC84B-48FD-8ADD-38FF-CC9791BE892A}" dt="2020-11-10T22:15:50.337" v="399" actId="1076"/>
          <ac:picMkLst>
            <pc:docMk/>
            <pc:sldMk cId="0" sldId="257"/>
            <ac:picMk id="5" creationId="{FE0AA1C8-7B61-468B-BDC9-AC7F535C8EAF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1:51:24.404" v="82" actId="1076"/>
          <ac:picMkLst>
            <pc:docMk/>
            <pc:sldMk cId="0" sldId="257"/>
            <ac:picMk id="36" creationId="{FCE5810E-0B30-48AA-8AEB-3D5919720347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1:53:20.470" v="108" actId="1076"/>
          <ac:picMkLst>
            <pc:docMk/>
            <pc:sldMk cId="0" sldId="257"/>
            <ac:picMk id="37" creationId="{970066B6-08C8-41F5-A246-623D9E2B523D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1:51:26.420" v="83" actId="1076"/>
          <ac:picMkLst>
            <pc:docMk/>
            <pc:sldMk cId="0" sldId="257"/>
            <ac:picMk id="38" creationId="{CB222999-BEE2-4B2D-A063-D2734DAA7496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2:14:27.819" v="392" actId="14100"/>
          <ac:picMkLst>
            <pc:docMk/>
            <pc:sldMk cId="0" sldId="257"/>
            <ac:picMk id="2053" creationId="{38651C8F-E276-4C6A-9754-47A6BD08E624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1:51:51.655" v="86" actId="1076"/>
          <ac:picMkLst>
            <pc:docMk/>
            <pc:sldMk cId="0" sldId="257"/>
            <ac:picMk id="4115" creationId="{EE047DBF-5DA8-404A-8E81-A84AF782B690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1:51:51.795" v="87" actId="1076"/>
          <ac:picMkLst>
            <pc:docMk/>
            <pc:sldMk cId="0" sldId="257"/>
            <ac:picMk id="4116" creationId="{2B78C8BC-3A44-44F2-88DF-CAF8E0D24967}"/>
          </ac:picMkLst>
        </pc:picChg>
        <pc:picChg chg="mod">
          <ac:chgData name="Isabella Rosa Lima" userId="S::20190163@edu.essj.com.br::70ae9fd0-0862-4e4d-b321-5a5efac44b3c" providerId="AD" clId="Web-{0A8FC84B-48FD-8ADD-38FF-CC9791BE892A}" dt="2020-11-10T22:03:04.815" v="308" actId="1076"/>
          <ac:picMkLst>
            <pc:docMk/>
            <pc:sldMk cId="0" sldId="257"/>
            <ac:picMk id="4117" creationId="{FC63C688-C631-40A1-BC6A-FA1FEF2F90C9}"/>
          </ac:picMkLst>
        </pc:picChg>
        <pc:picChg chg="del mod modCrop">
          <ac:chgData name="Isabella Rosa Lima" userId="S::20190163@edu.essj.com.br::70ae9fd0-0862-4e4d-b321-5a5efac44b3c" providerId="AD" clId="Web-{0A8FC84B-48FD-8ADD-38FF-CC9791BE892A}" dt="2020-11-10T22:09:23.670" v="364"/>
          <ac:picMkLst>
            <pc:docMk/>
            <pc:sldMk cId="0" sldId="257"/>
            <ac:picMk id="4122" creationId="{5C46B082-E3BE-471D-8147-509D2268D5F1}"/>
          </ac:picMkLst>
        </pc:picChg>
      </pc:sldChg>
      <pc:sldChg chg="new">
        <pc:chgData name="Isabella Rosa Lima" userId="S::20190163@edu.essj.com.br::70ae9fd0-0862-4e4d-b321-5a5efac44b3c" providerId="AD" clId="Web-{0A8FC84B-48FD-8ADD-38FF-CC9791BE892A}" dt="2020-11-10T22:16:08.932" v="400"/>
        <pc:sldMkLst>
          <pc:docMk/>
          <pc:sldMk cId="2283723303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B7B3D56-9D80-44C7-A2B6-CF3AD7550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3E665F-BB53-461F-BE0D-18BBB47D37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28DA10-676E-489F-8F36-ADC7A1B50973}" type="datetimeFigureOut">
              <a:rPr lang="pt-BR" altLang="pt-BR"/>
              <a:pPr>
                <a:defRPr/>
              </a:pPr>
              <a:t>15/11/2020</a:t>
            </a:fld>
            <a:endParaRPr lang="pt-BR" altLang="pt-BR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70506CF-5B36-4C1F-8561-413BE81CE6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13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DF24DA7D-76DC-49F7-9CF3-3D97349BFD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FA28FD-EB80-40D2-8B10-3388207F1B6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C4B3CD36-FB5C-4AB6-B376-1E2C5E3B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834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1787" tIns="45893" rIns="91787" bIns="45893" anchor="ctr"/>
          <a:lstStyle>
            <a:lvl1pPr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30250" indent="-28098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22363" indent="-22383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571625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20888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4780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352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3924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496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altLang="pt-B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35671A77-A0AB-4B22-A963-A7B7225E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834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1787" tIns="45893" rIns="91787" bIns="45893" anchor="ctr"/>
          <a:lstStyle>
            <a:lvl1pPr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30250" indent="-28098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22363" indent="-223838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571625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20888" indent="-225425" defTabSz="4413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4780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352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3924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49688" indent="-225425" defTabSz="441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EABEB4C-7744-4D4B-9E39-89C3CE652CE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2187238" y="-18748375"/>
            <a:ext cx="24374476" cy="389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CAC8F1D-25FD-40B3-B911-BDFA5FB8084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7388" y="4705350"/>
            <a:ext cx="5502275" cy="445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663" y="13419356"/>
            <a:ext cx="27542728" cy="925943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1323" y="24478615"/>
            <a:ext cx="22681406" cy="11038628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33575-B39F-43C5-AC0C-A9AB1E4D58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65C48-731D-425B-B4D0-C528CE47907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0098A-A8ED-4571-8D96-5042E7CEE07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9346-EEEC-4A7E-BAA2-B681FFA2B252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73148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66B9A-7F30-4C77-A8F4-DADAE126DB0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776E-654D-4180-AF7D-36B4A77233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9F4F1-3E43-4998-83F3-CF0D4E587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614D3-AC0A-4F96-B2E2-138F167A7DF8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9900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88650" y="1731582"/>
            <a:ext cx="7288411" cy="36848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1632" y="1731582"/>
            <a:ext cx="21695569" cy="36848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D40D3-9EDA-44C8-95F0-A6766DB0B1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DBF67-C72D-446F-A3BD-17F6A34DCFD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69AC7-ADCC-4E41-B82E-94F72179928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40291-8974-4271-99D9-16859670687F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982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692E2-F90F-471F-B5AC-EF79EFBF5B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4A5E2-4A65-4AD7-9806-F2CFC2ECA31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DA50C-058D-41CD-988D-7544E3D8EEE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FE679-12BC-4D48-83E5-85BD38C154E0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151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250" y="27757668"/>
            <a:ext cx="27544513" cy="8580133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250" y="18309362"/>
            <a:ext cx="27544513" cy="944830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78164-B8A3-47E4-8625-1F7685951C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98F3B-15D8-4A92-A09A-430A3F2D8C6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FACDD-E3B1-49A6-B2BD-29B29750E43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C59D6-17A5-40B1-AF17-E2A1CA1DAEA3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369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1632" y="10078404"/>
            <a:ext cx="14491097" cy="2850204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84179" y="10078404"/>
            <a:ext cx="14492884" cy="2850204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AE0C8D-8141-4D2B-9526-D41CCC0CD9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420BE0-D340-4F32-BD62-C173B090B40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164901-AF1C-406F-BA02-B91E7ED0C3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1C29-2DED-4F51-B663-AACE036650CA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9745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847" y="1729993"/>
            <a:ext cx="2916436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846" y="9668920"/>
            <a:ext cx="14317860" cy="4029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846" y="13698694"/>
            <a:ext cx="14317860" cy="24889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987" y="9668920"/>
            <a:ext cx="14323219" cy="4029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987" y="13698694"/>
            <a:ext cx="14323219" cy="24889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48748B-D814-4CF2-9CEE-067FEE14EB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F5B2183-3805-42FE-9053-D1E09D05378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520D68D-8799-4D25-ACEB-8A8AD927B5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1D80-2915-4C39-AB60-A7E6B2ABF501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065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3B5237-8857-4EB2-B8C4-29C338A1CC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83CD4D-F4C0-45D3-A36D-942718B88B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B69F2C-DEE2-4E78-86B0-8772D465B5B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0627B-9578-4E81-9DA9-14D1EEC13189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5220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43D9498-DA27-4637-A5E6-A75A03EBE8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B1581C-18E9-484C-B232-269185211A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E4EFE4-A9C0-42C8-8A75-58C6100946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61193-D43D-4E40-A9BE-B312B725B8CC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349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846" y="1720472"/>
            <a:ext cx="10660260" cy="73183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442" y="1720471"/>
            <a:ext cx="18114764" cy="36867908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846" y="9038821"/>
            <a:ext cx="10660260" cy="29549559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A49593-4927-4E78-BB06-12DDA8811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6B4186-2CFC-420F-A955-4C8289EE01F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7EBE18-8F34-492F-AA53-D7FC8EDC55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9796-44DF-43CA-BD39-751F96F5A574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9214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795" y="30238382"/>
            <a:ext cx="19443502" cy="35695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795" y="3859950"/>
            <a:ext cx="19443502" cy="2591816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795" y="33807885"/>
            <a:ext cx="19443502" cy="506935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1ECD63-201E-4F43-8AB2-E4C38C952C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45B7E3-6A1F-44FD-80BA-DB22CAE4778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883017-6CEA-44DA-B887-78BD3D4690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A6C7A-89AD-4D12-9D04-BCDE020A6C03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5400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EF6AE00-7C81-4337-A0CC-FBAC0A1A6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1156" y="1731581"/>
            <a:ext cx="29156024" cy="719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216000" rIns="432000" bIns="21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5C21DDE-0393-4D1F-887D-2FDBD4662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21156" y="10078403"/>
            <a:ext cx="29156024" cy="2850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216000" rIns="432000" bIns="21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AA03C3E-A4AC-4928-A7B5-9BA8E122E9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621156" y="39332752"/>
            <a:ext cx="7553324" cy="29997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2000" tIns="216000" rIns="432000" bIns="216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CC0066"/>
              </a:buClr>
              <a:buSzPct val="100000"/>
              <a:buFont typeface="Arial" charset="0"/>
              <a:buNone/>
              <a:tabLst>
                <a:tab pos="0" algn="l"/>
                <a:tab pos="447585" algn="l"/>
                <a:tab pos="896759" algn="l"/>
                <a:tab pos="1345931" algn="l"/>
                <a:tab pos="1795104" algn="l"/>
                <a:tab pos="2244276" algn="l"/>
                <a:tab pos="2693449" algn="l"/>
                <a:tab pos="3142621" algn="l"/>
                <a:tab pos="3591794" algn="l"/>
                <a:tab pos="4040967" algn="l"/>
                <a:tab pos="4490140" algn="l"/>
                <a:tab pos="4939312" algn="l"/>
                <a:tab pos="5388485" algn="l"/>
                <a:tab pos="5837657" algn="l"/>
                <a:tab pos="6286830" algn="l"/>
                <a:tab pos="6736003" algn="l"/>
                <a:tab pos="7185176" algn="l"/>
                <a:tab pos="7634348" algn="l"/>
                <a:tab pos="8083521" algn="l"/>
                <a:tab pos="8532693" algn="l"/>
                <a:tab pos="8981866" algn="l"/>
              </a:tabLst>
              <a:defRPr sz="6599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27BF93-63D3-4946-884F-D23F507B345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1071860" y="39332752"/>
            <a:ext cx="10256520" cy="29997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2000" tIns="216000" rIns="432000" bIns="2160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CC0066"/>
              </a:buClr>
              <a:buSzPct val="100000"/>
              <a:buFont typeface="Arial" charset="0"/>
              <a:buNone/>
              <a:tabLst>
                <a:tab pos="0" algn="l"/>
                <a:tab pos="447585" algn="l"/>
                <a:tab pos="896759" algn="l"/>
                <a:tab pos="1345931" algn="l"/>
                <a:tab pos="1795104" algn="l"/>
                <a:tab pos="2244276" algn="l"/>
                <a:tab pos="2693449" algn="l"/>
                <a:tab pos="3142621" algn="l"/>
                <a:tab pos="3591794" algn="l"/>
                <a:tab pos="4040967" algn="l"/>
                <a:tab pos="4490140" algn="l"/>
                <a:tab pos="4939312" algn="l"/>
                <a:tab pos="5388485" algn="l"/>
                <a:tab pos="5837657" algn="l"/>
                <a:tab pos="6286830" algn="l"/>
                <a:tab pos="6736003" algn="l"/>
                <a:tab pos="7185176" algn="l"/>
                <a:tab pos="7634348" algn="l"/>
                <a:tab pos="8083521" algn="l"/>
                <a:tab pos="8532693" algn="l"/>
                <a:tab pos="8981866" algn="l"/>
              </a:tabLst>
              <a:defRPr sz="6599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0E3ECF-E877-40CF-B4F2-16EBE2A4E7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3223856" y="39332752"/>
            <a:ext cx="7553324" cy="29997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2000" tIns="216000" rIns="432000" bIns="2160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CC0066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585" algn="l"/>
                <a:tab pos="896759" algn="l"/>
                <a:tab pos="1345931" algn="l"/>
                <a:tab pos="1795104" algn="l"/>
                <a:tab pos="2244276" algn="l"/>
                <a:tab pos="2693449" algn="l"/>
                <a:tab pos="3142621" algn="l"/>
                <a:tab pos="3591794" algn="l"/>
                <a:tab pos="4040967" algn="l"/>
                <a:tab pos="4490140" algn="l"/>
                <a:tab pos="4939312" algn="l"/>
                <a:tab pos="5388485" algn="l"/>
                <a:tab pos="5837657" algn="l"/>
                <a:tab pos="6286830" algn="l"/>
                <a:tab pos="6736003" algn="l"/>
                <a:tab pos="7185176" algn="l"/>
                <a:tab pos="7634348" algn="l"/>
                <a:tab pos="8083521" algn="l"/>
                <a:tab pos="8532693" algn="l"/>
                <a:tab pos="8981866" algn="l"/>
              </a:tabLst>
              <a:defRPr sz="6599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F107906-6106-48C9-9116-F90A4D20F16D}" type="slidenum">
              <a:rPr lang="en-GB" altLang="pt-BR"/>
              <a:pPr>
                <a:defRPr/>
              </a:pPr>
              <a:t>‹#›</a:t>
            </a:fld>
            <a:endParaRPr lang="en-GB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0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0800">
          <a:solidFill>
            <a:srgbClr val="000000"/>
          </a:solidFill>
          <a:latin typeface="Arial" charset="0"/>
          <a:cs typeface="Arial" charset="0"/>
        </a:defRPr>
      </a:lvl2pPr>
      <a:lvl3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0800">
          <a:solidFill>
            <a:srgbClr val="000000"/>
          </a:solidFill>
          <a:latin typeface="Arial" charset="0"/>
          <a:cs typeface="Arial" charset="0"/>
        </a:defRPr>
      </a:lvl3pPr>
      <a:lvl4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0800">
          <a:solidFill>
            <a:srgbClr val="000000"/>
          </a:solidFill>
          <a:latin typeface="Arial" charset="0"/>
          <a:cs typeface="Arial" charset="0"/>
        </a:defRPr>
      </a:lvl4pPr>
      <a:lvl5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208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08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08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08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08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16075" indent="-1616075" algn="l" defTabSz="449263" rtl="0" eaLnBrk="0" fontAlgn="base" hangingPunct="0">
        <a:lnSpc>
          <a:spcPct val="81000"/>
        </a:lnSpc>
        <a:spcBef>
          <a:spcPts val="377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5100">
          <a:solidFill>
            <a:srgbClr val="000000"/>
          </a:solidFill>
          <a:latin typeface="+mn-lt"/>
          <a:ea typeface="+mn-ea"/>
          <a:cs typeface="+mn-cs"/>
        </a:defRPr>
      </a:lvl1pPr>
      <a:lvl2pPr marL="3505200" indent="-1347788" algn="l" defTabSz="449263" rtl="0" eaLnBrk="0" fontAlgn="base" hangingPunct="0">
        <a:lnSpc>
          <a:spcPct val="81000"/>
        </a:lnSpc>
        <a:spcBef>
          <a:spcPts val="33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3200">
          <a:solidFill>
            <a:srgbClr val="000000"/>
          </a:solidFill>
          <a:latin typeface="+mn-lt"/>
          <a:cs typeface="+mn-cs"/>
        </a:defRPr>
      </a:lvl2pPr>
      <a:lvl3pPr marL="5395913" indent="-1076325" algn="l" defTabSz="449263" rtl="0" eaLnBrk="0" fontAlgn="base" hangingPunct="0">
        <a:lnSpc>
          <a:spcPct val="81000"/>
        </a:lnSpc>
        <a:spcBef>
          <a:spcPts val="28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1300">
          <a:solidFill>
            <a:srgbClr val="000000"/>
          </a:solidFill>
          <a:latin typeface="+mn-lt"/>
          <a:cs typeface="+mn-cs"/>
        </a:defRPr>
      </a:lvl3pPr>
      <a:lvl4pPr marL="7556500" indent="-1077913" algn="l" defTabSz="449263" rtl="0" eaLnBrk="0" fontAlgn="base" hangingPunct="0">
        <a:lnSpc>
          <a:spcPct val="81000"/>
        </a:lnSpc>
        <a:spcBef>
          <a:spcPts val="237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9500">
          <a:solidFill>
            <a:srgbClr val="000000"/>
          </a:solidFill>
          <a:latin typeface="+mn-lt"/>
          <a:cs typeface="+mn-cs"/>
        </a:defRPr>
      </a:lvl4pPr>
      <a:lvl5pPr marL="9717088" indent="-1076325" algn="l" defTabSz="449263" rtl="0" eaLnBrk="0" fontAlgn="base" hangingPunct="0">
        <a:lnSpc>
          <a:spcPct val="81000"/>
        </a:lnSpc>
        <a:spcBef>
          <a:spcPts val="237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9500">
          <a:solidFill>
            <a:srgbClr val="000000"/>
          </a:solidFill>
          <a:latin typeface="+mn-lt"/>
          <a:cs typeface="+mn-cs"/>
        </a:defRPr>
      </a:lvl5pPr>
      <a:lvl6pPr marL="10174288" indent="-1076325" algn="l" defTabSz="449263" rtl="0" fontAlgn="base">
        <a:lnSpc>
          <a:spcPct val="81000"/>
        </a:lnSpc>
        <a:spcBef>
          <a:spcPts val="2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500">
          <a:solidFill>
            <a:srgbClr val="000000"/>
          </a:solidFill>
          <a:latin typeface="+mn-lt"/>
          <a:cs typeface="+mn-cs"/>
        </a:defRPr>
      </a:lvl6pPr>
      <a:lvl7pPr marL="10631488" indent="-1076325" algn="l" defTabSz="449263" rtl="0" fontAlgn="base">
        <a:lnSpc>
          <a:spcPct val="81000"/>
        </a:lnSpc>
        <a:spcBef>
          <a:spcPts val="2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500">
          <a:solidFill>
            <a:srgbClr val="000000"/>
          </a:solidFill>
          <a:latin typeface="+mn-lt"/>
          <a:cs typeface="+mn-cs"/>
        </a:defRPr>
      </a:lvl7pPr>
      <a:lvl8pPr marL="11088688" indent="-1076325" algn="l" defTabSz="449263" rtl="0" fontAlgn="base">
        <a:lnSpc>
          <a:spcPct val="81000"/>
        </a:lnSpc>
        <a:spcBef>
          <a:spcPts val="2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500">
          <a:solidFill>
            <a:srgbClr val="000000"/>
          </a:solidFill>
          <a:latin typeface="+mn-lt"/>
          <a:cs typeface="+mn-cs"/>
        </a:defRPr>
      </a:lvl8pPr>
      <a:lvl9pPr marL="11545888" indent="-1076325" algn="l" defTabSz="449263" rtl="0" fontAlgn="base">
        <a:lnSpc>
          <a:spcPct val="81000"/>
        </a:lnSpc>
        <a:spcBef>
          <a:spcPts val="23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C0330D-8ED4-4DA9-8E1B-88E82D658805}"/>
              </a:ext>
            </a:extLst>
          </p:cNvPr>
          <p:cNvSpPr/>
          <p:nvPr/>
        </p:nvSpPr>
        <p:spPr bwMode="auto">
          <a:xfrm rot="434940">
            <a:off x="-711496" y="-2103303"/>
            <a:ext cx="33827041" cy="8102019"/>
          </a:xfrm>
          <a:prstGeom prst="rect">
            <a:avLst/>
          </a:prstGeom>
          <a:solidFill>
            <a:srgbClr val="2278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F728F1-BB46-464B-BCE3-60B37F5C95AE}"/>
              </a:ext>
            </a:extLst>
          </p:cNvPr>
          <p:cNvSpPr/>
          <p:nvPr/>
        </p:nvSpPr>
        <p:spPr bwMode="auto">
          <a:xfrm rot="21300000">
            <a:off x="407937" y="41402308"/>
            <a:ext cx="37083341" cy="10580150"/>
          </a:xfrm>
          <a:prstGeom prst="rect">
            <a:avLst/>
          </a:prstGeom>
          <a:solidFill>
            <a:srgbClr val="2278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C3D4AF9-9409-434A-BE1B-DA36D33A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327" y="780985"/>
            <a:ext cx="22743860" cy="1359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31905" tIns="215952" rIns="431905" bIns="215952" anchor="t">
            <a:spAutoFit/>
          </a:bodyPr>
          <a:lstStyle/>
          <a:p>
            <a:pPr algn="ctr" eaLnBrk="1" hangingPunct="1">
              <a:spcBef>
                <a:spcPts val="5312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585" algn="l"/>
                <a:tab pos="896759" algn="l"/>
                <a:tab pos="1345931" algn="l"/>
                <a:tab pos="1795104" algn="l"/>
                <a:tab pos="2244276" algn="l"/>
                <a:tab pos="2693449" algn="l"/>
                <a:tab pos="3142621" algn="l"/>
                <a:tab pos="3591794" algn="l"/>
                <a:tab pos="4040967" algn="l"/>
                <a:tab pos="4490140" algn="l"/>
                <a:tab pos="4939312" algn="l"/>
                <a:tab pos="5388485" algn="l"/>
                <a:tab pos="5837657" algn="l"/>
                <a:tab pos="6286830" algn="l"/>
                <a:tab pos="6736003" algn="l"/>
                <a:tab pos="7185176" algn="l"/>
                <a:tab pos="7634348" algn="l"/>
                <a:tab pos="8083521" algn="l"/>
                <a:tab pos="8532693" algn="l"/>
                <a:tab pos="8981866" algn="l"/>
                <a:tab pos="9408818" algn="l"/>
                <a:tab pos="10132573" algn="l"/>
                <a:tab pos="10856328" algn="l"/>
                <a:tab pos="11580084" algn="l"/>
                <a:tab pos="12303839" algn="l"/>
                <a:tab pos="13027594" algn="l"/>
                <a:tab pos="13751349" algn="l"/>
                <a:tab pos="14475104" algn="l"/>
                <a:tab pos="15198860" algn="l"/>
                <a:tab pos="15922615" algn="l"/>
                <a:tab pos="16646370" algn="l"/>
              </a:tabLst>
              <a:defRPr/>
            </a:pPr>
            <a:r>
              <a:rPr lang="pt-BR" sz="6000" b="1" cap="small">
                <a:latin typeface="Arial"/>
                <a:cs typeface="Arial"/>
              </a:rPr>
              <a:t>Chamada Escolar com Reconhecimento Facial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01A79E1F-E628-452D-82B8-B14A49C9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932" y="2149913"/>
            <a:ext cx="22743860" cy="151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1905" tIns="215952" rIns="431905" bIns="215952" anchor="t">
            <a:spAutoFit/>
          </a:bodyPr>
          <a:lstStyle>
            <a:lvl1pPr>
              <a:lnSpc>
                <a:spcPct val="81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15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1000"/>
              </a:lnSpc>
              <a:spcBef>
                <a:spcPts val="3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1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1000"/>
              </a:lnSpc>
              <a:spcBef>
                <a:spcPts val="28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1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1000"/>
              </a:lnSpc>
              <a:spcBef>
                <a:spcPts val="2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ts val="2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  <a:defRPr sz="9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altLang="pt-BR" sz="3000" b="1">
                <a:solidFill>
                  <a:schemeClr val="bg1"/>
                </a:solidFill>
                <a:latin typeface="Arial"/>
                <a:cs typeface="Arial"/>
              </a:rPr>
              <a:t>Autores: Alisson Fantin Rodrigues; Isabella Rosa Lima; Victor Monteiro de Oliveira. </a:t>
            </a:r>
            <a:endParaRPr lang="pt-BR" altLang="pt-BR" sz="3000" b="1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altLang="pt-BR" sz="3000" b="1">
                <a:solidFill>
                  <a:schemeClr val="bg1"/>
                </a:solidFill>
                <a:latin typeface="Arial"/>
                <a:cs typeface="Arial"/>
              </a:rPr>
              <a:t>                           </a:t>
            </a:r>
            <a:endParaRPr lang="pt-BR" altLang="pt-BR" sz="3000" b="1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20A26A-66BB-4F2C-A54E-675FB0B58109}"/>
              </a:ext>
            </a:extLst>
          </p:cNvPr>
          <p:cNvSpPr txBox="1"/>
          <p:nvPr/>
        </p:nvSpPr>
        <p:spPr>
          <a:xfrm>
            <a:off x="-1629175" y="3296762"/>
            <a:ext cx="29978348" cy="1169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20" tIns="45710" rIns="91420" bIns="457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3000" b="1">
                <a:latin typeface="Arial"/>
                <a:cs typeface="Arial"/>
              </a:rPr>
              <a:t>Orientadora: Adriana Coelho </a:t>
            </a:r>
            <a:r>
              <a:rPr lang="pt-BR" sz="3000" b="1" err="1">
                <a:latin typeface="Arial"/>
                <a:cs typeface="Arial"/>
              </a:rPr>
              <a:t>Sigrist</a:t>
            </a:r>
            <a:r>
              <a:rPr lang="pt-BR" sz="3000" b="1">
                <a:latin typeface="Arial"/>
                <a:cs typeface="Arial"/>
              </a:rPr>
              <a:t> Silva; e-mail: adriana.silva@essj.com.br </a:t>
            </a:r>
            <a:endParaRPr lang="en-US" sz="3000">
              <a:latin typeface="Arial"/>
              <a:cs typeface="Arial"/>
            </a:endParaRPr>
          </a:p>
          <a:p>
            <a:pPr algn="ctr">
              <a:spcBef>
                <a:spcPts val="1200"/>
              </a:spcBef>
            </a:pPr>
            <a:r>
              <a:rPr lang="pt-BR" sz="3000" b="1">
                <a:latin typeface="Arial"/>
                <a:cs typeface="Arial"/>
              </a:rPr>
              <a:t>Coorientador: Daniel Rinaldi Mendonça </a:t>
            </a:r>
            <a:endParaRPr lang="pt-BR" sz="3000">
              <a:latin typeface="Arial"/>
              <a:cs typeface="Arial"/>
            </a:endParaRPr>
          </a:p>
        </p:txBody>
      </p:sp>
      <p:pic>
        <p:nvPicPr>
          <p:cNvPr id="11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18810A16-7598-4236-84E9-DAC60758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986" y="1340333"/>
            <a:ext cx="3754536" cy="3890271"/>
          </a:xfrm>
          <a:prstGeom prst="rect">
            <a:avLst/>
          </a:prstGeom>
        </p:spPr>
      </p:pic>
      <p:pic>
        <p:nvPicPr>
          <p:cNvPr id="12" name="Imagem 5">
            <a:extLst>
              <a:ext uri="{FF2B5EF4-FFF2-40B4-BE49-F238E27FC236}">
                <a16:creationId xmlns:a16="http://schemas.microsoft.com/office/drawing/2014/main" id="{D7DA5B66-5EBC-4E09-A40C-889CA172B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096" y="907317"/>
            <a:ext cx="3020876" cy="4548646"/>
          </a:xfrm>
          <a:prstGeom prst="rect">
            <a:avLst/>
          </a:prstGeom>
        </p:spPr>
      </p:pic>
      <p:sp>
        <p:nvSpPr>
          <p:cNvPr id="14" name="CaixaDeTexto 3">
            <a:extLst>
              <a:ext uri="{FF2B5EF4-FFF2-40B4-BE49-F238E27FC236}">
                <a16:creationId xmlns:a16="http://schemas.microsoft.com/office/drawing/2014/main" id="{F2D1C8B6-5925-4EAE-8290-D804DB0D1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20" y="8112876"/>
            <a:ext cx="13836643" cy="378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00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No ambiente escolar comumente realiza-se uma chamada oral que verifica quais alunos estão presentes, assim organizando e padronizando o método de verificação de frequência dos alunos, tornando indispensável no dia a dia acadêmico. Isso gasta recursos como um considerável tempo, papel e funcionários que são encarregados de documentar essa chamada e remaneja-la para um banco de dados. A falta de coerência entre chamada e a real presença dos alunos pode ocorrer de várias formas como, o aluno não prestar atenção e não responder, o professor não ouvir o aluno respondendo, um aluno responder por outro que não se encontra em sala, algum erro que ocorreu na hora de transferir os dados e etc. O projeto será realizado em Python com a biblioteca open CV, unifica o processo de chamada, tornando a tarefa quase automática despreocupando os funcionários e os alunos. Por meio da comunicação entre aplicação e um banco de dados com imagens dos alunos. Essa autenticação ocorrerá apenas com uma nova foto do estudante, tirada de maneira automática através de uma webcam. Após os processos é gerado um documento que valida a chamada do dia corrente sem os problemas que ocasionalmente podem ser causados por um manuseio humano.</a:t>
            </a:r>
            <a:endParaRPr lang="pt-BR" altLang="pt-BR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2239417-F9E4-4609-ADD3-3FE6ABE3FFF2}"/>
              </a:ext>
            </a:extLst>
          </p:cNvPr>
          <p:cNvSpPr/>
          <p:nvPr/>
        </p:nvSpPr>
        <p:spPr bwMode="auto">
          <a:xfrm>
            <a:off x="609447" y="6520789"/>
            <a:ext cx="14363495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kumimoji="0" lang="pt-BR" sz="3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INTRODUÇÃO</a:t>
            </a:r>
          </a:p>
        </p:txBody>
      </p:sp>
      <p:grpSp>
        <p:nvGrpSpPr>
          <p:cNvPr id="16" name="Agrupar 27">
            <a:extLst>
              <a:ext uri="{FF2B5EF4-FFF2-40B4-BE49-F238E27FC236}">
                <a16:creationId xmlns:a16="http://schemas.microsoft.com/office/drawing/2014/main" id="{3CC26607-8369-4EF4-BF3C-96531BCD7634}"/>
              </a:ext>
            </a:extLst>
          </p:cNvPr>
          <p:cNvGrpSpPr>
            <a:grpSpLocks/>
          </p:cNvGrpSpPr>
          <p:nvPr/>
        </p:nvGrpSpPr>
        <p:grpSpPr bwMode="auto">
          <a:xfrm>
            <a:off x="2841884" y="16554997"/>
            <a:ext cx="9691301" cy="2653485"/>
            <a:chOff x="129436" y="1913417"/>
            <a:chExt cx="8068638" cy="2654064"/>
          </a:xfrm>
        </p:grpSpPr>
        <p:sp>
          <p:nvSpPr>
            <p:cNvPr id="17" name="Elipse 17">
              <a:extLst>
                <a:ext uri="{FF2B5EF4-FFF2-40B4-BE49-F238E27FC236}">
                  <a16:creationId xmlns:a16="http://schemas.microsoft.com/office/drawing/2014/main" id="{714643F5-1E50-4CC4-99D2-E300CF3391B1}"/>
                </a:ext>
              </a:extLst>
            </p:cNvPr>
            <p:cNvSpPr/>
            <p:nvPr/>
          </p:nvSpPr>
          <p:spPr>
            <a:xfrm>
              <a:off x="1384526" y="2230687"/>
              <a:ext cx="2398351" cy="23367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eaLnBrk="1" hangingPunct="1">
                <a:defRPr/>
              </a:pPr>
              <a:endParaRPr lang="pt-BR" sz="3599">
                <a:solidFill>
                  <a:schemeClr val="tx1"/>
                </a:solidFill>
              </a:endParaRPr>
            </a:p>
          </p:txBody>
        </p:sp>
        <p:sp>
          <p:nvSpPr>
            <p:cNvPr id="18" name="Forma Livre: Forma 19">
              <a:extLst>
                <a:ext uri="{FF2B5EF4-FFF2-40B4-BE49-F238E27FC236}">
                  <a16:creationId xmlns:a16="http://schemas.microsoft.com/office/drawing/2014/main" id="{49DB1F4A-D71D-4161-AF54-D18E1A3DCBF3}"/>
                </a:ext>
              </a:extLst>
            </p:cNvPr>
            <p:cNvSpPr/>
            <p:nvPr/>
          </p:nvSpPr>
          <p:spPr>
            <a:xfrm>
              <a:off x="3098710" y="1913417"/>
              <a:ext cx="2559171" cy="1001711"/>
            </a:xfrm>
            <a:prstGeom prst="round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t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77704">
                <a:spcAft>
                  <a:spcPct val="35000"/>
                </a:spcAft>
                <a:defRPr cap="all"/>
              </a:pPr>
              <a:r>
                <a:rPr lang="pt-BR" sz="2000" cap="all">
                  <a:solidFill>
                    <a:schemeClr val="tx1"/>
                  </a:solidFill>
                  <a:latin typeface="Arial"/>
                  <a:cs typeface="Arial"/>
                </a:rPr>
                <a:t>Facilitar o processo de chamada</a:t>
              </a:r>
              <a:endParaRPr lang="en-US" sz="2000" cap="all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9" name="Forma Livre: Forma 22">
              <a:extLst>
                <a:ext uri="{FF2B5EF4-FFF2-40B4-BE49-F238E27FC236}">
                  <a16:creationId xmlns:a16="http://schemas.microsoft.com/office/drawing/2014/main" id="{AD584412-E0F2-42F1-AFE5-7419DAA1DE1E}"/>
                </a:ext>
              </a:extLst>
            </p:cNvPr>
            <p:cNvSpPr/>
            <p:nvPr/>
          </p:nvSpPr>
          <p:spPr>
            <a:xfrm>
              <a:off x="129436" y="2021694"/>
              <a:ext cx="2739428" cy="1001711"/>
            </a:xfrm>
            <a:prstGeom prst="round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t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77704">
                <a:spcAft>
                  <a:spcPct val="35000"/>
                </a:spcAft>
                <a:defRPr cap="all"/>
              </a:pPr>
              <a:r>
                <a:rPr lang="pt-BR" sz="2000" cap="all">
                  <a:solidFill>
                    <a:schemeClr val="tx1"/>
                  </a:solidFill>
                  <a:latin typeface="Arial"/>
                  <a:cs typeface="Arial"/>
                </a:rPr>
                <a:t>MELHORIA de recursos</a:t>
              </a:r>
              <a:endParaRPr lang="en-US" sz="2000" cap="all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6E464CFE-BE8A-4738-A8F8-BEB3673AC665}"/>
                </a:ext>
              </a:extLst>
            </p:cNvPr>
            <p:cNvSpPr/>
            <p:nvPr/>
          </p:nvSpPr>
          <p:spPr>
            <a:xfrm>
              <a:off x="5879246" y="2045525"/>
              <a:ext cx="2318828" cy="1001711"/>
            </a:xfrm>
            <a:prstGeom prst="round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t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77704">
                <a:spcAft>
                  <a:spcPct val="35000"/>
                </a:spcAft>
                <a:defRPr cap="all"/>
              </a:pPr>
              <a:r>
                <a:rPr lang="pt-BR" sz="2000" cap="all">
                  <a:solidFill>
                    <a:schemeClr val="tx1"/>
                  </a:solidFill>
                  <a:latin typeface="Arial"/>
                  <a:cs typeface="Arial"/>
                </a:rPr>
                <a:t>MELHORAR tempo de aula</a:t>
              </a:r>
            </a:p>
          </p:txBody>
        </p:sp>
      </p:grpSp>
      <p:pic>
        <p:nvPicPr>
          <p:cNvPr id="21" name="Imagem 32">
            <a:extLst>
              <a:ext uri="{FF2B5EF4-FFF2-40B4-BE49-F238E27FC236}">
                <a16:creationId xmlns:a16="http://schemas.microsoft.com/office/drawing/2014/main" id="{2BCB317B-DF11-4A63-91CD-AC12289C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15" y="14246552"/>
            <a:ext cx="2027063" cy="200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m 33">
            <a:extLst>
              <a:ext uri="{FF2B5EF4-FFF2-40B4-BE49-F238E27FC236}">
                <a16:creationId xmlns:a16="http://schemas.microsoft.com/office/drawing/2014/main" id="{021D0DB6-4C29-41D4-B415-D35D73C48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12" y="14289207"/>
            <a:ext cx="1941945" cy="193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Espaço Reservado para Conteúdo 30">
            <a:extLst>
              <a:ext uri="{FF2B5EF4-FFF2-40B4-BE49-F238E27FC236}">
                <a16:creationId xmlns:a16="http://schemas.microsoft.com/office/drawing/2014/main" id="{9BD438F0-964C-4A26-B62F-782AA1B246A2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86" y="14140461"/>
            <a:ext cx="2047872" cy="20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431B007-24CE-4F7E-B18C-CC375B9618A2}"/>
              </a:ext>
            </a:extLst>
          </p:cNvPr>
          <p:cNvSpPr/>
          <p:nvPr/>
        </p:nvSpPr>
        <p:spPr bwMode="auto">
          <a:xfrm>
            <a:off x="614959" y="12393766"/>
            <a:ext cx="14363496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kumimoji="0" lang="pt-BR" sz="3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OBJETIVOS</a:t>
            </a:r>
          </a:p>
        </p:txBody>
      </p:sp>
      <p:sp>
        <p:nvSpPr>
          <p:cNvPr id="25" name="CaixaDeTexto 6">
            <a:extLst>
              <a:ext uri="{FF2B5EF4-FFF2-40B4-BE49-F238E27FC236}">
                <a16:creationId xmlns:a16="http://schemas.microsoft.com/office/drawing/2014/main" id="{67DBBA58-A715-4762-80D0-F7DF0B9A4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01" y="20010830"/>
            <a:ext cx="863668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000">
                <a:solidFill>
                  <a:schemeClr val="tx1"/>
                </a:solidFill>
              </a:rPr>
              <a:t>	O projeto buscou a automatização desse processo utilizando Inteligência Artificial aplicada ao reconhecimento facial. Para isso, foi utilizada a linguagem de programação Python com a biblioteca </a:t>
            </a:r>
            <a:r>
              <a:rPr lang="pt-BR" altLang="pt-BR" sz="2000" err="1">
                <a:solidFill>
                  <a:schemeClr val="tx1"/>
                </a:solidFill>
              </a:rPr>
              <a:t>OpenCV</a:t>
            </a:r>
            <a:r>
              <a:rPr lang="pt-BR" altLang="pt-BR" sz="2000">
                <a:solidFill>
                  <a:schemeClr val="tx1"/>
                </a:solidFill>
              </a:rPr>
              <a:t> (Open </a:t>
            </a:r>
            <a:r>
              <a:rPr lang="pt-BR" altLang="pt-BR" sz="2000" err="1">
                <a:solidFill>
                  <a:schemeClr val="tx1"/>
                </a:solidFill>
              </a:rPr>
              <a:t>Source</a:t>
            </a:r>
            <a:r>
              <a:rPr lang="pt-BR" altLang="pt-BR" sz="2000">
                <a:solidFill>
                  <a:schemeClr val="tx1"/>
                </a:solidFill>
              </a:rPr>
              <a:t> Computer Vision Library), para unificar esse procedimento, tornando a tarefa quase automática, despreocupando os funcionários e os alunos. Por meio da comunicação entre aplicação e um banco de dados com imagens dos alunos, essa autenticação ocorrerá apenas com uma nova foto do estudante, tirada de maneira automática através de uma webcam.</a:t>
            </a:r>
          </a:p>
        </p:txBody>
      </p:sp>
      <p:pic>
        <p:nvPicPr>
          <p:cNvPr id="26" name="Espaço Reservado para Conteúdo 7">
            <a:extLst>
              <a:ext uri="{FF2B5EF4-FFF2-40B4-BE49-F238E27FC236}">
                <a16:creationId xmlns:a16="http://schemas.microsoft.com/office/drawing/2014/main" id="{2A21EB07-06F9-4EE6-935C-A743A5B8E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8904" y="21418533"/>
            <a:ext cx="1777054" cy="170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 descr="Python icon">
            <a:extLst>
              <a:ext uri="{FF2B5EF4-FFF2-40B4-BE49-F238E27FC236}">
                <a16:creationId xmlns:a16="http://schemas.microsoft.com/office/drawing/2014/main" id="{841E1464-974A-4A3E-9239-3FCA4A00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550740" y="19458041"/>
            <a:ext cx="1632570" cy="163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4" descr="Development logo mysql icon - Logos">
            <a:extLst>
              <a:ext uri="{FF2B5EF4-FFF2-40B4-BE49-F238E27FC236}">
                <a16:creationId xmlns:a16="http://schemas.microsoft.com/office/drawing/2014/main" id="{0EF89F55-4F05-4DE0-8771-ABDA9033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394250" y="21450257"/>
            <a:ext cx="1632571" cy="163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68493B0-42FA-4ADB-B493-57B0921894A5}"/>
              </a:ext>
            </a:extLst>
          </p:cNvPr>
          <p:cNvSpPr/>
          <p:nvPr/>
        </p:nvSpPr>
        <p:spPr bwMode="auto">
          <a:xfrm>
            <a:off x="624869" y="18066809"/>
            <a:ext cx="14363496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</a:pPr>
            <a:r>
              <a:rPr lang="pt-BR" sz="3000" b="1">
                <a:latin typeface="Arial"/>
                <a:cs typeface="Arial"/>
              </a:rPr>
              <a:t>APLICATIVOS</a:t>
            </a:r>
            <a:endParaRPr lang="pt-BR" sz="3000" b="1" i="0" u="none" strike="noStrike" cap="none" normalizeH="0" baseline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CaixaDeTexto 8">
            <a:extLst>
              <a:ext uri="{FF2B5EF4-FFF2-40B4-BE49-F238E27FC236}">
                <a16:creationId xmlns:a16="http://schemas.microsoft.com/office/drawing/2014/main" id="{DE047CC9-4964-44C0-9D7D-B82D7F3F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558" y="25115941"/>
            <a:ext cx="8422543" cy="28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chemeClr val="tx1"/>
              </a:solidFill>
              <a:latin typeface="+mn-lt"/>
            </a:endParaRPr>
          </a:p>
          <a:p>
            <a:pPr marL="685165" indent="-685165" eaLnBrk="1" hangingPunct="1">
              <a:buFont typeface="Wingdings" panose="05000000000000000000" pitchFamily="2" charset="2"/>
              <a:buChar char="ü"/>
            </a:pPr>
            <a:r>
              <a:rPr lang="pt-BR" altLang="pt-BR" sz="2000">
                <a:solidFill>
                  <a:schemeClr val="tx1"/>
                </a:solidFill>
                <a:latin typeface="+mn-lt"/>
                <a:cs typeface="Arial"/>
              </a:rPr>
              <a:t> Diminuição do gasto de papel;</a:t>
            </a:r>
          </a:p>
          <a:p>
            <a:pPr marL="685165" indent="-685165" eaLnBrk="1" hangingPunct="1">
              <a:buFont typeface="Wingdings" panose="05000000000000000000" pitchFamily="2" charset="2"/>
              <a:buChar char="ü"/>
            </a:pPr>
            <a:r>
              <a:rPr lang="pt-BR" altLang="pt-BR" sz="2000">
                <a:solidFill>
                  <a:schemeClr val="tx1"/>
                </a:solidFill>
                <a:latin typeface="+mn-lt"/>
                <a:cs typeface="Arial"/>
              </a:rPr>
              <a:t> Ter o controle mais preciso do acesso a sala de aula;</a:t>
            </a:r>
          </a:p>
          <a:p>
            <a:pPr marL="570865" indent="-570865" eaLnBrk="1" hangingPunct="1">
              <a:buFont typeface="Wingdings"/>
              <a:buChar char="ü"/>
            </a:pPr>
            <a:r>
              <a:rPr lang="pt-BR" altLang="pt-BR" sz="2000">
                <a:solidFill>
                  <a:schemeClr val="tx1"/>
                </a:solidFill>
                <a:latin typeface="+mn-lt"/>
                <a:cs typeface="Arial"/>
              </a:rPr>
              <a:t> Tornar automático o registro de presença no sistema;</a:t>
            </a:r>
          </a:p>
          <a:p>
            <a:pPr marL="570865" indent="-570865" eaLnBrk="1" hangingPunct="1">
              <a:buFont typeface="Wingdings"/>
              <a:buChar char="ü"/>
            </a:pPr>
            <a:r>
              <a:rPr lang="pt-BR" altLang="pt-BR" sz="2000">
                <a:solidFill>
                  <a:schemeClr val="tx1"/>
                </a:solidFill>
                <a:latin typeface="+mn-lt"/>
                <a:cs typeface="Arial"/>
              </a:rPr>
              <a:t> Medição da temperatura do aluno em prevenção ao Covid-19;</a:t>
            </a:r>
          </a:p>
          <a:p>
            <a:pPr marL="685165" indent="-685165">
              <a:buFont typeface="Arial" panose="05000000000000000000" pitchFamily="2" charset="2"/>
              <a:buChar char="•"/>
            </a:pPr>
            <a:r>
              <a:rPr lang="pt-BR" sz="2000">
                <a:solidFill>
                  <a:schemeClr val="tx1"/>
                </a:solidFill>
                <a:latin typeface="+mn-lt"/>
                <a:cs typeface="Arial"/>
              </a:rPr>
              <a:t> Melhoria no tempo de aproveitamento da aula (não validado).</a:t>
            </a:r>
            <a:endParaRPr lang="pt-BR" altLang="pt-BR" sz="2000">
              <a:solidFill>
                <a:schemeClr val="tx1"/>
              </a:solidFill>
              <a:latin typeface="+mn-lt"/>
              <a:cs typeface="Arial"/>
            </a:endParaRPr>
          </a:p>
          <a:p>
            <a:pPr marL="285115" indent="-285115" algn="just">
              <a:buFont typeface="Wingdings,Sans-Serif"/>
              <a:buChar char="ü"/>
            </a:pPr>
            <a:endParaRPr lang="pt-BR" sz="2000">
              <a:solidFill>
                <a:srgbClr val="FFFFFF"/>
              </a:solidFill>
              <a:latin typeface="+mn-lt"/>
            </a:endParaRPr>
          </a:p>
          <a:p>
            <a:pPr algn="just"/>
            <a:endParaRPr lang="pt-BR" altLang="pt-BR" sz="2000">
              <a:solidFill>
                <a:schemeClr val="tx1"/>
              </a:solidFill>
              <a:latin typeface="+mn-lt"/>
            </a:endParaRPr>
          </a:p>
          <a:p>
            <a:pPr algn="just" eaLnBrk="1" hangingPunct="1"/>
            <a:endParaRPr lang="pt-BR" altLang="pt-BR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E689BB9-B1AC-4755-9029-1C60D74FF9B6}"/>
              </a:ext>
            </a:extLst>
          </p:cNvPr>
          <p:cNvSpPr/>
          <p:nvPr/>
        </p:nvSpPr>
        <p:spPr bwMode="auto">
          <a:xfrm>
            <a:off x="609651" y="23742925"/>
            <a:ext cx="14363496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lang="pt-BR" sz="3000" b="1">
                <a:latin typeface="Arial" charset="0"/>
                <a:cs typeface="Arial" charset="0"/>
              </a:rPr>
              <a:t>RESULTADOS</a:t>
            </a:r>
            <a:endParaRPr kumimoji="0" lang="pt-BR" sz="3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aixaDeTexto 4">
            <a:extLst>
              <a:ext uri="{FF2B5EF4-FFF2-40B4-BE49-F238E27FC236}">
                <a16:creationId xmlns:a16="http://schemas.microsoft.com/office/drawing/2014/main" id="{38573785-1952-475D-8298-91373ED69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1749" y="9780214"/>
            <a:ext cx="1360527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00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A partir dos resultados obtidos, evidencia-se que o projeto conseguiu automatizar o processo de chamada escolar com o reconhecimento facial através da Inteligência Artificial, eliminando a necessidade de funcionários para esse trabalho.  O sistema estingue possíveis erros que ocorriam durante a chamada e erradica o uso de recursos como o papel. Foi proposto o aumento do tempo de aproveitamento de aula, entretanto devido a pandemia causada pelo Covid-19, não foi possível validar esse objetivo.</a:t>
            </a:r>
            <a:endParaRPr lang="pt-BR">
              <a:solidFill>
                <a:srgbClr val="FFFFFF"/>
              </a:solidFill>
            </a:endParaRPr>
          </a:p>
          <a:p>
            <a:pPr algn="just"/>
            <a:r>
              <a:rPr lang="pt-BR" altLang="pt-BR" sz="2000">
                <a:solidFill>
                  <a:srgbClr val="000000"/>
                </a:solidFill>
                <a:latin typeface="Arial"/>
                <a:cs typeface="Arial"/>
              </a:rPr>
              <a:t>Não foi possível realizar um teste mais intenso com o sistema de reconhecimento facial, isso pode ocasionar alguns erros quando exposto a uma situação extrema, como por exemplo, irmãos gêmeos, fotos com baixa ou alta luminosidade e mudanças bruscas na aparência física do aluno.</a:t>
            </a:r>
            <a:endParaRPr lang="pt-BR"/>
          </a:p>
          <a:p>
            <a:pPr algn="just" eaLnBrk="1" hangingPunct="1"/>
            <a:r>
              <a:rPr lang="pt-BR" altLang="pt-BR" sz="2000">
                <a:solidFill>
                  <a:srgbClr val="000000"/>
                </a:solidFill>
                <a:latin typeface="Arial"/>
                <a:cs typeface="Arial"/>
              </a:rPr>
              <a:t>Apesar do projeto suprir as expectativas, demanda um custo alto na implementação e como uma forma de redução desses custos, o software de reconhecimento facial poderia ser transferido do aplicativo Desktop para Mobile, assim permitindo apenas um celular ou tablet para cada sala de aula.</a:t>
            </a:r>
          </a:p>
          <a:p>
            <a:pPr algn="just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O projeto conseguiu atender a maior parte dos objetivos previstos e como melhoria futura, pode-se fazer uma versão do sistema para dispositivo móvel (celular/tablet) permitindo assim que o custo com o material necessário seja reduzido.</a:t>
            </a:r>
          </a:p>
          <a:p>
            <a:pPr algn="just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O projeto caminhou de maneira fluida e foi concluído antes do prazo esperado, abrindo espaço para ideias adicionais como a colocação do sistema de verificação de temperatura utilizando Arduino. </a:t>
            </a:r>
            <a:endParaRPr lang="pt-BR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89A6DFB-4D1D-4ABC-8786-3A8973E24AFF}"/>
              </a:ext>
            </a:extLst>
          </p:cNvPr>
          <p:cNvSpPr/>
          <p:nvPr/>
        </p:nvSpPr>
        <p:spPr bwMode="auto">
          <a:xfrm>
            <a:off x="16774655" y="8120024"/>
            <a:ext cx="14363496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</a:pPr>
            <a:r>
              <a:rPr lang="pt-BR" sz="3000" b="1">
                <a:latin typeface="Arial"/>
                <a:cs typeface="Arial"/>
              </a:rPr>
              <a:t>CONCLUSÃO</a:t>
            </a:r>
            <a:endParaRPr lang="pt-BR" sz="30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BA228BED-9742-4E5B-B403-03D61F406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8692" y="30313576"/>
            <a:ext cx="12901942" cy="105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ADAMO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Paula Adamo 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Idoeta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 Brasil desperdiça um dia de aula por semana. 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São Paulo: BBC Brasil, 2014. Disponível em: &lt;https://www.bbc.com/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portuguese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/noticias/2014/11/141117_entrevista_bruns_educacao_pai&gt; data de acesso:10/04/2020 </a:t>
            </a:r>
          </a:p>
          <a:p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ALBERGARIA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Elisa 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Tuler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; 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SANTOS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Katia. C. Lage; 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ALVIM JÚNIOR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Mário Sérgio Ferreira. 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Reconhecimento de Faces Utilizando Programação Genética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. 26 de junho de 2006. Disponível em: &lt;https://homepages.dcc.ufmg.br/~nivio/cursos/pa06/seminarios/seminario12/seminario12.pdf &gt; data de acesso:15/07/2020 </a:t>
            </a:r>
          </a:p>
          <a:p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ARDUINO E CIA. Como usar o Sensor de Temperatura MLX90614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Disponivel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em: &lt; </a:t>
            </a:r>
            <a:r>
              <a:rPr lang="pt-BR" sz="2000" u="sng">
                <a:solidFill>
                  <a:srgbClr val="000000"/>
                </a:solidFill>
                <a:latin typeface="Arial"/>
                <a:cs typeface="Arial"/>
              </a:rPr>
              <a:t>https://www.arduinoecia.com.br/sensor-de-temperatura-mlx90614-arduino/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&gt; data de acesso: 02/11/2020 </a:t>
            </a:r>
          </a:p>
          <a:p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DA COSTA, 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Vambaster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José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. Reconhecimento De Padrões Faciais: Uma Síntese. 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Santa Helena, Paraná. 2019. Disponível em: &lt; http://repositorio.roca.utfpr.edu.br/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jspui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bitstream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/1/11953/1/SH_COCIC_2019_01_06.pdf&gt; data de acesso:30/07/2020 </a:t>
            </a:r>
          </a:p>
          <a:p>
            <a:endParaRPr lang="pt-BR" sz="2000">
              <a:latin typeface="Arial"/>
              <a:cs typeface="Arial"/>
            </a:endParaRPr>
          </a:p>
          <a:p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GRANATYR, 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Jones. </a:t>
            </a:r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Reconhecimento Facial com Python e </a:t>
            </a:r>
            <a:r>
              <a:rPr lang="pt-BR" sz="2000" b="1" err="1">
                <a:solidFill>
                  <a:schemeClr val="tx1"/>
                </a:solidFill>
                <a:latin typeface="Arial"/>
                <a:cs typeface="Arial"/>
              </a:rPr>
              <a:t>OpenCV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. </a:t>
            </a:r>
            <a:r>
              <a:rPr lang="pt-BR" sz="2000" b="1" err="1">
                <a:solidFill>
                  <a:schemeClr val="tx1"/>
                </a:solidFill>
                <a:latin typeface="Arial"/>
                <a:cs typeface="Arial"/>
              </a:rPr>
              <a:t>Udemy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. Disponível em: &lt;https://www.udemy.com/</a:t>
            </a:r>
            <a:r>
              <a:rPr lang="pt-BR" sz="2000" err="1">
                <a:solidFill>
                  <a:schemeClr val="tx1"/>
                </a:solidFill>
                <a:latin typeface="Arial"/>
                <a:cs typeface="Arial"/>
              </a:rPr>
              <a:t>share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/101De2AEMecFpVTX0F/&gt; data de acesso: 20/04/2020</a:t>
            </a:r>
            <a:endParaRPr lang="pt-BR">
              <a:solidFill>
                <a:schemeClr val="tx1"/>
              </a:solidFill>
            </a:endParaRPr>
          </a:p>
          <a:p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KÖRTIN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Thales 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Sehn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Körtin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;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 FILHO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Nelson Lopes Duarte Filho. 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Utilizando </a:t>
            </a:r>
            <a:r>
              <a:rPr lang="pt-BR" sz="2000" b="1" err="1">
                <a:solidFill>
                  <a:srgbClr val="000000"/>
                </a:solidFill>
                <a:latin typeface="Arial"/>
                <a:cs typeface="Arial"/>
              </a:rPr>
              <a:t>Eigenfaces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 para Reconhecimento de Imagens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. Rio Grande: UFRGS, 2004. Disponível em: &lt;https://www.researchgate.net/profile/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Thales_Koerting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publication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/265480668_Utilizando_Eigenfaces_para_Reconhecimento_de_Imagens/links/569e218d08ae16fdf07c0176.pdf&gt;  data de acesso:14/07/2020 </a:t>
            </a:r>
          </a:p>
          <a:p>
            <a:endParaRPr lang="pt-BR" sz="2000">
              <a:solidFill>
                <a:srgbClr val="000000"/>
              </a:solidFill>
            </a:endParaRPr>
          </a:p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SEVERINO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, Antônio Joaquim. 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Metodologia do Trabalho Científico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. 23ª ed. Cortez Editora, 2007</a:t>
            </a:r>
          </a:p>
          <a:p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SINFIC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Sinfic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 AS. 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Reconhecimento de padrões através de </a:t>
            </a:r>
            <a:r>
              <a:rPr lang="pt-BR" sz="2000" b="1" err="1">
                <a:solidFill>
                  <a:srgbClr val="000000"/>
                </a:solidFill>
                <a:latin typeface="Arial"/>
                <a:cs typeface="Arial"/>
              </a:rPr>
              <a:t>Eigenfaces</a:t>
            </a:r>
            <a:r>
              <a:rPr lang="pt-BR" sz="2000" b="1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Disponível em: &lt;http://www.sinfic.pt/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SinficWeb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/displayconteudo.do2?numero=44666#:~: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=Esta%20t%C3%A9cnica%20foi%20desenvolvida%20por,combina%C3%A7%C3%A3o%20linear%20de%20diversas%20Eigenfaces.&gt; data de acesso:30/08/2020 </a:t>
            </a:r>
          </a:p>
          <a:p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/>
            <a:endParaRPr lang="pt-BR" alt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/>
            <a:endParaRPr lang="pt-BR" altLang="pt-BR" sz="2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D33D498-0EE6-45EC-8B09-38211EE6EA0B}"/>
              </a:ext>
            </a:extLst>
          </p:cNvPr>
          <p:cNvSpPr/>
          <p:nvPr/>
        </p:nvSpPr>
        <p:spPr bwMode="auto">
          <a:xfrm>
            <a:off x="16896311" y="28447072"/>
            <a:ext cx="14327411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lang="pt-BR" sz="3000" b="1">
                <a:latin typeface="Arial" charset="0"/>
                <a:cs typeface="Arial" charset="0"/>
              </a:rPr>
              <a:t>REFERÊNCIAS</a:t>
            </a:r>
            <a:endParaRPr kumimoji="0" lang="pt-BR" sz="3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73D5E198-B236-4C77-9A22-7BBA97AF8372}"/>
              </a:ext>
            </a:extLst>
          </p:cNvPr>
          <p:cNvSpPr/>
          <p:nvPr/>
        </p:nvSpPr>
        <p:spPr bwMode="auto">
          <a:xfrm>
            <a:off x="667981" y="28242670"/>
            <a:ext cx="14363496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</a:pPr>
            <a:r>
              <a:rPr lang="pt-BR" sz="3000" b="1">
                <a:latin typeface="Arial"/>
                <a:cs typeface="Arial"/>
              </a:rPr>
              <a:t>RECONHECIMENTO</a:t>
            </a:r>
            <a:endParaRPr lang="pt-BR" sz="3000" b="1" i="0" u="none" strike="noStrike" cap="none" normalizeH="0" baseline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pic>
        <p:nvPicPr>
          <p:cNvPr id="49" name="Imagem 4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3E9F0ED-516C-4717-BC24-D5E5C72419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705" y="35749895"/>
            <a:ext cx="6267240" cy="4312886"/>
          </a:xfrm>
          <a:prstGeom prst="rect">
            <a:avLst/>
          </a:prstGeom>
        </p:spPr>
      </p:pic>
      <p:pic>
        <p:nvPicPr>
          <p:cNvPr id="50" name="Imagem 49" descr="Uma imagem contendo no interior, olhando, segurando, verde&#10;&#10;Descrição gerada automaticamente">
            <a:extLst>
              <a:ext uri="{FF2B5EF4-FFF2-40B4-BE49-F238E27FC236}">
                <a16:creationId xmlns:a16="http://schemas.microsoft.com/office/drawing/2014/main" id="{6493EEF7-83DB-43EF-9943-9AFF08D87B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216" y="29786841"/>
            <a:ext cx="6392590" cy="5184446"/>
          </a:xfrm>
          <a:prstGeom prst="rect">
            <a:avLst/>
          </a:prstGeom>
        </p:spPr>
      </p:pic>
      <p:pic>
        <p:nvPicPr>
          <p:cNvPr id="51" name="Imagem 50" descr="Foto em preto e branco&#10;&#10;Descrição gerada automaticamente">
            <a:extLst>
              <a:ext uri="{FF2B5EF4-FFF2-40B4-BE49-F238E27FC236}">
                <a16:creationId xmlns:a16="http://schemas.microsoft.com/office/drawing/2014/main" id="{88D5BD8E-070F-4F00-8208-C8CD213C4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2645" y="29703859"/>
            <a:ext cx="6700451" cy="4338707"/>
          </a:xfrm>
          <a:prstGeom prst="rect">
            <a:avLst/>
          </a:prstGeom>
        </p:spPr>
      </p:pic>
      <p:pic>
        <p:nvPicPr>
          <p:cNvPr id="52" name="Imagem 51" descr="Uma imagem contendo pessoa, no interior, homem, verde&#10;&#10;Descrição gerada automaticamente">
            <a:extLst>
              <a:ext uri="{FF2B5EF4-FFF2-40B4-BE49-F238E27FC236}">
                <a16:creationId xmlns:a16="http://schemas.microsoft.com/office/drawing/2014/main" id="{26DFC067-74D2-4544-AEB3-4AC0114D28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7145" y="34767490"/>
            <a:ext cx="6931493" cy="5440959"/>
          </a:xfrm>
          <a:prstGeom prst="rect">
            <a:avLst/>
          </a:prstGeom>
        </p:spPr>
      </p:pic>
      <p:sp>
        <p:nvSpPr>
          <p:cNvPr id="53" name="CaixaDeTexto 3">
            <a:extLst>
              <a:ext uri="{FF2B5EF4-FFF2-40B4-BE49-F238E27FC236}">
                <a16:creationId xmlns:a16="http://schemas.microsoft.com/office/drawing/2014/main" id="{1AA012DC-22A5-42D4-8ECC-36779C5DB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749" y="34967402"/>
            <a:ext cx="4190519" cy="7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1. Captura das fotos para treinamento</a:t>
            </a: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54" name="CaixaDeTexto 3">
            <a:extLst>
              <a:ext uri="{FF2B5EF4-FFF2-40B4-BE49-F238E27FC236}">
                <a16:creationId xmlns:a16="http://schemas.microsoft.com/office/drawing/2014/main" id="{444046B0-9029-496C-B78E-639821D9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720" y="34014954"/>
            <a:ext cx="2428801" cy="40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2. Armazenamento </a:t>
            </a: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55" name="CaixaDeTexto 3">
            <a:extLst>
              <a:ext uri="{FF2B5EF4-FFF2-40B4-BE49-F238E27FC236}">
                <a16:creationId xmlns:a16="http://schemas.microsoft.com/office/drawing/2014/main" id="{CE9BB016-5C2A-4E85-900E-0C9C706D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923" y="40047506"/>
            <a:ext cx="2428801" cy="101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3. E-mail informando aluno não reconhecido</a:t>
            </a: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56" name="CaixaDeTexto 3">
            <a:extLst>
              <a:ext uri="{FF2B5EF4-FFF2-40B4-BE49-F238E27FC236}">
                <a16:creationId xmlns:a16="http://schemas.microsoft.com/office/drawing/2014/main" id="{385FF4AA-23B0-4558-B53E-A9A06CB8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8700" y="40336196"/>
            <a:ext cx="2428801" cy="101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4.  Reconhecido e temperatura medida</a:t>
            </a: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1CC61892-89FE-488A-BA3E-C7F35BF378E9}"/>
              </a:ext>
            </a:extLst>
          </p:cNvPr>
          <p:cNvSpPr/>
          <p:nvPr/>
        </p:nvSpPr>
        <p:spPr bwMode="auto">
          <a:xfrm>
            <a:off x="16893118" y="15225117"/>
            <a:ext cx="14363496" cy="1131299"/>
          </a:xfrm>
          <a:prstGeom prst="roundRect">
            <a:avLst>
              <a:gd name="adj" fmla="val 19777"/>
            </a:avLst>
          </a:prstGeom>
          <a:solidFill>
            <a:srgbClr val="2B95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</a:pPr>
            <a:r>
              <a:rPr lang="pt-BR" sz="3000" b="1">
                <a:latin typeface="Arial"/>
                <a:cs typeface="Arial"/>
              </a:rPr>
              <a:t>FUNÇÃO ADCIONAL (Medidor De Temperatura Arduíno)</a:t>
            </a:r>
            <a:endParaRPr lang="pt-BR" sz="3000" b="1" i="0" u="none" strike="noStrike" cap="none" normalizeH="0" baseline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CaixaDeTexto 3">
            <a:extLst>
              <a:ext uri="{FF2B5EF4-FFF2-40B4-BE49-F238E27FC236}">
                <a16:creationId xmlns:a16="http://schemas.microsoft.com/office/drawing/2014/main" id="{33864D0E-BB2B-4A04-B54B-21101F669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1141" y="16890454"/>
            <a:ext cx="13836643" cy="132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Utilizando um sensor de temperatura associado a um sistema Arduino integrado ao software de reconhecimento facial, é possível aferir a temperatura do aluno no momento do reconhecimento, alertando quando detectada temperatura superior ao normal. Dessa forma foi aprimorada a ideia inicial implementando uma necessidade gerada durante a pandemia.</a:t>
            </a:r>
          </a:p>
        </p:txBody>
      </p:sp>
      <p:pic>
        <p:nvPicPr>
          <p:cNvPr id="59" name="Imagem 58" descr="Uma imagem contendo no interior, mesa, computador, computer&#10;&#10;Descrição gerada automaticamente">
            <a:extLst>
              <a:ext uri="{FF2B5EF4-FFF2-40B4-BE49-F238E27FC236}">
                <a16:creationId xmlns:a16="http://schemas.microsoft.com/office/drawing/2014/main" id="{A8EB6538-F092-4935-9712-98E2E6FE867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195" t="-735" r="13676"/>
          <a:stretch/>
        </p:blipFill>
        <p:spPr>
          <a:xfrm>
            <a:off x="17144756" y="18656813"/>
            <a:ext cx="6780364" cy="4979758"/>
          </a:xfrm>
          <a:prstGeom prst="rect">
            <a:avLst/>
          </a:prstGeom>
        </p:spPr>
      </p:pic>
      <p:pic>
        <p:nvPicPr>
          <p:cNvPr id="60" name="Imagem 59" descr="Uma imagem contendo Diagrama&#10;&#10;Descrição gerada automaticamente">
            <a:extLst>
              <a:ext uri="{FF2B5EF4-FFF2-40B4-BE49-F238E27FC236}">
                <a16:creationId xmlns:a16="http://schemas.microsoft.com/office/drawing/2014/main" id="{C9F2A152-4C8C-4163-93B9-5C17E1998FF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743" t="704" r="21499" b="-704"/>
          <a:stretch/>
        </p:blipFill>
        <p:spPr>
          <a:xfrm>
            <a:off x="24073346" y="18649595"/>
            <a:ext cx="7186156" cy="5011261"/>
          </a:xfrm>
          <a:prstGeom prst="rect">
            <a:avLst/>
          </a:prstGeom>
        </p:spPr>
      </p:pic>
      <p:sp>
        <p:nvSpPr>
          <p:cNvPr id="61" name="CaixaDeTexto 3">
            <a:extLst>
              <a:ext uri="{FF2B5EF4-FFF2-40B4-BE49-F238E27FC236}">
                <a16:creationId xmlns:a16="http://schemas.microsoft.com/office/drawing/2014/main" id="{DE72A6EB-9895-428B-BD96-F685E9F8E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1230" y="24143484"/>
            <a:ext cx="13836643" cy="7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 anchor="t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O programa retorna a temperatura do aluno, e acende o </a:t>
            </a:r>
            <a:r>
              <a:rPr lang="pt-BR" sz="2000" err="1">
                <a:solidFill>
                  <a:srgbClr val="000000"/>
                </a:solidFill>
                <a:latin typeface="Arial"/>
                <a:cs typeface="Arial"/>
              </a:rPr>
              <a:t>led</a:t>
            </a:r>
            <a:r>
              <a:rPr lang="pt-BR" sz="2000">
                <a:solidFill>
                  <a:srgbClr val="000000"/>
                </a:solidFill>
                <a:latin typeface="Arial"/>
                <a:cs typeface="Arial"/>
              </a:rPr>
              <a:t> de acordo com a temperatura, sendo 36ºC verde, 37ºC amarelo e 38º vermelho.</a:t>
            </a:r>
            <a:endParaRPr lang="pt-BR">
              <a:solidFill>
                <a:srgbClr val="000000"/>
              </a:solidFill>
            </a:endParaRPr>
          </a:p>
        </p:txBody>
      </p:sp>
      <p:pic>
        <p:nvPicPr>
          <p:cNvPr id="62" name="Imagem 61" descr="Uma imagem contendo eletrônico&#10;&#10;Descrição gerada automaticamente">
            <a:extLst>
              <a:ext uri="{FF2B5EF4-FFF2-40B4-BE49-F238E27FC236}">
                <a16:creationId xmlns:a16="http://schemas.microsoft.com/office/drawing/2014/main" id="{381A364D-0699-4271-9C5B-3D92EDDB6A1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0290" t="43401" r="15519" b="44841"/>
          <a:stretch/>
        </p:blipFill>
        <p:spPr>
          <a:xfrm>
            <a:off x="17375711" y="25551339"/>
            <a:ext cx="4705385" cy="2261824"/>
          </a:xfrm>
          <a:prstGeom prst="rect">
            <a:avLst/>
          </a:prstGeom>
        </p:spPr>
      </p:pic>
      <p:pic>
        <p:nvPicPr>
          <p:cNvPr id="63" name="Imagem 62" descr="Uma imagem contendo mesa, remoto&#10;&#10;Descrição gerada automaticamente">
            <a:extLst>
              <a:ext uri="{FF2B5EF4-FFF2-40B4-BE49-F238E27FC236}">
                <a16:creationId xmlns:a16="http://schemas.microsoft.com/office/drawing/2014/main" id="{8D7ABDCF-8215-489A-9F72-43E949A2673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2051" t="40653" r="16129" b="45400"/>
          <a:stretch/>
        </p:blipFill>
        <p:spPr>
          <a:xfrm>
            <a:off x="22596377" y="25431333"/>
            <a:ext cx="4046076" cy="2345780"/>
          </a:xfrm>
          <a:prstGeom prst="rect">
            <a:avLst/>
          </a:prstGeom>
        </p:spPr>
      </p:pic>
      <p:pic>
        <p:nvPicPr>
          <p:cNvPr id="64" name="Imagem 63" descr="Uma imagem contendo eletrônico, mesa, computador, teclado&#10;&#10;Descrição gerada automaticamente">
            <a:extLst>
              <a:ext uri="{FF2B5EF4-FFF2-40B4-BE49-F238E27FC236}">
                <a16:creationId xmlns:a16="http://schemas.microsoft.com/office/drawing/2014/main" id="{E426822D-3896-476E-96C3-462B9A6E4D6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9149" t="41042" r="22962" b="45928"/>
          <a:stretch/>
        </p:blipFill>
        <p:spPr>
          <a:xfrm>
            <a:off x="27118106" y="25373583"/>
            <a:ext cx="4272710" cy="25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330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Design padrão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Banner para apresentação do TCC</dc:title>
  <dc:creator>kris</dc:creator>
  <cp:revision>1</cp:revision>
  <cp:lastPrinted>2013-10-07T14:02:15Z</cp:lastPrinted>
  <dcterms:modified xsi:type="dcterms:W3CDTF">2020-11-15T19:37:43Z</dcterms:modified>
</cp:coreProperties>
</file>