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5/30/2025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Histoire 11">
            <a:extLst>
              <a:ext uri="{FF2B5EF4-FFF2-40B4-BE49-F238E27FC236}">
                <a16:creationId xmlns:a16="http://schemas.microsoft.com/office/drawing/2014/main" id="{BC20C4A9-3553-40CB-903D-470B25CD64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Histoire 12">
            <a:extLst>
              <a:ext uri="{FF2B5EF4-FFF2-40B4-BE49-F238E27FC236}">
                <a16:creationId xmlns:a16="http://schemas.microsoft.com/office/drawing/2014/main" id="{79ADEDB1-F010-4161-AF16-AEB60A82F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Histoire 13">
            <a:extLst>
              <a:ext uri="{FF2B5EF4-FFF2-40B4-BE49-F238E27FC236}">
                <a16:creationId xmlns:a16="http://schemas.microsoft.com/office/drawing/2014/main" id="{084785F4-1139-48C7-94CE-BD093A6BDC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Histoire 14">
            <a:extLst>
              <a:ext uri="{FF2B5EF4-FFF2-40B4-BE49-F238E27FC236}">
                <a16:creationId xmlns:a16="http://schemas.microsoft.com/office/drawing/2014/main" id="{345C78A3-3DBA-45BE-9B9E-AB7D358D9F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de6" descr="Histoire 15">
            <a:extLst>
              <a:ext uri="{FF2B5EF4-FFF2-40B4-BE49-F238E27FC236}">
                <a16:creationId xmlns:a16="http://schemas.microsoft.com/office/drawing/2014/main" id="{887F585D-8221-49C0-A18F-0C6B1283CF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lide7" descr="Histoire 16">
            <a:extLst>
              <a:ext uri="{FF2B5EF4-FFF2-40B4-BE49-F238E27FC236}">
                <a16:creationId xmlns:a16="http://schemas.microsoft.com/office/drawing/2014/main" id="{4856CF8D-E04E-471B-9CA4-13315A53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93" y="0"/>
            <a:ext cx="11433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Younes Ouarhim</cp:lastModifiedBy>
  <cp:revision>1</cp:revision>
  <dcterms:created xsi:type="dcterms:W3CDTF">2025-05-30T21:50:20Z</dcterms:created>
  <dcterms:modified xsi:type="dcterms:W3CDTF">2025-05-30T21:51:12Z</dcterms:modified>
</cp:coreProperties>
</file>