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72" r:id="rId7"/>
    <p:sldId id="261" r:id="rId8"/>
    <p:sldId id="262" r:id="rId9"/>
    <p:sldId id="270" r:id="rId10"/>
    <p:sldId id="271" r:id="rId11"/>
    <p:sldId id="263" r:id="rId12"/>
    <p:sldId id="273" r:id="rId13"/>
    <p:sldId id="274" r:id="rId14"/>
    <p:sldId id="275" r:id="rId15"/>
    <p:sldId id="266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C4DFB-A934-4010-92C1-A3675EA7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45555-8F13-4669-94BA-0DD42AF7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DF397-5508-45DE-845A-EA0D3055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7FFA7-02F3-4F7D-9925-DF7110F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3EABB-A8C6-4A56-A692-BE340F95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8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3A53-89F9-415A-AAE5-84623838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4EE542-FC38-45E7-9390-D26FCEAF1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AA000-5EC7-4A95-B7B1-201CD9A8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B35D3-924B-43F0-9F7A-00BBD809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0534C-2AAA-4564-874B-5C6795C8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8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110E15-3655-4866-BDF1-78276FF6A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620B6D-F319-4002-8ED7-AD9C12D08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B12686-5EBB-48E6-9BF9-314E72C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8C562-6314-4743-B2DC-0348E26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3A289-B466-431D-ABB4-21963B0D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4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49B2E-8207-47DF-95DA-50450328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804E3-1E18-4187-B2B5-EA5DFD84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0CA0B-D6ED-4602-848F-AD96A752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03A94-332A-49C0-A910-D8ED3CC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23315-4EBF-4E7E-95F7-410B033D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0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DA6F-DE0F-4D40-9CBE-35ED2625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6A2DE-B3C8-4353-AD26-71A8B42C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ED45-3830-4DF8-9ECC-401E1C55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3D3B6-F83F-4587-8B9F-46BCB4BC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08F1A2-85F0-4BD1-BB43-D551C5DB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67417-6EC2-407C-A006-C4532F7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3F141-F500-4B1D-82C5-19FA8713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B9911-57A3-416C-A49B-5C179718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46759-C380-411C-895D-482933E5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E14B4-891A-4996-B4B0-A773C729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014DF-194A-4EA8-BA78-A5EA7298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74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0993F-F9B3-4F4E-A419-D423008A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033EB-6355-44CA-8751-F46241FC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E993EE-8A10-4DDD-B1F2-E3FD9A462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B814B4-73E2-444C-A4E3-77B3F58C1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51F2F-035E-4DD0-B624-2F9D1BB22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CBAAE3-78FA-4B8B-AEAA-48B8F1ED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0DBBFB-D628-4C10-8EFE-BCAB3880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AC40B-BE23-41B2-8A76-C913F146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1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5C68E-E530-42F2-BF40-F1FBD7D1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365D46-79A6-4E6A-BDCB-3F14AC1B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C0EE82-1B3C-4005-8FE3-AEE760D8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97C2B-760A-4D11-9437-20186FD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9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1C3E0E-D7C1-4B7D-B611-A49754A9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4C180F-5E05-4802-914F-597CA1B5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640F43-FCC2-4B16-A05C-F1431CD9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9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13DA-36AD-4E05-94FB-77AAF00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29E1E-26AC-4D15-A513-8A4E3981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4A07C1-92AC-447C-8464-A597F103B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1988EC-6F0A-49EB-8FF7-9E468266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762EF0-B777-440B-AE29-53371DD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755218-E5D9-48F4-B405-FBFEBC8A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84290-E257-4466-BE54-80611512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E4878-15BD-4DCD-9706-F0A3902E2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736F82-F4E0-4956-8AFB-F34D721D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55A0ED-CD69-4D72-AE22-BAE7A65A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87CA38-2653-4030-8096-0046D355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1FC4D1-7EA0-41F0-BBF9-49EC2F87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8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447D82-F73E-4730-BFF0-C24D6B2C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851937-C7F1-4AE4-9DEF-B9454038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B81CB3-821E-4D17-ADEA-8060AAD8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1CC1-F2F6-42A9-A615-277D9421D002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FEB9A-499D-46AA-9038-5796D0ACF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19D49-6B88-4DC5-AF5C-4E035C6A3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7522-D83C-49D4-BE30-B1300D961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272B2-3118-43E5-9DF5-9B700FB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30"/>
            <a:ext cx="9144000" cy="4731027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 EM TRANSPORTES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RASTREAMENTO DE CARGAS</a:t>
            </a: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3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2B853-2380-412A-A8F3-30C1663B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93262-4B49-4C93-935E-251CBA37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PROCESSAMENTO                   </a:t>
            </a:r>
            <a:endParaRPr lang="pt-BR" b="1" u="sng" strike="sngStrike" dirty="0">
              <a:solidFill>
                <a:srgbClr val="FF0000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308971-F9E2-4546-9EE6-55C5A9EB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034" y="-50853"/>
            <a:ext cx="3069061" cy="30894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702F72-7C5E-4BD2-8B3B-57217A5C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38" y="1386239"/>
            <a:ext cx="4063477" cy="2042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E16A69-82DF-4097-AD22-73218465E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18" y="3347218"/>
            <a:ext cx="5445993" cy="34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4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95A4-44CE-4728-95FF-4B1924EF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BC1B0E7-0B7C-497B-A72F-D802E0BB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212" y="1825625"/>
            <a:ext cx="7331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95A4-44CE-4728-95FF-4B1924EF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20113-EBFE-4EA2-B1B9-09C24F86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58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95A4-44CE-4728-95FF-4B1924EF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20113-EBFE-4EA2-B1B9-09C24F86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4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A95A4-44CE-4728-95FF-4B1924EF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20113-EBFE-4EA2-B1B9-09C24F86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62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B6C5-FF59-4486-8D5E-DF23AE28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2DF0A-5A97-4A41-B8F7-67AEED1A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48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4B4DC-DA52-4E55-ADD0-E3441ABE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3BF72-605F-4631-8053-A1B51AB9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E236-B2D4-4776-87FF-3ABD3458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GRUPO 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D6802-2BAD-4723-9C9D-88F2156D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69"/>
            <a:ext cx="10515600" cy="3273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ALISSON FERREIRA DA COSTA</a:t>
            </a:r>
          </a:p>
          <a:p>
            <a:pPr marL="0" indent="0">
              <a:buNone/>
            </a:pP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GABRIELA TEIXEIRA</a:t>
            </a:r>
          </a:p>
          <a:p>
            <a:pPr marL="0" indent="0">
              <a:buNone/>
            </a:pP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		RENATO ROCHA</a:t>
            </a:r>
          </a:p>
        </p:txBody>
      </p:sp>
    </p:spTree>
    <p:extLst>
      <p:ext uri="{BB962C8B-B14F-4D97-AF65-F5344CB8AC3E}">
        <p14:creationId xmlns:p14="http://schemas.microsoft.com/office/powerpoint/2010/main" val="15405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AFB93-334E-44AB-8960-415BA84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6D595-8220-4BAA-BB52-9CBD3550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PARA RASTREAMENTO DE CARGA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SASCAR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ONIXSAT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AUTOTRAC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ENTRADA, PROCESSAMENTO E SAÍDA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INTEGRAÇÃO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REFERÊNCIA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99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FBDE9-5117-4009-8B91-7668C7D7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6DB22-DA73-45B0-A002-FE092AB2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207486"/>
          </a:xfrm>
        </p:spPr>
        <p:txBody>
          <a:bodyPr/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SISTEMAS DE INFORMAÇÃO NO TRANSPORTE DE CARGAS</a:t>
            </a: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Sistemas de rastreamento de cargas</a:t>
            </a:r>
          </a:p>
          <a:p>
            <a:pPr lvl="2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SASCAR</a:t>
            </a:r>
          </a:p>
          <a:p>
            <a:pPr lvl="2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ONIXSAT</a:t>
            </a:r>
          </a:p>
          <a:p>
            <a:pPr lvl="2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AUTOTRAC</a:t>
            </a:r>
          </a:p>
          <a:p>
            <a:pPr lvl="1"/>
            <a:endParaRPr lang="pt-BR" sz="2800" b="1" dirty="0"/>
          </a:p>
          <a:p>
            <a:pPr lvl="1"/>
            <a:endParaRPr lang="pt-BR" sz="3200" b="1" dirty="0"/>
          </a:p>
          <a:p>
            <a:pPr lvl="1"/>
            <a:endParaRPr lang="pt-BR" sz="2800" b="1" dirty="0"/>
          </a:p>
          <a:p>
            <a:pPr lvl="1"/>
            <a:endParaRPr lang="pt-BR" sz="2800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4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4312-6123-4A9D-8805-E5BB4CD9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3807A-E02E-40A1-BAB8-109B172C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Finalidade de cada SI</a:t>
            </a:r>
          </a:p>
          <a:p>
            <a:pPr lvl="1"/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C2F18F2-E6B8-4069-B276-5584D348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8" y="2740524"/>
            <a:ext cx="3200400" cy="1733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EA454F-DCC8-489C-A0BF-DC302C42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57" y="4111303"/>
            <a:ext cx="3258868" cy="20656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8E07C3-33A3-45E1-85B7-A2582FDB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954" y="1926614"/>
            <a:ext cx="2842846" cy="23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9EE46-83B0-416C-AD10-CFED1D1F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9AFC8-08C7-4B7E-9160-72035816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4413"/>
            <a:ext cx="10515600" cy="389255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  <a:p>
            <a:pPr marL="0" indent="0">
              <a:buNone/>
            </a:pPr>
            <a:endParaRPr lang="pt-BR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PONTOS A CONSIDERAR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FC974D-710C-43AB-9100-B183C14C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56" y="958850"/>
            <a:ext cx="3200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2B853-2380-412A-A8F3-30C1663B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93262-4B49-4C93-935E-251CBA37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PROCESSAMENTO                    </a:t>
            </a:r>
            <a:r>
              <a:rPr lang="pt-BR" b="1" u="sng" strike="sngStrike" dirty="0">
                <a:solidFill>
                  <a:srgbClr val="FF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FIGURAS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33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F0C97-8CE5-4F33-904A-568D4D2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510"/>
          </a:xfrm>
        </p:spPr>
        <p:txBody>
          <a:bodyPr/>
          <a:lstStyle/>
          <a:p>
            <a:pPr algn="ctr"/>
            <a:r>
              <a:rPr lang="pt-BR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ALGUNS EXEMPLOS DE ATUADORES:</a:t>
            </a:r>
            <a:endParaRPr lang="pt-BR" b="1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54F4D89-2ECD-43CB-B29E-581D1C5A9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14614"/>
              </p:ext>
            </p:extLst>
          </p:nvPr>
        </p:nvGraphicFramePr>
        <p:xfrm>
          <a:off x="838201" y="1378636"/>
          <a:ext cx="10720167" cy="3319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443470399"/>
                    </a:ext>
                  </a:extLst>
                </a:gridCol>
                <a:gridCol w="4604038">
                  <a:extLst>
                    <a:ext uri="{9D8B030D-6E8A-4147-A177-3AD203B41FA5}">
                      <a16:colId xmlns:a16="http://schemas.microsoft.com/office/drawing/2014/main" val="2792479811"/>
                    </a:ext>
                  </a:extLst>
                </a:gridCol>
                <a:gridCol w="966299">
                  <a:extLst>
                    <a:ext uri="{9D8B030D-6E8A-4147-A177-3AD203B41FA5}">
                      <a16:colId xmlns:a16="http://schemas.microsoft.com/office/drawing/2014/main" val="2504791642"/>
                    </a:ext>
                  </a:extLst>
                </a:gridCol>
                <a:gridCol w="4077315">
                  <a:extLst>
                    <a:ext uri="{9D8B030D-6E8A-4147-A177-3AD203B41FA5}">
                      <a16:colId xmlns:a16="http://schemas.microsoft.com/office/drawing/2014/main" val="2468323394"/>
                    </a:ext>
                  </a:extLst>
                </a:gridCol>
              </a:tblGrid>
              <a:tr h="567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1045006"/>
                  </a:ext>
                </a:extLst>
              </a:tr>
              <a:tr h="459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Baú Traseiro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6671580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517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Pânico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ocorrência de botão de pânico.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27874959"/>
                  </a:ext>
                </a:extLst>
              </a:tr>
              <a:tr h="567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Trava Bau Traseiro Saída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Saída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16632132"/>
                  </a:ext>
                </a:extLst>
              </a:tr>
              <a:tr h="283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Buzzer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Saída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41908561"/>
                  </a:ext>
                </a:extLst>
              </a:tr>
              <a:tr h="2615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553 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Área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entrada ou saída de área.</a:t>
                      </a:r>
                      <a:endParaRPr lang="pt-BR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39067955"/>
                  </a:ext>
                </a:extLst>
              </a:tr>
              <a:tr h="4369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Prorrogação de excesso de tempo parado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</a:t>
                      </a:r>
                      <a:endParaRPr lang="pt-BR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290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9EE46-83B0-416C-AD10-CFED1D1F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9AFC8-08C7-4B7E-9160-72035816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4413"/>
            <a:ext cx="10515600" cy="389255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  <a:p>
            <a:pPr marL="0" indent="0">
              <a:buNone/>
            </a:pPr>
            <a:endParaRPr lang="pt-BR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PONTOS A CONSIDERAR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746C28-3D29-4032-B008-784011CE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676" y="365125"/>
            <a:ext cx="3258868" cy="20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8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155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Tema do Office</vt:lpstr>
      <vt:lpstr>SI EM TRANSPORTES  RASTREAMENTO DE CARGAS </vt:lpstr>
      <vt:lpstr>GRUPO 04</vt:lpstr>
      <vt:lpstr>SUMARIO</vt:lpstr>
      <vt:lpstr>INTRODUÇÃO</vt:lpstr>
      <vt:lpstr>INTRODUÇÃO</vt:lpstr>
      <vt:lpstr>CONCEITO</vt:lpstr>
      <vt:lpstr>DISPOSITIVOS</vt:lpstr>
      <vt:lpstr>ALGUNS EXEMPLOS DE ATUADORES:</vt:lpstr>
      <vt:lpstr>CONCEITO</vt:lpstr>
      <vt:lpstr>DISPOSITIVOS</vt:lpstr>
      <vt:lpstr>DISPOSITIVOS</vt:lpstr>
      <vt:lpstr>DESENVOLVIMENTO</vt:lpstr>
      <vt:lpstr>DESENVOLVIMENTO</vt:lpstr>
      <vt:lpstr>DESENVOLVIMENTO</vt:lpstr>
      <vt:lpstr>CONCLUSÃO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EM TRANSPORTES  RASTREAMENTO DE CARGAS </dc:title>
  <dc:creator>Alisson Ferreira</dc:creator>
  <cp:lastModifiedBy>Alisson Ferreira</cp:lastModifiedBy>
  <cp:revision>1</cp:revision>
  <dcterms:created xsi:type="dcterms:W3CDTF">2022-04-05T20:47:50Z</dcterms:created>
  <dcterms:modified xsi:type="dcterms:W3CDTF">2022-04-05T23:43:32Z</dcterms:modified>
</cp:coreProperties>
</file>