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F3F2-1853-4B8B-B5DF-7E6F2F58617D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88B0-FAA2-4692-97E9-B20C6E6E766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F3F2-1853-4B8B-B5DF-7E6F2F58617D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88B0-FAA2-4692-97E9-B20C6E6E766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F3F2-1853-4B8B-B5DF-7E6F2F58617D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88B0-FAA2-4692-97E9-B20C6E6E766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F3F2-1853-4B8B-B5DF-7E6F2F58617D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88B0-FAA2-4692-97E9-B20C6E6E766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F3F2-1853-4B8B-B5DF-7E6F2F58617D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88B0-FAA2-4692-97E9-B20C6E6E766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F3F2-1853-4B8B-B5DF-7E6F2F58617D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88B0-FAA2-4692-97E9-B20C6E6E766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F3F2-1853-4B8B-B5DF-7E6F2F58617D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88B0-FAA2-4692-97E9-B20C6E6E766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F3F2-1853-4B8B-B5DF-7E6F2F58617D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88B0-FAA2-4692-97E9-B20C6E6E766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F3F2-1853-4B8B-B5DF-7E6F2F58617D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88B0-FAA2-4692-97E9-B20C6E6E766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F3F2-1853-4B8B-B5DF-7E6F2F58617D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88B0-FAA2-4692-97E9-B20C6E6E766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F3F2-1853-4B8B-B5DF-7E6F2F58617D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88B0-FAA2-4692-97E9-B20C6E6E766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8F3F2-1853-4B8B-B5DF-7E6F2F58617D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F88B0-FAA2-4692-97E9-B20C6E6E766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85786" y="1571612"/>
            <a:ext cx="7772400" cy="1470025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Manual de identificação, classificação e caracterização de famílias biológicas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28728" y="3500438"/>
            <a:ext cx="6400800" cy="1752600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Alisson José </a:t>
            </a:r>
            <a:r>
              <a:rPr lang="pt-BR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pt-BR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arrabarra</a:t>
            </a:r>
            <a:endParaRPr lang="pt-BR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Imagem 4" descr="f5KVqVh9_400x4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24" y="4143380"/>
            <a:ext cx="1142976" cy="114297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6429396"/>
            <a:ext cx="9144000" cy="428604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5KVqVh9_400x4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24" y="4143380"/>
            <a:ext cx="1142976" cy="114297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6429396"/>
            <a:ext cx="9144000" cy="428604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 descr="1-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12" y="3357562"/>
            <a:ext cx="3990975" cy="284797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500034" y="1071546"/>
            <a:ext cx="835824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2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t-BR" sz="2200" dirty="0" smtClean="0">
                <a:latin typeface="Arial" pitchFamily="34" charset="0"/>
                <a:cs typeface="Arial" pitchFamily="34" charset="0"/>
              </a:rPr>
              <a:t> A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 classificação biológica é um sistema utilizado para organizar os seres vivos por </a:t>
            </a:r>
            <a:r>
              <a:rPr lang="pt-BR" sz="2200" dirty="0" smtClean="0">
                <a:latin typeface="Arial" pitchFamily="34" charset="0"/>
                <a:cs typeface="Arial" pitchFamily="34" charset="0"/>
              </a:rPr>
              <a:t>meio de 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critérios preestabelecidos. A taxonomia é a área da biologia responsável </a:t>
            </a:r>
            <a:r>
              <a:rPr lang="pt-BR" sz="2200" dirty="0" smtClean="0">
                <a:latin typeface="Arial" pitchFamily="34" charset="0"/>
                <a:cs typeface="Arial" pitchFamily="34" charset="0"/>
              </a:rPr>
              <a:t>por identificar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, nomear e classificar os seres vivos.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500034" y="285728"/>
            <a:ext cx="807249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500" b="1" dirty="0" smtClean="0">
                <a:latin typeface="Arial" pitchFamily="34" charset="0"/>
                <a:cs typeface="Arial" pitchFamily="34" charset="0"/>
              </a:rPr>
              <a:t>Manual de identificação, classificação e caracterização de famílias biológicas</a:t>
            </a:r>
            <a:endParaRPr lang="pt-BR" sz="25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5KVqVh9_400x4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24" y="4143380"/>
            <a:ext cx="1142976" cy="114297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6429396"/>
            <a:ext cx="9144000" cy="428604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00034" y="285728"/>
            <a:ext cx="807249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500" b="1" dirty="0" smtClean="0">
                <a:latin typeface="Arial" pitchFamily="34" charset="0"/>
                <a:cs typeface="Arial" pitchFamily="34" charset="0"/>
              </a:rPr>
              <a:t>Manual de identificação, classificação e caracterização de famílias biológicas</a:t>
            </a:r>
            <a:endParaRPr lang="pt-BR" sz="2500" b="1" dirty="0"/>
          </a:p>
        </p:txBody>
      </p:sp>
      <p:pic>
        <p:nvPicPr>
          <p:cNvPr id="7" name="Imagem 6" descr="1756f7e525d1e1cfbab9b3d38d5b2c6f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18" y="1500174"/>
            <a:ext cx="5135330" cy="45512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5KVqVh9_400x4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24" y="4143380"/>
            <a:ext cx="1142976" cy="114297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6429396"/>
            <a:ext cx="9144000" cy="428604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00034" y="285728"/>
            <a:ext cx="807249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500" b="1" dirty="0" smtClean="0">
                <a:latin typeface="Arial" pitchFamily="34" charset="0"/>
                <a:cs typeface="Arial" pitchFamily="34" charset="0"/>
              </a:rPr>
              <a:t>Manual de identificação, classificação e caracterização de famílias biológicas</a:t>
            </a:r>
            <a:endParaRPr lang="pt-BR" sz="2500" b="1" dirty="0"/>
          </a:p>
        </p:txBody>
      </p:sp>
      <p:pic>
        <p:nvPicPr>
          <p:cNvPr id="7" name="Imagem 6" descr="280px-Hominidae_(extant_species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430" y="2143116"/>
            <a:ext cx="1864005" cy="3874468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42910" y="1428736"/>
            <a:ext cx="37000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sz="2200" dirty="0" smtClean="0">
                <a:latin typeface="Arial" pitchFamily="34" charset="0"/>
                <a:cs typeface="Arial" pitchFamily="34" charset="0"/>
              </a:rPr>
              <a:t>Exemplo: família </a:t>
            </a:r>
            <a:r>
              <a:rPr lang="pt-BR" sz="2200" dirty="0" err="1" smtClean="0">
                <a:latin typeface="Arial" pitchFamily="34" charset="0"/>
                <a:cs typeface="Arial" pitchFamily="34" charset="0"/>
              </a:rPr>
              <a:t>Hominidae</a:t>
            </a:r>
            <a:endParaRPr lang="pt-BR" sz="2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49</Words>
  <Application>Microsoft Office PowerPoint</Application>
  <PresentationFormat>Apresentação na tela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Manual de identificação, classificação e caracterização de famílias biológicas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de identificação, classificação e caracterização de famílias biológicas</dc:title>
  <dc:creator>User</dc:creator>
  <cp:lastModifiedBy>User</cp:lastModifiedBy>
  <cp:revision>3</cp:revision>
  <dcterms:created xsi:type="dcterms:W3CDTF">2022-03-29T19:26:56Z</dcterms:created>
  <dcterms:modified xsi:type="dcterms:W3CDTF">2022-03-29T19:44:51Z</dcterms:modified>
</cp:coreProperties>
</file>