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63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3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4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4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9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7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C9EE3D-497B-CA5A-A1F2-478B9D2D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2DC6E-A290-D634-F270-27356211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19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573877-AC79-8FAE-2082-931C840C1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pt-BR" sz="5600">
                <a:solidFill>
                  <a:srgbClr val="FFFFFF"/>
                </a:solidFill>
              </a:rPr>
              <a:t>Modelagem de Planos de Sistemas Multiagentes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012B76-8F49-37CA-FD3D-C2506B5A9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/>
            <a:r>
              <a:rPr lang="pt-BR" sz="2400">
                <a:solidFill>
                  <a:srgbClr val="FFFFFF"/>
                </a:solidFill>
              </a:rPr>
              <a:t>Alisson Lamarque</a:t>
            </a:r>
          </a:p>
        </p:txBody>
      </p:sp>
    </p:spTree>
    <p:extLst>
      <p:ext uri="{BB962C8B-B14F-4D97-AF65-F5344CB8AC3E}">
        <p14:creationId xmlns:p14="http://schemas.microsoft.com/office/powerpoint/2010/main" val="1592363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C71ACA-8D8D-4719-DAC4-B972B2A07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7243A1CC-DFEB-A8C8-29C0-E7FB3AD37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C3EA0-DF32-DB0E-128F-A1A8BB76B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19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F89EF04B-EC46-5D5B-2C50-0C6C6E7A4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8F5BFC-F5CB-8DB7-EA37-A55D837E3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729403"/>
            <a:ext cx="6233494" cy="873578"/>
          </a:xfrm>
        </p:spPr>
        <p:txBody>
          <a:bodyPr>
            <a:normAutofit/>
          </a:bodyPr>
          <a:lstStyle/>
          <a:p>
            <a:pPr algn="l"/>
            <a:r>
              <a:rPr lang="pt-BR" sz="5600" dirty="0">
                <a:solidFill>
                  <a:srgbClr val="FFFFFF"/>
                </a:solidFill>
              </a:rPr>
              <a:t>Cafeteira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937C24-492A-2B22-3C3A-E1379AC14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06777"/>
              </p:ext>
            </p:extLst>
          </p:nvPr>
        </p:nvGraphicFramePr>
        <p:xfrm>
          <a:off x="548172" y="2107102"/>
          <a:ext cx="11095660" cy="332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852">
                  <a:extLst>
                    <a:ext uri="{9D8B030D-6E8A-4147-A177-3AD203B41FA5}">
                      <a16:colId xmlns:a16="http://schemas.microsoft.com/office/drawing/2014/main" val="3417731186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469357536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3246505351"/>
                    </a:ext>
                  </a:extLst>
                </a:gridCol>
                <a:gridCol w="2173508">
                  <a:extLst>
                    <a:ext uri="{9D8B030D-6E8A-4147-A177-3AD203B41FA5}">
                      <a16:colId xmlns:a16="http://schemas.microsoft.com/office/drawing/2014/main" val="1384946909"/>
                    </a:ext>
                  </a:extLst>
                </a:gridCol>
                <a:gridCol w="2219132">
                  <a:extLst>
                    <a:ext uri="{9D8B030D-6E8A-4147-A177-3AD203B41FA5}">
                      <a16:colId xmlns:a16="http://schemas.microsoft.com/office/drawing/2014/main" val="4019499664"/>
                    </a:ext>
                  </a:extLst>
                </a:gridCol>
              </a:tblGrid>
              <a:tr h="121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Identificação do agente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Evento Ativador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Atualização Base Conhecimento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89192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Cafeteira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percebePessoa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preparaCafe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123549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Cafeteira</a:t>
                      </a:r>
                    </a:p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recebePreferencia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naoPossuiPreferencia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preparaCafe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guardaPreferencia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75173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Cafeteira</a:t>
                      </a:r>
                    </a:p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recebeNao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75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66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C65F7-C562-A659-A3BF-7617DAB1B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22D13799-9458-C977-83B2-878E3958A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1732D-D43A-67C4-F013-93AC09C695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19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82D14F28-8E77-06BA-607B-7E633CE5C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C4AEBF-CEC9-FDD5-EC75-605E2558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729403"/>
            <a:ext cx="6233494" cy="873578"/>
          </a:xfrm>
        </p:spPr>
        <p:txBody>
          <a:bodyPr>
            <a:normAutofit/>
          </a:bodyPr>
          <a:lstStyle/>
          <a:p>
            <a:pPr algn="l"/>
            <a:r>
              <a:rPr lang="pt-BR" sz="5600" dirty="0">
                <a:solidFill>
                  <a:srgbClr val="FFFFFF"/>
                </a:solidFill>
              </a:rPr>
              <a:t>Ar Condicionado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B7AB340-D0D1-3DAB-134F-4602F44F9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884512"/>
              </p:ext>
            </p:extLst>
          </p:nvPr>
        </p:nvGraphicFramePr>
        <p:xfrm>
          <a:off x="548172" y="2107102"/>
          <a:ext cx="11095655" cy="26200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5572">
                  <a:extLst>
                    <a:ext uri="{9D8B030D-6E8A-4147-A177-3AD203B41FA5}">
                      <a16:colId xmlns:a16="http://schemas.microsoft.com/office/drawing/2014/main" val="3417731186"/>
                    </a:ext>
                  </a:extLst>
                </a:gridCol>
                <a:gridCol w="2176272">
                  <a:extLst>
                    <a:ext uri="{9D8B030D-6E8A-4147-A177-3AD203B41FA5}">
                      <a16:colId xmlns:a16="http://schemas.microsoft.com/office/drawing/2014/main" val="2469357536"/>
                    </a:ext>
                  </a:extLst>
                </a:gridCol>
                <a:gridCol w="2276856">
                  <a:extLst>
                    <a:ext uri="{9D8B030D-6E8A-4147-A177-3AD203B41FA5}">
                      <a16:colId xmlns:a16="http://schemas.microsoft.com/office/drawing/2014/main" val="3246505351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1384946909"/>
                    </a:ext>
                  </a:extLst>
                </a:gridCol>
                <a:gridCol w="2179787">
                  <a:extLst>
                    <a:ext uri="{9D8B030D-6E8A-4147-A177-3AD203B41FA5}">
                      <a16:colId xmlns:a16="http://schemas.microsoft.com/office/drawing/2014/main" val="4019499664"/>
                    </a:ext>
                  </a:extLst>
                </a:gridCol>
              </a:tblGrid>
              <a:tr h="121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Identificação do agente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Evento Ativador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Atualização Base Conhecimento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89192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 Condicionado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percebePessoa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configuraPreferencia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123549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Ar Condicionado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recebePreferencia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naoPossuiPreferencia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configuraPreferencia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guardaPreferencia</a:t>
                      </a:r>
                      <a:endParaRPr lang="pt-BR" dirty="0"/>
                    </a:p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75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84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F88D6-B6AA-75C0-0438-F71CAC5A0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AFBE29C-C451-CBA9-94F0-250BE2FB3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C577C4-F2BB-38DD-FA0B-BEFBC863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19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B08E2D4C-8CF1-12D9-BD70-40EA21659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B17CA3-2F4A-BFC0-CE10-ABB5CE945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729403"/>
            <a:ext cx="6233494" cy="873578"/>
          </a:xfrm>
        </p:spPr>
        <p:txBody>
          <a:bodyPr>
            <a:normAutofit/>
          </a:bodyPr>
          <a:lstStyle/>
          <a:p>
            <a:pPr algn="l"/>
            <a:r>
              <a:rPr lang="pt-BR" sz="5600" dirty="0">
                <a:solidFill>
                  <a:srgbClr val="FFFFFF"/>
                </a:solidFill>
              </a:rPr>
              <a:t>Thiago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CCCCF1C-CB5C-D80A-3F81-0B237594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34503"/>
              </p:ext>
            </p:extLst>
          </p:nvPr>
        </p:nvGraphicFramePr>
        <p:xfrm>
          <a:off x="548172" y="2107102"/>
          <a:ext cx="11095655" cy="332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564">
                  <a:extLst>
                    <a:ext uri="{9D8B030D-6E8A-4147-A177-3AD203B41FA5}">
                      <a16:colId xmlns:a16="http://schemas.microsoft.com/office/drawing/2014/main" val="3417731186"/>
                    </a:ext>
                  </a:extLst>
                </a:gridCol>
                <a:gridCol w="2066544">
                  <a:extLst>
                    <a:ext uri="{9D8B030D-6E8A-4147-A177-3AD203B41FA5}">
                      <a16:colId xmlns:a16="http://schemas.microsoft.com/office/drawing/2014/main" val="2469357536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3246505351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1384946909"/>
                    </a:ext>
                  </a:extLst>
                </a:gridCol>
                <a:gridCol w="2399243">
                  <a:extLst>
                    <a:ext uri="{9D8B030D-6E8A-4147-A177-3AD203B41FA5}">
                      <a16:colId xmlns:a16="http://schemas.microsoft.com/office/drawing/2014/main" val="4019499664"/>
                    </a:ext>
                  </a:extLst>
                </a:gridCol>
              </a:tblGrid>
              <a:tr h="121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Identificação do agente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Evento Ativador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Atualização Base Conhecimento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89192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Thiago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ehPercebido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naoPreferenciaAr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enviaPreferencia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temPreferenciaAr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123549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Thiago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ehPercebido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naoPreferenciaCafe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enviaPreferencia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temPreferenciaCafe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75173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Thiago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ehPercebido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naoQuerCafe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enviaNao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75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107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FDD76-C89B-19BD-FCD3-D1480E390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1ACA0A10-1CAE-0152-05C4-41AA016F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4BC2E-889A-3FB3-13CF-9C91C1EAE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1919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3C3EEE8-CD03-EA7C-91CA-C85416115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DB6C56-C040-27BD-CFC9-D5804B90E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729403"/>
            <a:ext cx="6233494" cy="873578"/>
          </a:xfrm>
        </p:spPr>
        <p:txBody>
          <a:bodyPr>
            <a:normAutofit/>
          </a:bodyPr>
          <a:lstStyle/>
          <a:p>
            <a:pPr algn="l"/>
            <a:r>
              <a:rPr lang="pt-BR" sz="5600" dirty="0">
                <a:solidFill>
                  <a:srgbClr val="FFFFFF"/>
                </a:solidFill>
              </a:rPr>
              <a:t>Alexandre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99AFB11-1BD5-D055-BBD7-3975F0A2F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673138"/>
              </p:ext>
            </p:extLst>
          </p:nvPr>
        </p:nvGraphicFramePr>
        <p:xfrm>
          <a:off x="548172" y="2107102"/>
          <a:ext cx="11095655" cy="332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44">
                  <a:extLst>
                    <a:ext uri="{9D8B030D-6E8A-4147-A177-3AD203B41FA5}">
                      <a16:colId xmlns:a16="http://schemas.microsoft.com/office/drawing/2014/main" val="3417731186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2469357536"/>
                    </a:ext>
                  </a:extLst>
                </a:gridCol>
                <a:gridCol w="2642709">
                  <a:extLst>
                    <a:ext uri="{9D8B030D-6E8A-4147-A177-3AD203B41FA5}">
                      <a16:colId xmlns:a16="http://schemas.microsoft.com/office/drawing/2014/main" val="3246505351"/>
                    </a:ext>
                  </a:extLst>
                </a:gridCol>
                <a:gridCol w="2002443">
                  <a:extLst>
                    <a:ext uri="{9D8B030D-6E8A-4147-A177-3AD203B41FA5}">
                      <a16:colId xmlns:a16="http://schemas.microsoft.com/office/drawing/2014/main" val="1384946909"/>
                    </a:ext>
                  </a:extLst>
                </a:gridCol>
                <a:gridCol w="2435819">
                  <a:extLst>
                    <a:ext uri="{9D8B030D-6E8A-4147-A177-3AD203B41FA5}">
                      <a16:colId xmlns:a16="http://schemas.microsoft.com/office/drawing/2014/main" val="4019499664"/>
                    </a:ext>
                  </a:extLst>
                </a:gridCol>
              </a:tblGrid>
              <a:tr h="1218599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Identificação do agente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Evento Ativador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Atualização Base Conhecimento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589192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ehPercebido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naoPreferenciaAr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enviaPreferencia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temPreferenciaAr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8123549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ehPercebido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naoPreferenciaCafe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enviaPreferencia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temPreferenciaCafe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3675173"/>
                  </a:ext>
                </a:extLst>
              </a:tr>
              <a:tr h="70072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Alexandre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ehPercebido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naoQuerCafe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enviaNao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757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813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110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Modelagem de Planos de Sistemas Multiagentes</vt:lpstr>
      <vt:lpstr>Cafeteira</vt:lpstr>
      <vt:lpstr>Ar Condicionado</vt:lpstr>
      <vt:lpstr>Thiago</vt:lpstr>
      <vt:lpstr>Alexandre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Alisson Lamarque</dc:creator>
  <cp:lastModifiedBy>Alisson de Almeida Lamarque</cp:lastModifiedBy>
  <cp:revision>3</cp:revision>
  <dcterms:created xsi:type="dcterms:W3CDTF">2025-06-04T20:20:20Z</dcterms:created>
  <dcterms:modified xsi:type="dcterms:W3CDTF">2025-06-04T22:55:45Z</dcterms:modified>
</cp:coreProperties>
</file>