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B443F-3976-4933-AA8E-C7BE9AEF42FB}" v="1" dt="2020-10-28T01:16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son sousa" userId="301506a3c7bdaa96" providerId="LiveId" clId="{68CB443F-3976-4933-AA8E-C7BE9AEF42FB}"/>
    <pc:docChg chg="custSel modSld">
      <pc:chgData name="alisson sousa" userId="301506a3c7bdaa96" providerId="LiveId" clId="{68CB443F-3976-4933-AA8E-C7BE9AEF42FB}" dt="2020-10-30T02:06:34.803" v="97" actId="20577"/>
      <pc:docMkLst>
        <pc:docMk/>
      </pc:docMkLst>
      <pc:sldChg chg="modSp mod">
        <pc:chgData name="alisson sousa" userId="301506a3c7bdaa96" providerId="LiveId" clId="{68CB443F-3976-4933-AA8E-C7BE9AEF42FB}" dt="2020-10-30T02:03:31.086" v="18" actId="1076"/>
        <pc:sldMkLst>
          <pc:docMk/>
          <pc:sldMk cId="2274868852" sldId="261"/>
        </pc:sldMkLst>
        <pc:spChg chg="mod">
          <ac:chgData name="alisson sousa" userId="301506a3c7bdaa96" providerId="LiveId" clId="{68CB443F-3976-4933-AA8E-C7BE9AEF42FB}" dt="2020-10-30T02:03:31.086" v="18" actId="1076"/>
          <ac:spMkLst>
            <pc:docMk/>
            <pc:sldMk cId="2274868852" sldId="261"/>
            <ac:spMk id="2" creationId="{CF46805F-ACE8-48D9-9973-3160B3DD1B3C}"/>
          </ac:spMkLst>
        </pc:spChg>
      </pc:sldChg>
      <pc:sldChg chg="modSp mod">
        <pc:chgData name="alisson sousa" userId="301506a3c7bdaa96" providerId="LiveId" clId="{68CB443F-3976-4933-AA8E-C7BE9AEF42FB}" dt="2020-10-30T02:04:57.291" v="62" actId="5793"/>
        <pc:sldMkLst>
          <pc:docMk/>
          <pc:sldMk cId="2139352910" sldId="263"/>
        </pc:sldMkLst>
        <pc:spChg chg="mod">
          <ac:chgData name="alisson sousa" userId="301506a3c7bdaa96" providerId="LiveId" clId="{68CB443F-3976-4933-AA8E-C7BE9AEF42FB}" dt="2020-10-30T02:04:57.291" v="62" actId="5793"/>
          <ac:spMkLst>
            <pc:docMk/>
            <pc:sldMk cId="2139352910" sldId="263"/>
            <ac:spMk id="3" creationId="{699CC28F-8000-4F90-9843-1B99E0A93040}"/>
          </ac:spMkLst>
        </pc:spChg>
      </pc:sldChg>
      <pc:sldChg chg="modSp mod">
        <pc:chgData name="alisson sousa" userId="301506a3c7bdaa96" providerId="LiveId" clId="{68CB443F-3976-4933-AA8E-C7BE9AEF42FB}" dt="2020-10-30T02:06:34.803" v="97" actId="20577"/>
        <pc:sldMkLst>
          <pc:docMk/>
          <pc:sldMk cId="4198493351" sldId="264"/>
        </pc:sldMkLst>
        <pc:spChg chg="mod">
          <ac:chgData name="alisson sousa" userId="301506a3c7bdaa96" providerId="LiveId" clId="{68CB443F-3976-4933-AA8E-C7BE9AEF42FB}" dt="2020-10-30T02:06:34.803" v="97" actId="20577"/>
          <ac:spMkLst>
            <pc:docMk/>
            <pc:sldMk cId="4198493351" sldId="264"/>
            <ac:spMk id="3" creationId="{87C69660-7154-4244-88EE-DCBF2EC8557E}"/>
          </ac:spMkLst>
        </pc:spChg>
      </pc:sldChg>
      <pc:sldChg chg="addSp modSp mod">
        <pc:chgData name="alisson sousa" userId="301506a3c7bdaa96" providerId="LiveId" clId="{68CB443F-3976-4933-AA8E-C7BE9AEF42FB}" dt="2020-10-28T01:16:37.891" v="9" actId="14100"/>
        <pc:sldMkLst>
          <pc:docMk/>
          <pc:sldMk cId="1864948610" sldId="266"/>
        </pc:sldMkLst>
        <pc:picChg chg="add mod">
          <ac:chgData name="alisson sousa" userId="301506a3c7bdaa96" providerId="LiveId" clId="{68CB443F-3976-4933-AA8E-C7BE9AEF42FB}" dt="2020-10-28T01:16:37.891" v="9" actId="14100"/>
          <ac:picMkLst>
            <pc:docMk/>
            <pc:sldMk cId="1864948610" sldId="266"/>
            <ac:picMk id="4" creationId="{F9A3F204-2032-4045-B78B-18E212A5A9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66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63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92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5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07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37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256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70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0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72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1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4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5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5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8DEC6B-BB53-48DC-B344-A608EC358962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08090D-EB47-4096-BDB2-9FD20F039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415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B6536-7BFF-4E5C-8044-032F4DD65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 fontScale="90000"/>
          </a:bodyPr>
          <a:lstStyle/>
          <a:p>
            <a:r>
              <a:rPr lang="pt-BR" sz="5200" dirty="0">
                <a:solidFill>
                  <a:schemeClr val="tx2"/>
                </a:solidFill>
              </a:rPr>
              <a:t>  VALIDAÇÃO</a:t>
            </a:r>
            <a:br>
              <a:rPr lang="pt-BR" sz="5200" dirty="0">
                <a:solidFill>
                  <a:schemeClr val="tx2"/>
                </a:solidFill>
              </a:rPr>
            </a:br>
            <a:r>
              <a:rPr lang="pt-BR" sz="5200" dirty="0">
                <a:solidFill>
                  <a:schemeClr val="tx2"/>
                </a:solidFill>
              </a:rPr>
              <a:t>         DE </a:t>
            </a:r>
            <a:br>
              <a:rPr lang="pt-BR" sz="5200" dirty="0">
                <a:solidFill>
                  <a:schemeClr val="tx2"/>
                </a:solidFill>
              </a:rPr>
            </a:br>
            <a:r>
              <a:rPr lang="pt-BR" sz="5200" dirty="0">
                <a:solidFill>
                  <a:schemeClr val="tx2"/>
                </a:solidFill>
              </a:rPr>
              <a:t>     DADOS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8DBFDE1-39E7-4FDF-80EC-651C0003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pt-B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65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5E19-E338-4EBF-92F9-56283B49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232" y="-1714794"/>
            <a:ext cx="3785616" cy="3079359"/>
          </a:xfrm>
        </p:spPr>
        <p:txBody>
          <a:bodyPr anchor="b"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RETIRAR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22EE19-3F9F-4B43-AE29-6DB6D3DC7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661" y="-589377"/>
            <a:ext cx="9940289" cy="5251450"/>
          </a:xfrm>
        </p:spPr>
        <p:txBody>
          <a:bodyPr anchor="ctr">
            <a:normAutofit/>
          </a:bodyPr>
          <a:lstStyle/>
          <a:p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remover uma validação, primeiro selecione as células. Em seguida, clique em Validação de Dados, na guia Dados, no grupo Ferramentas de Dados. Escolha a opção Validação de Dados e na caixa, clique em Limpar tudo.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C75903-857B-49A6-883E-1CB19899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27" y="2927399"/>
            <a:ext cx="4375053" cy="32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72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45318B-BE1C-4D49-A9DD-FA596C97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46805F-ACE8-48D9-9973-3160B3DD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095" y="2369078"/>
            <a:ext cx="4740241" cy="1507067"/>
          </a:xfrm>
        </p:spPr>
        <p:txBody>
          <a:bodyPr>
            <a:norm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QUEM SOU eu ?</a:t>
            </a:r>
          </a:p>
        </p:txBody>
      </p:sp>
      <p:sp>
        <p:nvSpPr>
          <p:cNvPr id="13" name="Snip Diagonal Corner Rectangle 24">
            <a:extLst>
              <a:ext uri="{FF2B5EF4-FFF2-40B4-BE49-F238E27FC236}">
                <a16:creationId xmlns:a16="http://schemas.microsoft.com/office/drawing/2014/main" id="{7998CFD7-028F-445B-8564-B0F1DBE14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Homem sorrindo com camisa preta&#10;&#10;Descrição gerada automaticamente">
            <a:extLst>
              <a:ext uri="{FF2B5EF4-FFF2-40B4-BE49-F238E27FC236}">
                <a16:creationId xmlns:a16="http://schemas.microsoft.com/office/drawing/2014/main" id="{D6D56D48-4C76-4708-AEEE-0BE714A9B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" r="-1" b="-1"/>
          <a:stretch/>
        </p:blipFill>
        <p:spPr>
          <a:xfrm>
            <a:off x="797205" y="786117"/>
            <a:ext cx="4809744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03207E-2E67-4C7D-ABE3-E69FDFBB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1"/>
            <a:ext cx="4819653" cy="241300"/>
          </a:xfrm>
        </p:spPr>
        <p:txBody>
          <a:bodyPr>
            <a:normAutofit fontScale="62500" lnSpcReduction="20000"/>
          </a:bodyPr>
          <a:lstStyle/>
          <a:p>
            <a:endParaRPr lang="en-US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B4C9A9-D769-4847-A877-806B9CE1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594ABA-7772-433B-927C-70EA38B73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7F8377-D1C5-43D7-A43C-FDD74733B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2DF53C-4386-4D90-A6F3-ADECD26A4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403C01-9B04-4049-8F23-6E1D0590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EED64BB-8BA5-42CD-946F-37141C62D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6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960D-ECDE-4136-9058-A32EFDC5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106" y="704850"/>
            <a:ext cx="3785616" cy="2978150"/>
          </a:xfrm>
        </p:spPr>
        <p:txBody>
          <a:bodyPr anchor="b">
            <a:normAutofit fontScale="90000"/>
          </a:bodyPr>
          <a:lstStyle/>
          <a:p>
            <a:pPr marL="0" indent="0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    O QUE É </a:t>
            </a:r>
            <a:b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  VALIDAÇÃO </a:t>
            </a:r>
            <a:b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         DE </a:t>
            </a:r>
            <a:b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    DADOS ?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2C61512-B7EC-422C-9312-A589BCA25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775" y="2559685"/>
            <a:ext cx="3614738" cy="36147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3068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8323B-DCB8-46FA-A945-97FFA60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473" y="-1767199"/>
            <a:ext cx="3785616" cy="2978150"/>
          </a:xfrm>
        </p:spPr>
        <p:txBody>
          <a:bodyPr anchor="b"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0E7B738-952D-4B18-86E5-6C2696649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326" y="1195283"/>
            <a:ext cx="9241348" cy="4467433"/>
          </a:xfrm>
        </p:spPr>
        <p:txBody>
          <a:bodyPr>
            <a:normAutofit/>
          </a:bodyPr>
          <a:lstStyle/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empresa atacadista de equipamentos de Informática tira seus pedidos de compra no Excel.</a:t>
            </a: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pedido de compra há uma tabela com as seguintes colunas:</a:t>
            </a: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quantidade;</a:t>
            </a: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produto;</a:t>
            </a: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preço unitário e</a:t>
            </a: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preço total</a:t>
            </a:r>
            <a:r>
              <a:rPr lang="pt-BR" sz="1800" b="0" i="0" dirty="0">
                <a:solidFill>
                  <a:srgbClr val="0101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A529D4A-8EFF-4307-8D34-789A47679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37" y="3568522"/>
            <a:ext cx="6063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81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7918C-EDAF-45EE-9DFA-33B8AC14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322" y="-1173920"/>
            <a:ext cx="3785616" cy="2347839"/>
          </a:xfrm>
        </p:spPr>
        <p:txBody>
          <a:bodyPr anchor="b"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CC28F-8000-4F90-9843-1B99E0A9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005" y="541887"/>
            <a:ext cx="10200249" cy="3142835"/>
          </a:xfrm>
        </p:spPr>
        <p:txBody>
          <a:bodyPr anchor="ctr">
            <a:normAutofit/>
          </a:bodyPr>
          <a:lstStyle/>
          <a:p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criar a Validação de Dados, selecione 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na planilha de Excel as células 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item quantidade (A4:A7). Na guia Dados, no grupo Ferramentas de Dados, clique em Validação de Dados.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43FDF5-42FC-4A15-A2A9-363F0CF3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76" y="3305908"/>
            <a:ext cx="7029418" cy="20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2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26831-23A1-4682-BED9-053411E3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480" y="-1911625"/>
            <a:ext cx="3785616" cy="2955234"/>
          </a:xfrm>
        </p:spPr>
        <p:txBody>
          <a:bodyPr anchor="b"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CONFIGURAÇÕES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C69660-7154-4244-88EE-DCBF2EC8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81" y="633047"/>
            <a:ext cx="9914614" cy="4837043"/>
          </a:xfrm>
        </p:spPr>
        <p:txBody>
          <a:bodyPr anchor="ctr">
            <a:normAutofit/>
          </a:bodyPr>
          <a:lstStyle/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seguida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surgirá a caixa de diálogo Validação de Dados. Na guia Configurações, da caixa de Validação de Dados, em Critério de Validação, preencha os campos:</a:t>
            </a:r>
          </a:p>
          <a:p>
            <a:pPr marL="0" indent="0" algn="l">
              <a:buNone/>
            </a:pPr>
            <a:endParaRPr lang="pt-BR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"Permitir:" Número inteiro;</a:t>
            </a: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"Dados:" é maior ou igual a;</a:t>
            </a: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"Mínimo:" 3.</a:t>
            </a:r>
          </a:p>
          <a:p>
            <a:endParaRPr lang="pt-BR" sz="21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CB68D3-F847-4804-9081-DAF2EAFEA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59" y="2753751"/>
            <a:ext cx="4670474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3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25734-DA7A-4D20-853C-0C490916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353" y="-1127125"/>
            <a:ext cx="3785616" cy="2978150"/>
          </a:xfrm>
        </p:spPr>
        <p:txBody>
          <a:bodyPr anchor="b">
            <a:normAutofit/>
          </a:bodyPr>
          <a:lstStyle/>
          <a:p>
            <a:r>
              <a:rPr lang="pt-BR" dirty="0"/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MENSAGEM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DE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ENTRADA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37E82-B93B-4B85-A21F-6FE835BC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10" y="0"/>
            <a:ext cx="10441101" cy="6372665"/>
          </a:xfrm>
        </p:spPr>
        <p:txBody>
          <a:bodyPr anchor="ctr">
            <a:normAutofit/>
          </a:bodyPr>
          <a:lstStyle/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 guia Mensagem de entrada, complete os campos, assim:</a:t>
            </a:r>
          </a:p>
          <a:p>
            <a:pPr marL="0" indent="0" algn="l">
              <a:buNone/>
            </a:pPr>
            <a:endParaRPr lang="pt-BR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"Título:" Quantidade</a:t>
            </a:r>
          </a:p>
          <a:p>
            <a:pPr algn="l"/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"Mensagem de entrada:" Mínimo 3.</a:t>
            </a:r>
          </a:p>
          <a:p>
            <a:pPr marL="0" indent="0">
              <a:buNone/>
            </a:pPr>
            <a:endParaRPr lang="pt-BR" sz="2100" dirty="0"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BC0132-3A55-45AD-BB16-BBD59893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31" y="2920757"/>
            <a:ext cx="4279509" cy="33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27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3C6E3-6101-46A8-A753-CB4CFE4E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450" y="-1017524"/>
            <a:ext cx="3785616" cy="2978150"/>
          </a:xfrm>
        </p:spPr>
        <p:txBody>
          <a:bodyPr anchor="b"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ALERTA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DE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A73F4-D618-4202-83FA-33B172B8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9" y="1216180"/>
            <a:ext cx="5484584" cy="5251450"/>
          </a:xfrm>
        </p:spPr>
        <p:txBody>
          <a:bodyPr anchor="ctr">
            <a:norm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na guia Alerta de erro:</a:t>
            </a:r>
          </a:p>
          <a:p>
            <a:pPr marL="0" indent="0">
              <a:buNone/>
            </a:pPr>
            <a:endParaRPr 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"Estilo:" Parar</a:t>
            </a:r>
          </a:p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"Título:" Quantidade</a:t>
            </a:r>
          </a:p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"Mensagem de erro:" A quantidade mínima é 3.</a:t>
            </a:r>
          </a:p>
          <a:p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 em ok.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A3F204-2032-4045-B78B-18E212A5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13" y="2968283"/>
            <a:ext cx="4247056" cy="336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48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0D7A6-4D08-48C6-92A6-1871D5D3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661" y="-1783495"/>
            <a:ext cx="3785616" cy="2978150"/>
          </a:xfrm>
        </p:spPr>
        <p:txBody>
          <a:bodyPr anchor="b"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ATIVADO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1896C-7C0E-4CE7-9F2C-4BA60FFE2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6" y="-547174"/>
            <a:ext cx="9986186" cy="5251450"/>
          </a:xfrm>
        </p:spPr>
        <p:txBody>
          <a:bodyPr anchor="ctr">
            <a:normAutofit/>
          </a:bodyPr>
          <a:lstStyle/>
          <a:p>
            <a:r>
              <a:rPr lang="pt-B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Pronto! O Excel não aceitará valores na coluna de quantidades abaixo de 3. Quando o usuário selecionar uma célula receberá uma mensagem de entrada. Se o usuário tentar digitar um valor inválido será avisado por uma caixa de alerta.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937E9F-5D2A-49C5-ABA9-2294421F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2873547"/>
            <a:ext cx="56292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1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ti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Fatia</vt:lpstr>
      <vt:lpstr>  VALIDAÇÃO          DE       DADOS</vt:lpstr>
      <vt:lpstr>QUEM SOU eu ?</vt:lpstr>
      <vt:lpstr>     O QUE É     VALIDAÇÃO            DE       DADOS ?</vt:lpstr>
      <vt:lpstr>EXEMPLO</vt:lpstr>
      <vt:lpstr>CRIAÇÃO</vt:lpstr>
      <vt:lpstr>CONFIGURAÇÕES</vt:lpstr>
      <vt:lpstr> MENSAGEM         DE   ENTRADA</vt:lpstr>
      <vt:lpstr>   ALERTA        DE     ERRO</vt:lpstr>
      <vt:lpstr>ATIVADO</vt:lpstr>
      <vt:lpstr>RETIRAR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VALIDAÇÃO       DE     DADOS</dc:title>
  <dc:creator>alisson sousa</dc:creator>
  <cp:lastModifiedBy>alisson sousa</cp:lastModifiedBy>
  <cp:revision>2</cp:revision>
  <dcterms:created xsi:type="dcterms:W3CDTF">2020-10-24T18:27:32Z</dcterms:created>
  <dcterms:modified xsi:type="dcterms:W3CDTF">2020-10-30T02:06:48Z</dcterms:modified>
</cp:coreProperties>
</file>