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D1B1EB-6CF1-434B-983D-9545AC46D80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D7FC8B-3AF7-42C1-BE41-FA49AC87913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ALISSON TRINDADE </a:t>
            </a:r>
            <a:r>
              <a:rPr lang="pt-BR" dirty="0" smtClean="0"/>
              <a:t>SOUZA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PHP – ADD LEMBRETES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9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Sistema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4676"/>
              </p:ext>
            </p:extLst>
          </p:nvPr>
        </p:nvGraphicFramePr>
        <p:xfrm>
          <a:off x="1115616" y="1556792"/>
          <a:ext cx="2808311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1"/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32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Usuário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id: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integer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nome: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  <a:p>
                      <a:pPr marL="8445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senha: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err="1" smtClean="0">
                          <a:latin typeface="Calibri"/>
                          <a:cs typeface="Calibri"/>
                        </a:rPr>
                        <a:t>buscarUsuario</a:t>
                      </a:r>
                      <a:endParaRPr lang="pt-BR" sz="240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89965"/>
              </p:ext>
            </p:extLst>
          </p:nvPr>
        </p:nvGraphicFramePr>
        <p:xfrm>
          <a:off x="5364088" y="1484784"/>
          <a:ext cx="2736304" cy="468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30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32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Lembrete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id</a:t>
                      </a:r>
                      <a:r>
                        <a:rPr lang="pt-BR" sz="2400" baseline="0" dirty="0" smtClean="0">
                          <a:latin typeface="+mn-lt"/>
                          <a:cs typeface="Calibri"/>
                        </a:rPr>
                        <a:t>: </a:t>
                      </a:r>
                      <a:r>
                        <a:rPr lang="pt-BR" sz="2400" baseline="0" dirty="0" err="1" smtClean="0">
                          <a:latin typeface="+mn-lt"/>
                          <a:cs typeface="Calibri"/>
                        </a:rPr>
                        <a:t>integer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chave: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integer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data: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descricao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endParaRPr lang="pt-BR" sz="2400" dirty="0" smtClean="0">
                        <a:latin typeface="+mn-lt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observacao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endParaRPr lang="pt-BR" sz="24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smtClean="0">
                          <a:latin typeface="Calibri"/>
                          <a:cs typeface="Calibri"/>
                        </a:rPr>
                        <a:t>inserir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smtClean="0">
                          <a:latin typeface="Calibri"/>
                          <a:cs typeface="Calibri"/>
                        </a:rPr>
                        <a:t>mostrar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err="1" smtClean="0">
                          <a:latin typeface="Calibri"/>
                          <a:cs typeface="Calibri"/>
                        </a:rPr>
                        <a:t>mostrarLembrete</a:t>
                      </a:r>
                      <a:endParaRPr lang="pt-BR" sz="2400" dirty="0" smtClean="0">
                        <a:latin typeface="Calibri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err="1" smtClean="0">
                          <a:latin typeface="Calibri"/>
                          <a:cs typeface="Calibri"/>
                        </a:rPr>
                        <a:t>pesquisarLembrete</a:t>
                      </a:r>
                      <a:endParaRPr lang="pt-BR" sz="2400" dirty="0" smtClean="0">
                        <a:latin typeface="Calibri"/>
                        <a:cs typeface="Calibri"/>
                      </a:endParaRP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smtClean="0">
                          <a:latin typeface="Calibri"/>
                          <a:cs typeface="Calibri"/>
                        </a:rPr>
                        <a:t>excluir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dirty="0" smtClean="0">
                          <a:latin typeface="Calibri"/>
                          <a:cs typeface="Calibri"/>
                        </a:rPr>
                        <a:t>atualizar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Mapeamento Objeto-Relacional (Banco de Dados)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2115495" cy="18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87624" y="1570156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b</a:t>
            </a:r>
            <a:r>
              <a:rPr lang="pt-BR" sz="2000" b="1" dirty="0" smtClean="0"/>
              <a:t>ase de dados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90403" y="2288422"/>
            <a:ext cx="1107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trabalho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47014"/>
              </p:ext>
            </p:extLst>
          </p:nvPr>
        </p:nvGraphicFramePr>
        <p:xfrm>
          <a:off x="1196842" y="3717032"/>
          <a:ext cx="3447166" cy="186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166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b="1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usuario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id: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4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nome: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50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senha: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- 30</a:t>
                      </a:r>
                      <a:endParaRPr lang="pt-BR" sz="24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87549"/>
              </p:ext>
            </p:extLst>
          </p:nvPr>
        </p:nvGraphicFramePr>
        <p:xfrm>
          <a:off x="5004048" y="3717032"/>
          <a:ext cx="3447166" cy="2621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166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4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lembrete</a:t>
                      </a:r>
                      <a:endParaRPr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id: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4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chave –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4 (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Foreign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Key)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smtClean="0">
                          <a:latin typeface="+mn-lt"/>
                          <a:cs typeface="Calibri"/>
                        </a:rPr>
                        <a:t>data –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10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descricao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50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observacao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</a:t>
                      </a:r>
                      <a:r>
                        <a:rPr lang="pt-BR" sz="2400" dirty="0" err="1" smtClean="0">
                          <a:latin typeface="+mn-lt"/>
                          <a:cs typeface="Calibri"/>
                        </a:rPr>
                        <a:t>varchar</a:t>
                      </a:r>
                      <a:r>
                        <a:rPr lang="pt-BR" sz="2400" dirty="0" smtClean="0">
                          <a:latin typeface="+mn-lt"/>
                          <a:cs typeface="Calibri"/>
                        </a:rPr>
                        <a:t> – </a:t>
                      </a:r>
                      <a:r>
                        <a:rPr lang="pt-BR" sz="2400" u="none" dirty="0" smtClean="0">
                          <a:latin typeface="+mn-lt"/>
                          <a:cs typeface="Calibri"/>
                        </a:rPr>
                        <a:t>60</a:t>
                      </a:r>
                      <a:endParaRPr lang="pt-BR" sz="2400" u="none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</TotalTime>
  <Words>101</Words>
  <Application>Microsoft Office PowerPoint</Application>
  <PresentationFormat>Apresentação na tela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Capital Próprio</vt:lpstr>
      <vt:lpstr>TRABALHO PHP – ADD LEMBRETES</vt:lpstr>
      <vt:lpstr>Características do Sistema</vt:lpstr>
      <vt:lpstr>Mapeamento Objeto-Relacional (Banco de Dados)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PHP – ADD LEMBRETES</dc:title>
  <dc:creator>Alisson</dc:creator>
  <cp:lastModifiedBy>Alisson</cp:lastModifiedBy>
  <cp:revision>5</cp:revision>
  <dcterms:created xsi:type="dcterms:W3CDTF">2016-11-20T13:04:24Z</dcterms:created>
  <dcterms:modified xsi:type="dcterms:W3CDTF">2017-06-13T18:59:36Z</dcterms:modified>
</cp:coreProperties>
</file>