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9966"/>
    <a:srgbClr val="FF9933"/>
    <a:srgbClr val="FF99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>
        <p:scale>
          <a:sx n="55" d="100"/>
          <a:sy n="55" d="100"/>
        </p:scale>
        <p:origin x="-630" y="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0;&#1083;&#1075;&#1086;&#1088;&#1080;&#1090;&#1084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&#1057;&#1090;&#1088;&#1091;&#1082;&#1090;&#1091;&#1088;&#1072;_&#1076;&#1072;&#1085;&#1085;&#1099;&#1093;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в Пайтон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узнать длину списка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принимает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параметра и возвращает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количество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элементов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списке</a:t>
            </a:r>
            <a:endParaRPr lang="en-US" sz="34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 самом деле функция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количество элементов в любом наборе или последовательности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например, в строке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Борис!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солнце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 функции </a:t>
            </a:r>
            <a:r>
              <a:rPr lang="en-US" sz="7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802283"/>
            <a:ext cx="637465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список чисел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диапазоне от нуля до числа на единицу меньше, чем указанный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</a:t>
            </a:r>
            <a:endParaRPr lang="en-US" sz="34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написать цикл по индексам элементов, используя </a:t>
            </a:r>
            <a:r>
              <a:rPr lang="en-US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целое число в качестве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счетчика</a:t>
            </a:r>
            <a:endParaRPr lang="en-US" sz="34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8122024" y="3022600"/>
            <a:ext cx="7447975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Петр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Вероника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История двух циклов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Александр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Мария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 Новым Годом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Новым Годом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Татьяна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Александр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Мария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Александр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Мария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</a:t>
            </a:r>
            <a:r>
              <a:rPr lang="en-US" sz="6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списков с помощью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endParaRPr lang="en-US" sz="64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6039224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создать новый список, объединив два существующих списка вместе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списка с помощью</a:t>
            </a:r>
            <a:r>
              <a:rPr lang="en-US" sz="7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4"/>
            <a:ext cx="6715346" cy="256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ак и в случае со строками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второе число означает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до, но не включая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 списка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Создаем список с нуля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775521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создать пустой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затем добавить в него элементы, используя метод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остается упорядоченным,  новые элементы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добавляются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конец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списка</a:t>
            </a:r>
            <a:endParaRPr lang="en-US" sz="34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610165" y="2990850"/>
            <a:ext cx="621260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книга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книга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печенька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книга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99,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печенька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Есть ли элемент в списке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имеется два </a:t>
            </a:r>
            <a:r>
              <a:rPr lang="ru-RU" sz="3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оператора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позволяющих проверить, находится ли элемент в списке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логические операторы, возвращающие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(Правда)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(Ложь)</a:t>
            </a:r>
            <a:endParaRPr lang="en-US" sz="3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Они не изменяют список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являются упорядоченными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0" y="2603500"/>
            <a:ext cx="7428005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содержать множество элементов и хранить их в определенном порядке, пока мы не изменим порядок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сортировать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.,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изменять его порядок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отличие от строк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означает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сортировать себя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8677835" y="3041075"/>
            <a:ext cx="707016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Михаил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Глеб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Ирина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Глеб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Михаил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Ирина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Михаил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Встроенные функции и списки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имеется ряд встроенных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функций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которые принимают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параметров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 циклы, которые мы написали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намного проще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Программирование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Алгоритм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Набор правил или шагов, используемых для решения задачи</a:t>
            </a:r>
            <a:endParaRPr lang="en-US" sz="32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 данных</a:t>
            </a:r>
            <a:endParaRPr lang="en-US" sz="3600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Особый способ организации данных на компьютере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54727" y="6941246"/>
            <a:ext cx="87863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ru.wikipedia.org/wiki/</a:t>
            </a:r>
            <a:r>
              <a:rPr lang="ru-RU" sz="3200" dirty="0" smtClean="0">
                <a:solidFill>
                  <a:srgbClr val="FFFF00"/>
                </a:solidFill>
                <a:hlinkClick r:id="rId3"/>
              </a:rPr>
              <a:t>Алгоритм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ru.wikipedia.org/wiki/</a:t>
            </a:r>
            <a:r>
              <a:rPr lang="ru-RU" sz="3200" dirty="0" err="1" smtClean="0">
                <a:solidFill>
                  <a:srgbClr val="FFFF00"/>
                </a:solidFill>
                <a:hlinkClick r:id="rId4"/>
              </a:rPr>
              <a:t>Структура_данных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548282" y="4800524"/>
            <a:ext cx="7894168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input('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Среднее арифметическое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input('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Среднее арифметическое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7548282" y="828687"/>
            <a:ext cx="6500227" cy="3348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число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число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число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число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Среднее арифметическое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5.66666666667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Лучшие друзья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 и списки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Эти три слова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слова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Эти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слова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Эти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три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слова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6781699"/>
            <a:ext cx="15125699" cy="19999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разбивает строку на части и создает из них список, состоящий из строк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endParaRPr lang="ru-RU" sz="30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представляем их как отдельные слова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ожно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получить доступ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определенному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слову или с помощью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цикла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пройти по всем словам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7247148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Тут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очень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           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много пробелов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Тут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очень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много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пробелов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третий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третий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третий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1371601"/>
            <a:ext cx="6490311" cy="53363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вы не укажете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разделитель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разделении несколько пробелов будут считаться как один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можете указать какой символ-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разделитель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использовать при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разделении строки</a:t>
            </a:r>
            <a:endParaRPr lang="en-US" sz="3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6106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бывает необходимо сначала разделить строку одним образом, а затем взять один из получившихся кусков и разделить его ещё раз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74275" y="2733899"/>
            <a:ext cx="7450500" cy="59131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Концепция коллекции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и циклы со счётчиком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Индексация и поиск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Изменяемость списков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len, min, max,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endParaRPr lang="ru-RU" sz="3600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Срезы в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списках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899"/>
            <a:ext cx="7565400" cy="57342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 списка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 списка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Разделение строк на списки слов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ru-RU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разделения строк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 dirty="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Не является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dirty="0" smtClean="0">
                <a:solidFill>
                  <a:srgbClr val="FFD966"/>
                </a:solidFill>
                <a:ea typeface="Arial" charset="0"/>
              </a:rPr>
              <a:t>«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Коллекцией</a:t>
            </a:r>
            <a:r>
              <a:rPr lang="ru-RU" sz="6400" dirty="0" smtClean="0">
                <a:solidFill>
                  <a:srgbClr val="FFD966"/>
                </a:solidFill>
                <a:ea typeface="Arial" charset="0"/>
              </a:rPr>
              <a:t>»</a:t>
            </a:r>
            <a:r>
              <a:rPr lang="en-US" sz="6400" b="0" i="0" u="none" strike="noStrike" cap="none" dirty="0" smtClean="0">
                <a:solidFill>
                  <a:srgbClr val="FFD966"/>
                </a:solidFill>
                <a:sym typeface="Arial"/>
              </a:rPr>
              <a:t>?</a:t>
            </a:r>
            <a:endParaRPr lang="en-US" sz="6400" b="0" i="0" u="none" strike="noStrike" cap="none" dirty="0">
              <a:solidFill>
                <a:srgbClr val="FFD966"/>
              </a:solidFill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Большинство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хранят внутри одно значение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мы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присваиваем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 </a:t>
            </a:r>
            <a:r>
              <a:rPr lang="ru-RU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новое значение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старое значение перезаписывается / заменяется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 </a:t>
            </a:r>
            <a:r>
              <a:rPr lang="ru-RU" sz="6400" dirty="0">
                <a:solidFill>
                  <a:srgbClr val="FF9900"/>
                </a:solidFill>
              </a:rPr>
              <a:t>—</a:t>
            </a:r>
            <a:r>
              <a:rPr lang="ru-RU" sz="64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подобие Коллекции</a:t>
            </a:r>
            <a:endParaRPr lang="en-US" sz="64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Коллекция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позволяет нам помещать множество значений в одну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Удобство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коллекции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том, что мы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можем хранить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много значений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внутри одной удобной «упаковки»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Катя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Антон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Павел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носки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футболка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духи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 списка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5214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 </a:t>
            </a:r>
            <a:r>
              <a:rPr lang="ru-RU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списка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заключаются в квадратные скобки, а элементы списка разделяются запятыми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Элементом</a:t>
            </a: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списка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может быть любой объект, даже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другой список</a:t>
            </a:r>
            <a:endParaRPr lang="en-US" sz="34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быть пустым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1, 24, 76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красный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желтый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голубой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красный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желтый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голубой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красный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24, 98.6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красный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24,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уже используем списки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Старт!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4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4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и циклы со счетчиком </a:t>
            </a:r>
            <a:r>
              <a:rPr lang="ru-RU" sz="6400" dirty="0">
                <a:solidFill>
                  <a:srgbClr val="FFCC66"/>
                </a:solidFill>
              </a:rPr>
              <a:t>—</a:t>
            </a:r>
            <a:r>
              <a:rPr lang="ru-RU" sz="6400" u="none" strike="noStrike" cap="none" dirty="0" smtClean="0">
                <a:solidFill>
                  <a:srgbClr val="FFCC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лучшие друзья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Анатолий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Роман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 Новым Годом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522425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Анатолий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Годом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Роман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Годом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Татьяна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Анатолий</a:t>
            </a:r>
            <a:r>
              <a:rPr lang="en-US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Роман</a:t>
            </a:r>
            <a:r>
              <a:rPr lang="en-US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 </a:t>
            </a:r>
            <a:r>
              <a:rPr lang="ru-RU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Новым </a:t>
            </a:r>
            <a:r>
              <a:rPr lang="ru-RU" sz="2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Годом: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Заглянем внутрь списка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и в случае со строками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получить любой отдельный элемент списка, указав его индекс в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квадратных скобках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Катя</a:t>
            </a:r>
            <a:endParaRPr lang="en-US" sz="4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Катя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Маша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Петя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Маша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Маша</a:t>
            </a:r>
            <a:endParaRPr lang="en-US" sz="4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Петя</a:t>
            </a:r>
            <a:endParaRPr lang="en-US" sz="4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изменяемы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неизменяемы</a:t>
            </a: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не можем изменить содержимое строки. Нам необходимо создать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новую строку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внести какие-либо изменения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изменяемы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 списка, используя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взятие по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индексу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1952</Words>
  <Application>Microsoft Office PowerPoint</Application>
  <PresentationFormat>Произвольный</PresentationFormat>
  <Paragraphs>336</Paragraphs>
  <Slides>29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Title &amp; Subtitle</vt:lpstr>
      <vt:lpstr>Списки в Пайтон</vt:lpstr>
      <vt:lpstr>Программирование</vt:lpstr>
      <vt:lpstr>Что Не является «Коллекцией»?</vt:lpstr>
      <vt:lpstr>Список — это подобие Коллекции</vt:lpstr>
      <vt:lpstr>Константы списка</vt:lpstr>
      <vt:lpstr>Мы уже используем списки!</vt:lpstr>
      <vt:lpstr>Списки и циклы со счетчиком — лучшие друзья</vt:lpstr>
      <vt:lpstr>Заглянем внутрь списка</vt:lpstr>
      <vt:lpstr>Списки изменяемы</vt:lpstr>
      <vt:lpstr>Как узнать длину списка?</vt:lpstr>
      <vt:lpstr>Использование функции range</vt:lpstr>
      <vt:lpstr>История двух циклов...</vt:lpstr>
      <vt:lpstr>Объединение списков с помощью +</vt:lpstr>
      <vt:lpstr>Срез списка с помощью :</vt:lpstr>
      <vt:lpstr>Методы списка</vt:lpstr>
      <vt:lpstr>Создаем список с нуля</vt:lpstr>
      <vt:lpstr>Есть ли элемент в списке?</vt:lpstr>
      <vt:lpstr>Списки являются упорядоченными</vt:lpstr>
      <vt:lpstr>Встроенные функции и списки</vt:lpstr>
      <vt:lpstr>Презентация PowerPoint</vt:lpstr>
      <vt:lpstr>Лучшие друзья: строки и списки</vt:lpstr>
      <vt:lpstr>Презентация PowerPoint</vt:lpstr>
      <vt:lpstr>Презентация PowerPoint</vt:lpstr>
      <vt:lpstr>Пример двойного разделения</vt:lpstr>
      <vt:lpstr>Пример двойного разделения</vt:lpstr>
      <vt:lpstr>Пример двойного разделения</vt:lpstr>
      <vt:lpstr>Пример двойного разделения</vt:lpstr>
      <vt:lpstr>Резюме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Vita</cp:lastModifiedBy>
  <cp:revision>205</cp:revision>
  <dcterms:modified xsi:type="dcterms:W3CDTF">2021-05-07T07:34:32Z</dcterms:modified>
</cp:coreProperties>
</file>