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3" r:id="rId2"/>
    <p:sldId id="324" r:id="rId3"/>
    <p:sldId id="325" r:id="rId4"/>
    <p:sldId id="326" r:id="rId5"/>
    <p:sldId id="328" r:id="rId6"/>
    <p:sldId id="330" r:id="rId7"/>
    <p:sldId id="32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6577" autoAdjust="0"/>
  </p:normalViewPr>
  <p:slideViewPr>
    <p:cSldViewPr snapToGrid="0">
      <p:cViewPr varScale="1">
        <p:scale>
          <a:sx n="104" d="100"/>
          <a:sy n="104" d="100"/>
        </p:scale>
        <p:origin x="7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36AD-6B6D-4F33-84EB-74D039DDEE7D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2E523-A5F9-4B48-8ECA-D1754B3E8E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0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5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88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2E523-A5F9-4B48-8ECA-D1754B3E8E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7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2E523-A5F9-4B48-8ECA-D1754B3E8E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5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3799F-DB8E-4F36-A429-E9B2522FB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96CA7-13FE-4F8F-A1E5-BD37C000E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2382F-FB6F-4564-B150-25EC3A68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D3BF1-FC21-4969-B8FC-A1EF0284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B86B4-F9F6-47D3-BFCC-F5B84AA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B12D-7928-411A-8C10-EADB918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DFACF-AF27-4065-854E-5A4FE441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9A6BE-FC1B-4F27-82A9-70AFB6A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00819-156A-4487-989E-21246A47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A39A0-CD10-421E-A5F9-2BA85B52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6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15938-7F55-4EE3-A879-C0360DA12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FD79E-8BD3-4F3E-8116-9520E558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10E38-85FC-440A-8B3A-B181B46C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0AB0D-1E3D-4845-B921-316D5A34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A1FBB-22CB-460A-926F-DD598B1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3CBF9-191D-4B31-893F-028E5E6D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46D20-3763-42EB-A7C8-BBE31AF1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C5BEE-96DD-435E-A0F2-EB059D58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5D5ED-6DBF-40CB-B255-09320090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2945E-EDB5-4908-99C8-B9EBED9B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8B9B-4D74-48E9-A57A-03EFCE2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43FAB-4651-4D7F-A111-6C848088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10D90-390C-4DBE-A3F8-9973E8E1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BD56B-6ED2-4D11-9AE6-5DAA63AE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24CC9-52D9-4BAD-A116-83CD5BE9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2CDC0-1EAD-450F-9BFF-2668EDA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FFD8F-02FA-45BD-8621-B22879E6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2223DC-BCA6-4BF2-B070-BA45F3C4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D9E5B-30B8-4B38-A59E-152743FA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BAEA2-D445-4ED0-8646-36BECC3E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506F6-7377-43FE-A239-36EE5694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D9A3B-8E28-4E4D-96CC-D93BA4AE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D8747-92AA-4973-8BDE-6D2C33CB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387C69-B611-44E7-A611-69FCD6A1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2D8F3B-1047-4B58-B5E0-DA115515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138281-EB0D-417D-8017-7B6A30672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D71E2-3452-425E-A885-A879C976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F745A1-C795-4413-AAFD-CFA2A5C5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69528D-D62E-484E-8B8A-50F291F6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7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61D9A-29E1-4490-8D95-933DE411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3D8836-37B9-49BF-91EE-85EC939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A7BBCB-C646-4B92-B1CE-4BB486ED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C1ECE3-7E1B-49B3-8388-F038762D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A3E38A-A961-4F3D-841A-4EB8F271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AEDF25-2A1A-477D-BA38-38CAD5DA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2419C-734A-4690-B3D8-401307C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706EE-5FC3-41BD-BE8C-BFB6CD24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B7CE5-6188-4600-97AD-EE2578E2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E580E9-8EEC-4A6D-A173-E271C89F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F6E9BF-785A-460A-9194-78EBE044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52096E-4487-41FD-9DA3-6ABCDB74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ED42D-9149-485C-BEA1-09CA3270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99B2-E2F8-48EB-9989-90F2664E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B1730A-47F5-49B5-9D62-47955D1D4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6C8B30-507B-426D-9D34-333B5803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6083A-6377-4BDE-9C0A-1A1CF54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8117D-B98B-4CF5-A5E0-D387B0A5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FF605A-63F3-4D29-8979-94D2821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76D72A-E3A9-4BDB-8769-45AC3717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8A64E7-2A05-4822-9EA8-D768CCBF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9D97E-5C72-40CE-9A34-2CA11C4F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E66F7-C55B-465E-B951-277CCC539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1A37E-2814-4307-BDFC-BD583A90C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4175" y="1674674"/>
            <a:ext cx="9015305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Projeto: </a:t>
            </a:r>
            <a:r>
              <a:rPr lang="pt-BR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Jogo Educacional</a:t>
            </a:r>
          </a:p>
          <a:p>
            <a:pPr algn="ctr"/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 Lógica de programação (</a:t>
            </a:r>
            <a:r>
              <a:rPr lang="pt-BR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Dungeon</a:t>
            </a:r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 &amp; </a:t>
            </a:r>
            <a:r>
              <a:rPr lang="pt-BR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Code</a:t>
            </a:r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) </a:t>
            </a:r>
          </a:p>
          <a:p>
            <a:pPr algn="ctr"/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pt-BR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Cliente: </a:t>
            </a:r>
            <a:r>
              <a:rPr lang="pt-BR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Cursos do </a:t>
            </a:r>
            <a:r>
              <a:rPr lang="pt-BR" sz="36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UBTech</a:t>
            </a:r>
            <a:r>
              <a:rPr lang="pt-BR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 TI - </a:t>
            </a:r>
            <a:r>
              <a:rPr lang="pt-BR" sz="36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Unipê</a:t>
            </a:r>
            <a:endParaRPr lang="pt-BR" sz="3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utoShape 4" descr="Resultado de imagem para policia militar pb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6FBD7E37-F645-4D0C-BEB1-C81792AA35B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10" name="Imagem 4">
            <a:extLst>
              <a:ext uri="{FF2B5EF4-FFF2-40B4-BE49-F238E27FC236}">
                <a16:creationId xmlns:a16="http://schemas.microsoft.com/office/drawing/2014/main" id="{89813505-916A-496F-A3AB-66646EA7F61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11" name="Line 1">
            <a:extLst>
              <a:ext uri="{FF2B5EF4-FFF2-40B4-BE49-F238E27FC236}">
                <a16:creationId xmlns:a16="http://schemas.microsoft.com/office/drawing/2014/main" id="{742113EB-441E-4C5E-9D38-3665E657D0D3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Imagem 3">
            <a:extLst>
              <a:ext uri="{FF2B5EF4-FFF2-40B4-BE49-F238E27FC236}">
                <a16:creationId xmlns:a16="http://schemas.microsoft.com/office/drawing/2014/main" id="{7E77F504-7FB8-44B4-A95F-551F19E6AD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33582" y="4056049"/>
            <a:ext cx="2524836" cy="2346431"/>
          </a:xfrm>
          <a:prstGeom prst="rect">
            <a:avLst/>
          </a:prstGeom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E8998A2-8121-4EAA-9929-061DD5F4AE50}"/>
              </a:ext>
            </a:extLst>
          </p:cNvPr>
          <p:cNvSpPr/>
          <p:nvPr/>
        </p:nvSpPr>
        <p:spPr>
          <a:xfrm>
            <a:off x="5390866" y="5745707"/>
            <a:ext cx="1433015" cy="35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24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1994923" y="2393674"/>
            <a:ext cx="8202154" cy="429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3175">
                <a:solidFill>
                  <a:schemeClr val="bg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727692" y="2326924"/>
            <a:ext cx="27639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</a:rPr>
              <a:t>Equipe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38344" y="1762708"/>
            <a:ext cx="8315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" panose="020F0502020204030204" pitchFamily="34" charset="0"/>
              </a:rPr>
              <a:t>Supervisor Técnico: </a:t>
            </a:r>
            <a:r>
              <a:rPr lang="pt-BR" sz="3200" dirty="0">
                <a:latin typeface="Calibri" panose="020F0502020204030204" pitchFamily="34" charset="0"/>
              </a:rPr>
              <a:t>Thiago Rodrigues</a:t>
            </a:r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7DF10046-5A90-4272-BED8-14AECE7887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9" name="Imagem 4">
            <a:extLst>
              <a:ext uri="{FF2B5EF4-FFF2-40B4-BE49-F238E27FC236}">
                <a16:creationId xmlns:a16="http://schemas.microsoft.com/office/drawing/2014/main" id="{E361966E-C348-4C24-90A2-152B6248238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10" name="Line 1">
            <a:extLst>
              <a:ext uri="{FF2B5EF4-FFF2-40B4-BE49-F238E27FC236}">
                <a16:creationId xmlns:a16="http://schemas.microsoft.com/office/drawing/2014/main" id="{8A96632C-69FF-4A58-99B1-C147796939C8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C012C2E-6641-4F49-87EA-E608B01BC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75290"/>
              </p:ext>
            </p:extLst>
          </p:nvPr>
        </p:nvGraphicFramePr>
        <p:xfrm>
          <a:off x="2032000" y="3082237"/>
          <a:ext cx="8128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87275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396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Gerente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Isaque Mendes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7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Game Designer/</a:t>
                      </a:r>
                      <a:r>
                        <a:rPr lang="pt-BR" sz="2400" dirty="0" err="1"/>
                        <a:t>Level</a:t>
                      </a:r>
                      <a:r>
                        <a:rPr lang="pt-BR" sz="2400" dirty="0"/>
                        <a:t>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Francisco Gabriel Gomes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Artistas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Edyara</a:t>
                      </a:r>
                      <a:r>
                        <a:rPr lang="pt-BR" sz="2400" dirty="0"/>
                        <a:t> Gomes</a:t>
                      </a:r>
                    </a:p>
                    <a:p>
                      <a:r>
                        <a:rPr lang="pt-BR" sz="2400" dirty="0" err="1"/>
                        <a:t>Judymar</a:t>
                      </a:r>
                      <a:r>
                        <a:rPr lang="pt-BR" sz="2400" dirty="0"/>
                        <a:t> Lucena Júnior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6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Jordan Oliveira</a:t>
                      </a:r>
                    </a:p>
                    <a:p>
                      <a:r>
                        <a:rPr lang="pt-BR" sz="2400" dirty="0"/>
                        <a:t>Francisco de Assis Alcântara</a:t>
                      </a:r>
                    </a:p>
                    <a:p>
                      <a:r>
                        <a:rPr lang="pt-BR" sz="2400" dirty="0"/>
                        <a:t>Alisson </a:t>
                      </a:r>
                      <a:r>
                        <a:rPr lang="pt-BR" sz="2400" dirty="0" err="1"/>
                        <a:t>Noberto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João Victor Nunes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7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967" y="1727104"/>
            <a:ext cx="100797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Promover novas formas de ensino de programação para os cursos da </a:t>
            </a:r>
            <a:r>
              <a:rPr lang="pt-BR" sz="3200" dirty="0" err="1"/>
              <a:t>UBTech</a:t>
            </a:r>
            <a:r>
              <a:rPr lang="pt-BR" sz="3200" dirty="0"/>
              <a:t> TI.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Aumentar o interesse sobre programação através de recursos lúdicos.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Melhorar a retenção dos conceitos sobre lógica de programação</a:t>
            </a:r>
          </a:p>
        </p:txBody>
      </p:sp>
      <p:sp>
        <p:nvSpPr>
          <p:cNvPr id="6" name="Seta: para a Direita 5"/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Finalidade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1ED0C2D-89A8-4F9F-A576-FB17D975ADF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8" name="Imagem 4">
            <a:extLst>
              <a:ext uri="{FF2B5EF4-FFF2-40B4-BE49-F238E27FC236}">
                <a16:creationId xmlns:a16="http://schemas.microsoft.com/office/drawing/2014/main" id="{67A2DD8C-238F-4278-9545-D8C0B06C49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9" name="Line 1">
            <a:extLst>
              <a:ext uri="{FF2B5EF4-FFF2-40B4-BE49-F238E27FC236}">
                <a16:creationId xmlns:a16="http://schemas.microsoft.com/office/drawing/2014/main" id="{E143E0EC-6F44-41E1-B65E-32685B594A2B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17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17ADFC70-5C95-402F-AF24-AFBF476DC85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4E83BAED-6ED4-4457-8ED5-7CB6C2FD50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0443029B-5E39-4541-A150-B81B3F99E7D7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9179C41-9E79-4AC9-A6CA-236B4060BFDE}"/>
              </a:ext>
            </a:extLst>
          </p:cNvPr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Objetivo do Projeto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4BAEF9-D4AD-4B02-AA7F-0D78CC38D29D}"/>
              </a:ext>
            </a:extLst>
          </p:cNvPr>
          <p:cNvSpPr txBox="1"/>
          <p:nvPr/>
        </p:nvSpPr>
        <p:spPr>
          <a:xfrm>
            <a:off x="1050878" y="1727104"/>
            <a:ext cx="10082422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2400"/>
              </a:spcAft>
            </a:pPr>
            <a:r>
              <a:rPr lang="pt-BR" sz="3200" dirty="0"/>
              <a:t>Desenvolver um jogo educacional para o ensino dos conceitos iniciais de lógica de programação. </a:t>
            </a:r>
          </a:p>
        </p:txBody>
      </p:sp>
    </p:spTree>
    <p:extLst>
      <p:ext uri="{BB962C8B-B14F-4D97-AF65-F5344CB8AC3E}">
        <p14:creationId xmlns:p14="http://schemas.microsoft.com/office/powerpoint/2010/main" val="1918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42207B02-743D-4407-B18E-719BA415D41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4437E7CB-A4A7-4E4F-AC36-B5107CFAE41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9C5A3D76-C13E-44E3-8959-856A07761619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88849B3-1AC2-4C08-87ED-813A7E93B57D}"/>
              </a:ext>
            </a:extLst>
          </p:cNvPr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Escopo</a:t>
            </a:r>
            <a:endParaRPr lang="pt-BR" sz="3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F12A60-2C54-4CFC-82A3-ABA1513ACC59}"/>
              </a:ext>
            </a:extLst>
          </p:cNvPr>
          <p:cNvSpPr txBox="1"/>
          <p:nvPr/>
        </p:nvSpPr>
        <p:spPr>
          <a:xfrm>
            <a:off x="1053591" y="1727104"/>
            <a:ext cx="101004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Jogo single player para plataforma PC/web;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Visão 2D;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Composto por 3 fases: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1 - movimentação básica;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2 - interação com elementos;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3 - conceito de estrutura de repetição.</a:t>
            </a:r>
          </a:p>
          <a:p>
            <a:pPr lvl="1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36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DAFCC6F3-A74B-4FD6-8CED-7C0F821DD0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21339D3F-FA18-485F-BADB-F2255BE06A6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82754ACA-063E-4384-9B7C-4D4F8F5121B4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41EC1A-4151-4954-B0DE-208B48073D48}"/>
              </a:ext>
            </a:extLst>
          </p:cNvPr>
          <p:cNvSpPr txBox="1"/>
          <p:nvPr/>
        </p:nvSpPr>
        <p:spPr>
          <a:xfrm>
            <a:off x="1084159" y="1727104"/>
            <a:ext cx="1004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3200" dirty="0"/>
              <a:t>100 % escopo realizado</a:t>
            </a:r>
            <a:r>
              <a:rPr lang="pt-BR" sz="2800" dirty="0"/>
              <a:t>.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14D693D-5A55-4D84-9637-4E9931430036}"/>
              </a:ext>
            </a:extLst>
          </p:cNvPr>
          <p:cNvSpPr/>
          <p:nvPr/>
        </p:nvSpPr>
        <p:spPr>
          <a:xfrm>
            <a:off x="-1336" y="195267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Ações Realizadas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8F78B5E-F615-4D97-B6FD-9C8092FFF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91046"/>
              </p:ext>
            </p:extLst>
          </p:nvPr>
        </p:nvGraphicFramePr>
        <p:xfrm>
          <a:off x="1828800" y="2438400"/>
          <a:ext cx="8614610" cy="420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61">
                  <a:extLst>
                    <a:ext uri="{9D8B030D-6E8A-4147-A177-3AD203B41FA5}">
                      <a16:colId xmlns:a16="http://schemas.microsoft.com/office/drawing/2014/main" val="2641259484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1344923147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151990453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1637549136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301448349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3143123394"/>
                    </a:ext>
                  </a:extLst>
                </a:gridCol>
                <a:gridCol w="566750">
                  <a:extLst>
                    <a:ext uri="{9D8B030D-6E8A-4147-A177-3AD203B41FA5}">
                      <a16:colId xmlns:a16="http://schemas.microsoft.com/office/drawing/2014/main" val="1354922837"/>
                    </a:ext>
                  </a:extLst>
                </a:gridCol>
                <a:gridCol w="294711">
                  <a:extLst>
                    <a:ext uri="{9D8B030D-6E8A-4147-A177-3AD203B41FA5}">
                      <a16:colId xmlns:a16="http://schemas.microsoft.com/office/drawing/2014/main" val="542103756"/>
                    </a:ext>
                  </a:extLst>
                </a:gridCol>
                <a:gridCol w="283375">
                  <a:extLst>
                    <a:ext uri="{9D8B030D-6E8A-4147-A177-3AD203B41FA5}">
                      <a16:colId xmlns:a16="http://schemas.microsoft.com/office/drawing/2014/main" val="4237906097"/>
                    </a:ext>
                  </a:extLst>
                </a:gridCol>
                <a:gridCol w="578086">
                  <a:extLst>
                    <a:ext uri="{9D8B030D-6E8A-4147-A177-3AD203B41FA5}">
                      <a16:colId xmlns:a16="http://schemas.microsoft.com/office/drawing/2014/main" val="1304379203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1558126485"/>
                    </a:ext>
                  </a:extLst>
                </a:gridCol>
                <a:gridCol w="861461">
                  <a:extLst>
                    <a:ext uri="{9D8B030D-6E8A-4147-A177-3AD203B41FA5}">
                      <a16:colId xmlns:a16="http://schemas.microsoft.com/office/drawing/2014/main" val="1390713572"/>
                    </a:ext>
                  </a:extLst>
                </a:gridCol>
              </a:tblGrid>
              <a:tr h="420347">
                <a:tc gridSpan="1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SEMANAS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554545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9ª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10º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11ª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13ª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66592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09054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Nº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pt-BR" b="1" dirty="0"/>
                        <a:t>ARTEFATOS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PERCENTUAL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54980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100%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95086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pt-BR" dirty="0"/>
                        <a:t>Fase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100%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06283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pt-BR" dirty="0"/>
                        <a:t>Fase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100%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30153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pt-BR" dirty="0"/>
                        <a:t>Fase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100%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1901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5027"/>
                  </a:ext>
                </a:extLst>
              </a:tr>
              <a:tr h="4203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/>
                        <a:t>Realizado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BR" dirty="0"/>
                        <a:t>Andamento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dirty="0"/>
                        <a:t>Próximos passos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7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2EF7C81-E729-4050-8432-253248F130BF}"/>
              </a:ext>
            </a:extLst>
          </p:cNvPr>
          <p:cNvGrpSpPr/>
          <p:nvPr/>
        </p:nvGrpSpPr>
        <p:grpSpPr>
          <a:xfrm>
            <a:off x="9541440" y="186840"/>
            <a:ext cx="2649960" cy="1187280"/>
            <a:chOff x="9541440" y="186840"/>
            <a:chExt cx="2649960" cy="1187280"/>
          </a:xfrm>
        </p:grpSpPr>
        <p:pic>
          <p:nvPicPr>
            <p:cNvPr id="7" name="Imagem 3">
              <a:extLst>
                <a:ext uri="{FF2B5EF4-FFF2-40B4-BE49-F238E27FC236}">
                  <a16:creationId xmlns:a16="http://schemas.microsoft.com/office/drawing/2014/main" id="{E8357378-E9EA-4B0D-8D5D-AE94E4D0AB9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541440" y="200160"/>
              <a:ext cx="1238040" cy="115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m 4">
              <a:extLst>
                <a:ext uri="{FF2B5EF4-FFF2-40B4-BE49-F238E27FC236}">
                  <a16:creationId xmlns:a16="http://schemas.microsoft.com/office/drawing/2014/main" id="{36C84502-BF51-4BEE-9BCC-8279E34A8D8C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11052360" y="186840"/>
              <a:ext cx="1139040" cy="118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30880E7C-ED2F-4ABD-8739-1B9BEBF5ABBE}"/>
                </a:ext>
              </a:extLst>
            </p:cNvPr>
            <p:cNvSpPr/>
            <p:nvPr/>
          </p:nvSpPr>
          <p:spPr>
            <a:xfrm>
              <a:off x="10973520" y="200160"/>
              <a:ext cx="16920" cy="1071720"/>
            </a:xfrm>
            <a:prstGeom prst="line">
              <a:avLst/>
            </a:prstGeom>
            <a:ln w="4428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66BDF51-7D95-45FF-9385-2C9D3C9951F3}"/>
              </a:ext>
            </a:extLst>
          </p:cNvPr>
          <p:cNvSpPr/>
          <p:nvPr/>
        </p:nvSpPr>
        <p:spPr>
          <a:xfrm>
            <a:off x="0" y="196604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Demonstração</a:t>
            </a:r>
            <a:endParaRPr lang="pt-BR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21605F-409A-48DB-9278-DADF0015C59B}"/>
              </a:ext>
            </a:extLst>
          </p:cNvPr>
          <p:cNvSpPr txBox="1"/>
          <p:nvPr/>
        </p:nvSpPr>
        <p:spPr>
          <a:xfrm>
            <a:off x="1063967" y="1727104"/>
            <a:ext cx="1006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Versão 1.0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29F4D2-2F95-4089-8BD0-B69F89E5C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65" y="2767103"/>
            <a:ext cx="6926975" cy="31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214</Words>
  <Application>Microsoft Office PowerPoint</Application>
  <PresentationFormat>Widescreen</PresentationFormat>
  <Paragraphs>81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 UBTech Office</dc:title>
  <dc:creator>walace bomfim</dc:creator>
  <cp:lastModifiedBy>Isaque Mendes</cp:lastModifiedBy>
  <cp:revision>164</cp:revision>
  <dcterms:created xsi:type="dcterms:W3CDTF">2017-06-19T19:12:45Z</dcterms:created>
  <dcterms:modified xsi:type="dcterms:W3CDTF">2018-06-14T14:15:30Z</dcterms:modified>
</cp:coreProperties>
</file>