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bcc38b74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bcc38b74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bcc38b74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bcc38b74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cc38b74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cc38b74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bcc38b74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bcc38b74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bcc38b74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bcc38b74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cc38b74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cc38b74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bcc38b74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bcc38b74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cc38b74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cc38b74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cc38b74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cc38b74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cc38b74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cc38b74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iceatlas.com/device-data/properti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DeviceAtlasTool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Alistair 2020/10/13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透過userAgent 從UA DB取得 properties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properties 類似map,可直接操作取得value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6838"/>
            <a:ext cx="52387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ADN</a:t>
            </a:r>
            <a:r>
              <a:rPr lang="zh-TW"/>
              <a:t>目前使用</a:t>
            </a:r>
            <a:r>
              <a:rPr lang="zh-TW"/>
              <a:t>到DeviceAtlas的部分：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DeviceBrand: manufacturer or vendor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DeviceModel: marketingName or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isTablet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osName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osVersion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DeviceAtlas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get </a:t>
            </a:r>
            <a:r>
              <a:rPr lang="zh-TW"/>
              <a:t>device info from user-Agent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25" y="1684875"/>
            <a:ext cx="68389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https://deviceatlas.com/device-data/properties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該文件為</a:t>
            </a:r>
            <a:r>
              <a:rPr lang="zh-TW"/>
              <a:t>deviceAtlas </a:t>
            </a:r>
            <a:r>
              <a:rPr lang="zh-TW"/>
              <a:t>提供的device 偵測內容</a:t>
            </a:r>
            <a:r>
              <a:rPr lang="zh-TW"/>
              <a:t>。</a:t>
            </a:r>
            <a:r>
              <a:rPr lang="zh-TW"/>
              <a:t>包含手機供應商，設備名稱，硬體資訊，Network Protocols等。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user-agent透過訪問UA DB，取得該properties。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properties is k-v pairs ,like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ps: 不是所有ua都能取得一樣</a:t>
            </a:r>
            <a:r>
              <a:rPr lang="zh-TW"/>
              <a:t>properties。像是Network Protocols中的 1~5G ，撈出的資料都是null。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tools intro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java -jar deviceAtlasCli.jar -h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解析userAgent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java -jar deviceAtlasCli.jar -u "Mozilla/5.0 (Linux; Android 4.4.2; HTC_Butterfly_s_901s Build/KOT49H) AppleWebKit/537.36 (KHTML_like Gecko) Chrome/36.0.1985.135 Mobile Safari/537.36"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</a:rPr>
              <a:t>-u 後面攜帶要解析的user-agent.</a:t>
            </a:r>
            <a:endParaRPr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4A86E8"/>
                </a:solidFill>
              </a:rPr>
              <a:t>http://confluence.vpon.com/display/MI/deviceAtlas-tool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３. 解析檔案內的user agent 特定 properties name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java -jar deviceAtlasCli.jar -f appLogUserAgent0904.csv vendor csd hscsd gprs edge hsdpa umts hspaEvolved lte lteAdvanced lteCategory wifi 2g 3g 4g 5g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appLogUserAgent0904.csv： app_log 撈出來的ua列表。只讀第一個欄位當作ua。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vendor csd hscsd．．．．：解析的properties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output： UA </a:t>
            </a:r>
            <a:r>
              <a:rPr lang="zh-TW"/>
              <a:t>properties value list in disk file.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425" y="3721200"/>
            <a:ext cx="876905" cy="8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３. 解析檔案內的user agent 特定 properties name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java -jar deviceAtlasCli.jar -f appLogUserAgent0904.csv -kf keysFile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-kf 帶要解析的properties name 列表，換行符號分割。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2518650"/>
            <a:ext cx="2759025" cy="22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套用新UA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tool </a:t>
            </a:r>
            <a:r>
              <a:rPr lang="zh-TW"/>
              <a:t>內有包含enterprise web UA DB。預設套用20200903的的json檔案。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如需要使用新版的UA DB, 需要在指令後方加上 -json”{UADB絕對路徑}”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java -jar deviceAtlasCli.jar -f appLogUserAgent0904.csv -kf keysFile </a:t>
            </a:r>
            <a:r>
              <a:rPr lang="zh-TW"/>
              <a:t>-json:"/Users/alistair.shi/Downloads/58415_20200903.json"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deviceAtlas api </a:t>
            </a:r>
            <a:r>
              <a:rPr lang="zh-TW"/>
              <a:t>簡述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lib </a:t>
            </a:r>
            <a:r>
              <a:rPr lang="zh-TW"/>
              <a:t>分為cloud/enterprise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cloud</a:t>
            </a:r>
            <a:r>
              <a:rPr lang="zh-TW"/>
              <a:t> 使用rest ful api 透過取得properties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4913"/>
            <a:ext cx="68770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</a:t>
            </a:r>
            <a:r>
              <a:rPr lang="zh-TW"/>
              <a:t>enterprise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初始化讀取local UA DB。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2392"/>
            <a:ext cx="9143999" cy="151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