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7c4da8f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7c4da8f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ae5f342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ae5f342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ae5f342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ae5f342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644b7bd5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644b7bd5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644b7bd5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644b7bd5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644b7bd5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644b7bd5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644b7bd5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644b7bd5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644b7bd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644b7bd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7c4da8f8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7c4da8f8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50">
                <a:solidFill>
                  <a:srgbClr val="232629"/>
                </a:solidFill>
                <a:highlight>
                  <a:srgbClr val="FFFFFF"/>
                </a:highlight>
              </a:rPr>
              <a:t>AOF stands for Append Only File. It's the change-log style persistent format.</a:t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50">
                <a:solidFill>
                  <a:srgbClr val="232629"/>
                </a:solidFill>
                <a:highlight>
                  <a:srgbClr val="FFFFFF"/>
                </a:highlight>
              </a:rPr>
              <a:t>RDB is for Redis Database File. It's the snapshot style persistence format.</a:t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644b7bd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644b7bd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644b7bd5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644b7bd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644b7bd5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644b7bd5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644b7bd5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644b7bd5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644b7bd5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644b7bd5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boundingbox.klokantech.com/" TargetMode="External"/><Relationship Id="rId4" Type="http://schemas.openxmlformats.org/officeDocument/2006/relationships/hyperlink" Target="https://tile38.com/commands/#" TargetMode="External"/><Relationship Id="rId5" Type="http://schemas.openxmlformats.org/officeDocument/2006/relationships/hyperlink" Target="https://github.com/tidwall/tile3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maptiler.org/google-maps-coordinates-tile-bounds-projection/" TargetMode="External"/><Relationship Id="rId4" Type="http://schemas.openxmlformats.org/officeDocument/2006/relationships/hyperlink" Target="https://msdn.microsoft.com/en-us/library/bb259689.aspx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Tile38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K6壓測: 200000筆資料(initData.sh 20~30m)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119324"/>
            <a:ext cx="8332126" cy="348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</a:t>
            </a:r>
            <a:r>
              <a:rPr lang="zh-TW"/>
              <a:t>萬筆資料都是全世界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18"/>
            <a:ext cx="9143998" cy="393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geoJson: 465 area and app_log point test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5465"/>
            <a:ext cx="9143998" cy="4134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ad relation many area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set 重複的id會被覆蓋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search 一次只能對一組key(name) 操作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maybe?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revers tile38Id &amp; ad_id: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add ad_id into FIELD: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process field not 0 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/>
          <p:nvPr/>
        </p:nvSpPr>
        <p:spPr>
          <a:xfrm>
            <a:off x="2180425" y="1947550"/>
            <a:ext cx="948900" cy="62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Tile38</a:t>
            </a:r>
            <a:endParaRPr/>
          </a:p>
        </p:txBody>
      </p:sp>
      <p:sp>
        <p:nvSpPr>
          <p:cNvPr id="139" name="Google Shape;139;p26"/>
          <p:cNvSpPr/>
          <p:nvPr/>
        </p:nvSpPr>
        <p:spPr>
          <a:xfrm>
            <a:off x="4746675" y="1947550"/>
            <a:ext cx="948900" cy="62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someDB</a:t>
            </a:r>
            <a:endParaRPr/>
          </a:p>
        </p:txBody>
      </p:sp>
      <p:sp>
        <p:nvSpPr>
          <p:cNvPr id="140" name="Google Shape;140;p26"/>
          <p:cNvSpPr/>
          <p:nvPr/>
        </p:nvSpPr>
        <p:spPr>
          <a:xfrm>
            <a:off x="3553850" y="2155600"/>
            <a:ext cx="768300" cy="20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/>
          <p:nvPr/>
        </p:nvSpPr>
        <p:spPr>
          <a:xfrm>
            <a:off x="987600" y="2155600"/>
            <a:ext cx="768300" cy="20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/>
          <p:nvPr/>
        </p:nvSpPr>
        <p:spPr>
          <a:xfrm>
            <a:off x="6120100" y="2155600"/>
            <a:ext cx="768300" cy="20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677900" y="1816950"/>
            <a:ext cx="17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user location</a:t>
            </a:r>
            <a:endParaRPr/>
          </a:p>
        </p:txBody>
      </p:sp>
      <p:sp>
        <p:nvSpPr>
          <p:cNvPr id="144" name="Google Shape;144;p26"/>
          <p:cNvSpPr txBox="1"/>
          <p:nvPr/>
        </p:nvSpPr>
        <p:spPr>
          <a:xfrm>
            <a:off x="3399000" y="1816950"/>
            <a:ext cx="17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find areaId</a:t>
            </a:r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5982100" y="1816950"/>
            <a:ext cx="17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ad_id list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boundingBox: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https://boundingbox.klokantech.com/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commands: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https://tile38.com/commands/#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git: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https://github.com/tidwall/tile38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Tile38 is an open source (MIT licensed), in-memory geolocation data store, spatial index, and realtime geofencing server. It supports a variety of object types including lat/lon points, bounding boxes, XYZ tiles, Geohashes, and GeoJSON.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Develop with Go, Operate through Lua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75" y="2313747"/>
            <a:ext cx="6549875" cy="14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Start….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docker pull tile38/tile38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docker run -p 9851:9851 tile38/tile38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brew install tile38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tile38-server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tile38-server --metrics-addr=127.0.0.1:4321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config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461" y="0"/>
            <a:ext cx="595107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596"/>
              <a:buFont typeface="Arial"/>
              <a:buNone/>
            </a:pPr>
            <a:r>
              <a:rPr b="1" lang="zh-TW" sz="2850">
                <a:solidFill>
                  <a:srgbClr val="24292E"/>
                </a:solidFill>
                <a:highlight>
                  <a:srgbClr val="FFFFFF"/>
                </a:highlight>
              </a:rPr>
              <a:t>Object type</a:t>
            </a:r>
            <a:endParaRPr b="1" sz="285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Lat/lon Point 119.19 21.58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Bounding Box (Minimum bounding rectangle) 121.614983 24.593883 121.889204 24.842419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XYZ Tile (only support search)：</a:t>
            </a:r>
            <a:r>
              <a:rPr lang="zh-TW" sz="1200">
                <a:solidFill>
                  <a:srgbClr val="24292E"/>
                </a:solidFill>
                <a:highlight>
                  <a:srgbClr val="FFFFFF"/>
                </a:highlight>
              </a:rPr>
              <a:t>An XYZ tile is rectangle bounding area on earth that is represented by an X, Y coordinate and a Z (zoom) level. Check out </a:t>
            </a:r>
            <a:r>
              <a:rPr lang="zh-TW" sz="1200">
                <a:solidFill>
                  <a:srgbClr val="0D6C9B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maptiler.org</a:t>
            </a:r>
            <a:r>
              <a:rPr lang="zh-TW" sz="1200">
                <a:solidFill>
                  <a:srgbClr val="24292E"/>
                </a:solidFill>
                <a:highlight>
                  <a:srgbClr val="FFFFFF"/>
                </a:highlight>
              </a:rPr>
              <a:t> for an interactive example.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QuadKey</a:t>
            </a:r>
            <a:r>
              <a:rPr lang="zh-TW"/>
              <a:t> (only support search):</a:t>
            </a:r>
            <a:r>
              <a:rPr lang="zh-TW" sz="1200">
                <a:solidFill>
                  <a:schemeClr val="dk1"/>
                </a:solidFill>
              </a:rPr>
              <a:t>A QuadKey used the same coordinate system as an XYZ tile except that the string representation is a string characters composed of 0, 1, 2, or 3. For a detailed explanation checkout </a:t>
            </a:r>
            <a:r>
              <a:rPr lang="zh-TW" sz="1200">
                <a:solidFill>
                  <a:srgbClr val="0D6C9B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Bing Maps Tile System</a:t>
            </a:r>
            <a:r>
              <a:rPr lang="zh-TW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command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927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TW" sz="1220"/>
              <a:t># add a couple of points named 'truck1' and 'truck2' to a collection named 'fleet'.</a:t>
            </a:r>
            <a:endParaRPr sz="12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TW" sz="1220"/>
              <a:t>&gt; set fleet truck1 point 33.5123 -112.2693   </a:t>
            </a:r>
            <a:endParaRPr sz="12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zh-TW" sz="1220"/>
              <a:t>&gt; set fleet truck2</a:t>
            </a:r>
            <a:r>
              <a:rPr lang="zh-TW" sz="1220"/>
              <a:t> ex 10 </a:t>
            </a:r>
            <a:r>
              <a:rPr lang="zh-TW" sz="1220"/>
              <a:t> point 33.4626 -112.1695   </a:t>
            </a:r>
            <a:endParaRPr sz="12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TW" sz="1220"/>
              <a:t>#</a:t>
            </a:r>
            <a:r>
              <a:rPr lang="zh-TW" sz="1200">
                <a:solidFill>
                  <a:srgbClr val="24292E"/>
                </a:solidFill>
                <a:highlight>
                  <a:srgbClr val="FFFFFF"/>
                </a:highlight>
              </a:rPr>
              <a:t>Set the value of an id. If a value is already associated to that key/id, it'll be overwritten.</a:t>
            </a:r>
            <a:endParaRPr sz="12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TW" sz="1220"/>
              <a:t># search the 'fleet' collection.</a:t>
            </a:r>
            <a:endParaRPr sz="12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TW" sz="1220"/>
              <a:t>&gt; scan fleet                                 # returns both trucks in 'fleet'</a:t>
            </a:r>
            <a:endParaRPr sz="12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zh-TW" sz="1220"/>
              <a:t>&gt; nearby fleet point 33.462 -112.268 6000    # search 6 kilometers around a point. returns one truck.</a:t>
            </a:r>
            <a:endParaRPr sz="12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TW" sz="1220"/>
              <a:t># key value operations</a:t>
            </a:r>
            <a:endParaRPr sz="12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TW" sz="1220"/>
              <a:t>&gt; get fleet truck1                           # returns 'truck1'</a:t>
            </a:r>
            <a:endParaRPr sz="12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TW" sz="1220"/>
              <a:t>&gt; del fleet truck2                           # deletes 'truck2'</a:t>
            </a:r>
            <a:endParaRPr sz="12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TW" sz="1220"/>
              <a:t>&gt; drop fleet                                 # removes all </a:t>
            </a:r>
            <a:endParaRPr sz="12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7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Searching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command: Within, </a:t>
            </a:r>
            <a:r>
              <a:rPr lang="zh-TW"/>
              <a:t>Intersects, Nearby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A86E8"/>
                </a:solidFill>
              </a:rPr>
              <a:t>WITHIN</a:t>
            </a:r>
            <a:r>
              <a:rPr lang="zh-TW"/>
              <a:t> fleet </a:t>
            </a:r>
            <a:r>
              <a:rPr lang="zh-TW">
                <a:solidFill>
                  <a:srgbClr val="FF0000"/>
                </a:solidFill>
              </a:rPr>
              <a:t>BOUNDS</a:t>
            </a:r>
            <a:r>
              <a:rPr lang="zh-TW"/>
              <a:t> 33.462 -112.268 33.491 -112.245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(BOUNDS minlat minlon maxlat maxlon)|(OBJECT geojson)|(CIRCLE lat lon meters)|(TILE x y z)|(QUADKEY quadkey)|(HASH geohash)|(SECTOR lat lon meters bearing1 bearing2)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/>
              <a:t>set ad_set 宜蘭 BOUNDS 121.614983 24.593883 121.889204 24.842419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/>
              <a:t>set ad_set 台北 BOUNDS 121.481153 24.979926 121.618943 25.097378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/>
              <a:t>set ad_set 東區商圈 BOUNDS 121.540086 25.035019 121.5522 25.044461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/>
              <a:t>set ad_set 北台灣 BOUNDS 120.7276 24.5667 122.0636 25.3943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/>
              <a:t>set ad_set 基隆 BOUNDS 121.6358 25.0544 121.7994 25.1704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100"/>
              <a:t>set ad_set 台中 BOUNDS 120.4767 23.9994 120.8422 24.3323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/>
              <a:t>set ad_set 台灣 BOUNDS 119.19 21.58 122.44 25.33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INTERSECTS ad_set IDS point 121.5544 22.0503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/>
              <a:t>INTERSECTS ad_set </a:t>
            </a:r>
            <a:r>
              <a:rPr lang="zh-TW" sz="1200"/>
              <a:t>121.564558 25.03746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K6</a:t>
            </a:r>
            <a:r>
              <a:rPr lang="zh-TW"/>
              <a:t>壓測: 7筆資料 (key： ad_set)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8105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