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b750665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b750665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b750665e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b750665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b750665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b750665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b750665e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b750665e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b750665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b750665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b750665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b750665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b750665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b750665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b750665e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b750665e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b750665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b750665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b750665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b750665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b750665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b750665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b750665e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b750665e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projectreactor.io/docs/core/release/api/reactor/core/publisher/Mono.html" TargetMode="External"/><Relationship Id="rId5" Type="http://schemas.openxmlformats.org/officeDocument/2006/relationships/hyperlink" Target="https://projectreactor.io/docs/core/release/api/reactor/core/publisher/Flu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art.vertx.io/" TargetMode="External"/><Relationship Id="rId4" Type="http://schemas.openxmlformats.org/officeDocument/2006/relationships/hyperlink" Target="https://start.spr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 java web api</a:t>
            </a:r>
            <a:r>
              <a:rPr lang="zh-TW"/>
              <a:t> lib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7" y="0"/>
            <a:ext cx="61157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5" y="1202450"/>
            <a:ext cx="7961943" cy="23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591025" y="3913000"/>
            <a:ext cx="7850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32629"/>
                </a:solidFill>
                <a:highlight>
                  <a:srgbClr val="FFFFFF"/>
                </a:highlight>
              </a:rPr>
              <a:t>Everything is based on reactive streams publishers (</a:t>
            </a:r>
            <a:r>
              <a:rPr lang="zh-TW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Mono</a:t>
            </a:r>
            <a:r>
              <a:rPr lang="zh-TW" sz="1150">
                <a:solidFill>
                  <a:srgbClr val="232629"/>
                </a:solidFill>
                <a:highlight>
                  <a:srgbClr val="FFFFFF"/>
                </a:highlight>
              </a:rPr>
              <a:t> and </a:t>
            </a:r>
            <a:r>
              <a:rPr lang="zh-TW" sz="11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Flux</a:t>
            </a:r>
            <a:r>
              <a:rPr lang="zh-TW" sz="1150">
                <a:solidFill>
                  <a:srgbClr val="232629"/>
                </a:solidFill>
                <a:highlight>
                  <a:srgbClr val="FFFFFF"/>
                </a:highlight>
              </a:rPr>
              <a:t>) making your code reactive to data being available (from a database or from another service called via HTTP as examples).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http://confluence.vpon.com/display/~alistair.shi/OnnxPOC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重點不是語法，而是設計思維上的變更</a:t>
            </a:r>
            <a:endParaRPr/>
          </a:p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本人發言不代表本人立場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vertx: </a:t>
            </a:r>
            <a:r>
              <a:rPr lang="zh-TW" sz="1100" u="sng">
                <a:solidFill>
                  <a:schemeClr val="hlink"/>
                </a:solidFill>
                <a:hlinkClick r:id="rId3"/>
              </a:rPr>
              <a:t>https://start.vertx.io/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webflux: </a:t>
            </a:r>
            <a:r>
              <a:rPr lang="zh-TW" sz="1100" u="sng">
                <a:solidFill>
                  <a:schemeClr val="hlink"/>
                </a:solidFill>
                <a:hlinkClick r:id="rId4"/>
              </a:rPr>
              <a:t>https://start.spring.io/</a:t>
            </a:r>
            <a:endParaRPr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project generate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Servlet container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JSP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Spring MVC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Tomcat, Jetty, weblogic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一般CMS (content manager system)首選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Servlet container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56" y="0"/>
            <a:ext cx="83470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Eclipse vertx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event driven framework, run on JVM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base on Netty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透過Verticle 解耦，component之間不能互相呼叫 只能在 event bus上通知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核心實作event loop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event loop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7"/>
            <a:ext cx="750662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vertx start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386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vertx router 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9095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vertx </a:t>
            </a:r>
            <a:r>
              <a:rPr lang="zh-TW"/>
              <a:t>底層使用netty，不受web container效能限制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restful web api </a:t>
            </a:r>
            <a:r>
              <a:rPr lang="zh-TW"/>
              <a:t>MVC 比較直觀 (vertx exchange對於json處理較弱)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vertx 另外還整合了很多client , httpClient, JDBCClient, kafka….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vertx比較像是api Gateway (like nginx)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大量io首選vertx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本人發言不代表本人立場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 webflux!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152475"/>
            <a:ext cx="590943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