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633E-E1CC-4240-87B4-3973EA25AD28}" type="datetimeFigureOut">
              <a:rPr lang="en-GB" smtClean="0"/>
              <a:t>11/11/2016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B718-15B1-4A96-BF9B-5C3C608C06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15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633E-E1CC-4240-87B4-3973EA25AD28}" type="datetimeFigureOut">
              <a:rPr lang="en-GB" smtClean="0"/>
              <a:t>11/11/2016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B718-15B1-4A96-BF9B-5C3C608C06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67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633E-E1CC-4240-87B4-3973EA25AD28}" type="datetimeFigureOut">
              <a:rPr lang="en-GB" smtClean="0"/>
              <a:t>11/11/2016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B718-15B1-4A96-BF9B-5C3C608C06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86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633E-E1CC-4240-87B4-3973EA25AD28}" type="datetimeFigureOut">
              <a:rPr lang="en-GB" smtClean="0"/>
              <a:t>11/11/2016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B718-15B1-4A96-BF9B-5C3C608C06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67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633E-E1CC-4240-87B4-3973EA25AD28}" type="datetimeFigureOut">
              <a:rPr lang="en-GB" smtClean="0"/>
              <a:t>11/11/2016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B718-15B1-4A96-BF9B-5C3C608C06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35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633E-E1CC-4240-87B4-3973EA25AD28}" type="datetimeFigureOut">
              <a:rPr lang="en-GB" smtClean="0"/>
              <a:t>11/11/2016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B718-15B1-4A96-BF9B-5C3C608C06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31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633E-E1CC-4240-87B4-3973EA25AD28}" type="datetimeFigureOut">
              <a:rPr lang="en-GB" smtClean="0"/>
              <a:t>11/11/2016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B718-15B1-4A96-BF9B-5C3C608C06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10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633E-E1CC-4240-87B4-3973EA25AD28}" type="datetimeFigureOut">
              <a:rPr lang="en-GB" smtClean="0"/>
              <a:t>11/11/2016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B718-15B1-4A96-BF9B-5C3C608C06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3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633E-E1CC-4240-87B4-3973EA25AD28}" type="datetimeFigureOut">
              <a:rPr lang="en-GB" smtClean="0"/>
              <a:t>11/11/2016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B718-15B1-4A96-BF9B-5C3C608C06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70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633E-E1CC-4240-87B4-3973EA25AD28}" type="datetimeFigureOut">
              <a:rPr lang="en-GB" smtClean="0"/>
              <a:t>11/11/2016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B718-15B1-4A96-BF9B-5C3C608C06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52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633E-E1CC-4240-87B4-3973EA25AD28}" type="datetimeFigureOut">
              <a:rPr lang="en-GB" smtClean="0"/>
              <a:t>11/11/2016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B718-15B1-4A96-BF9B-5C3C608C06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97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633E-E1CC-4240-87B4-3973EA25AD28}" type="datetimeFigureOut">
              <a:rPr lang="en-GB" smtClean="0"/>
              <a:t>11/11/2016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CB718-15B1-4A96-BF9B-5C3C608C06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72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0463" y="2962140"/>
            <a:ext cx="2086377" cy="927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9064580" y="2962138"/>
            <a:ext cx="2086377" cy="927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Session</a:t>
            </a:r>
          </a:p>
        </p:txBody>
      </p:sp>
      <p:sp>
        <p:nvSpPr>
          <p:cNvPr id="10" name="Diamond 9"/>
          <p:cNvSpPr/>
          <p:nvPr/>
        </p:nvSpPr>
        <p:spPr>
          <a:xfrm>
            <a:off x="4667518" y="2929942"/>
            <a:ext cx="2846231" cy="99167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Has</a:t>
            </a:r>
          </a:p>
        </p:txBody>
      </p:sp>
      <p:cxnSp>
        <p:nvCxnSpPr>
          <p:cNvPr id="12" name="Straight Connector 11"/>
          <p:cNvCxnSpPr>
            <a:stCxn id="4" idx="3"/>
            <a:endCxn id="10" idx="1"/>
          </p:cNvCxnSpPr>
          <p:nvPr/>
        </p:nvCxnSpPr>
        <p:spPr>
          <a:xfrm flipV="1">
            <a:off x="3206840" y="3425779"/>
            <a:ext cx="14606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3"/>
            <a:endCxn id="5" idx="1"/>
          </p:cNvCxnSpPr>
          <p:nvPr/>
        </p:nvCxnSpPr>
        <p:spPr>
          <a:xfrm flipV="1">
            <a:off x="7513749" y="3425778"/>
            <a:ext cx="15508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85518" y="4656785"/>
            <a:ext cx="1669889" cy="579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Username</a:t>
            </a:r>
          </a:p>
        </p:txBody>
      </p:sp>
      <p:sp>
        <p:nvSpPr>
          <p:cNvPr id="25" name="Oval 24"/>
          <p:cNvSpPr/>
          <p:nvPr/>
        </p:nvSpPr>
        <p:spPr>
          <a:xfrm>
            <a:off x="641831" y="1247103"/>
            <a:ext cx="1669889" cy="579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Password</a:t>
            </a:r>
          </a:p>
        </p:txBody>
      </p:sp>
      <p:sp>
        <p:nvSpPr>
          <p:cNvPr id="26" name="Oval 25"/>
          <p:cNvSpPr/>
          <p:nvPr/>
        </p:nvSpPr>
        <p:spPr>
          <a:xfrm>
            <a:off x="2997629" y="4656784"/>
            <a:ext cx="1669889" cy="579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Email</a:t>
            </a:r>
          </a:p>
        </p:txBody>
      </p:sp>
      <p:sp>
        <p:nvSpPr>
          <p:cNvPr id="28" name="Oval 27"/>
          <p:cNvSpPr/>
          <p:nvPr/>
        </p:nvSpPr>
        <p:spPr>
          <a:xfrm>
            <a:off x="7513749" y="1547609"/>
            <a:ext cx="1669889" cy="579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Canvas</a:t>
            </a:r>
          </a:p>
        </p:txBody>
      </p:sp>
      <p:sp>
        <p:nvSpPr>
          <p:cNvPr id="29" name="Oval 28"/>
          <p:cNvSpPr/>
          <p:nvPr/>
        </p:nvSpPr>
        <p:spPr>
          <a:xfrm>
            <a:off x="10316012" y="1511119"/>
            <a:ext cx="1669889" cy="579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Chat history</a:t>
            </a:r>
          </a:p>
        </p:txBody>
      </p:sp>
      <p:sp>
        <p:nvSpPr>
          <p:cNvPr id="30" name="Oval 29"/>
          <p:cNvSpPr/>
          <p:nvPr/>
        </p:nvSpPr>
        <p:spPr>
          <a:xfrm>
            <a:off x="9064580" y="4808112"/>
            <a:ext cx="1669889" cy="579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Settings</a:t>
            </a:r>
          </a:p>
        </p:txBody>
      </p:sp>
      <p:cxnSp>
        <p:nvCxnSpPr>
          <p:cNvPr id="32" name="Straight Connector 31"/>
          <p:cNvCxnSpPr>
            <a:stCxn id="25" idx="4"/>
            <a:endCxn id="4" idx="0"/>
          </p:cNvCxnSpPr>
          <p:nvPr/>
        </p:nvCxnSpPr>
        <p:spPr>
          <a:xfrm>
            <a:off x="1476776" y="1826652"/>
            <a:ext cx="686876" cy="1135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2"/>
            <a:endCxn id="24" idx="0"/>
          </p:cNvCxnSpPr>
          <p:nvPr/>
        </p:nvCxnSpPr>
        <p:spPr>
          <a:xfrm flipH="1">
            <a:off x="1120463" y="3889419"/>
            <a:ext cx="1043189" cy="767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6" idx="0"/>
            <a:endCxn id="4" idx="2"/>
          </p:cNvCxnSpPr>
          <p:nvPr/>
        </p:nvCxnSpPr>
        <p:spPr>
          <a:xfrm flipH="1" flipV="1">
            <a:off x="2163652" y="3889419"/>
            <a:ext cx="1668922" cy="767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0"/>
            <a:endCxn id="5" idx="2"/>
          </p:cNvCxnSpPr>
          <p:nvPr/>
        </p:nvCxnSpPr>
        <p:spPr>
          <a:xfrm flipV="1">
            <a:off x="9899525" y="3889417"/>
            <a:ext cx="208244" cy="918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8" idx="4"/>
            <a:endCxn id="5" idx="0"/>
          </p:cNvCxnSpPr>
          <p:nvPr/>
        </p:nvCxnSpPr>
        <p:spPr>
          <a:xfrm>
            <a:off x="8348694" y="2127158"/>
            <a:ext cx="1759075" cy="834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9" idx="4"/>
            <a:endCxn id="5" idx="0"/>
          </p:cNvCxnSpPr>
          <p:nvPr/>
        </p:nvCxnSpPr>
        <p:spPr>
          <a:xfrm flipH="1">
            <a:off x="10107769" y="2090668"/>
            <a:ext cx="1043188" cy="87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47744" y="2899284"/>
            <a:ext cx="41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17997" y="285910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155890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Alistair Miles</dc:creator>
  <cp:lastModifiedBy>Alistair Miles</cp:lastModifiedBy>
  <cp:revision>2</cp:revision>
  <dcterms:created xsi:type="dcterms:W3CDTF">2016-11-11T14:17:24Z</dcterms:created>
  <dcterms:modified xsi:type="dcterms:W3CDTF">2016-11-11T16:32:36Z</dcterms:modified>
</cp:coreProperties>
</file>