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258" r:id="rId6"/>
    <p:sldId id="292" r:id="rId7"/>
    <p:sldId id="297" r:id="rId8"/>
    <p:sldId id="294" r:id="rId9"/>
    <p:sldId id="289" r:id="rId10"/>
    <p:sldId id="296" r:id="rId11"/>
    <p:sldId id="300" r:id="rId12"/>
    <p:sldId id="298" r:id="rId13"/>
    <p:sldId id="299" r:id="rId14"/>
    <p:sldId id="30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E5F4A1-1F8A-4221-BBF9-0F414B5269BA}" type="doc">
      <dgm:prSet loTypeId="urn:microsoft.com/office/officeart/2005/8/layout/list1" loCatId="list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n-IE"/>
        </a:p>
      </dgm:t>
    </dgm:pt>
    <dgm:pt modelId="{A97D7FC9-3D17-41A7-B575-F4731B1B696F}">
      <dgm:prSet custT="1"/>
      <dgm:spPr/>
      <dgm:t>
        <a:bodyPr/>
        <a:lstStyle/>
        <a:p>
          <a:endParaRPr lang="en-IE" sz="2800" dirty="0" smtClean="0"/>
        </a:p>
        <a:p>
          <a:r>
            <a:rPr lang="en-IE" sz="2400" dirty="0" smtClean="0"/>
            <a:t>Circular WP08/16 identified the national waste priorities for 2017</a:t>
          </a:r>
        </a:p>
        <a:p>
          <a:endParaRPr lang="en-IE" sz="2800" dirty="0" smtClean="0"/>
        </a:p>
      </dgm:t>
    </dgm:pt>
    <dgm:pt modelId="{25A0D04A-2FBB-4292-A4DB-4B37CB040DFA}" type="parTrans" cxnId="{80C201D9-7F76-41F6-9722-FD80C534292E}">
      <dgm:prSet/>
      <dgm:spPr/>
      <dgm:t>
        <a:bodyPr/>
        <a:lstStyle/>
        <a:p>
          <a:endParaRPr lang="en-IE"/>
        </a:p>
      </dgm:t>
    </dgm:pt>
    <dgm:pt modelId="{7F71B0EA-7428-427D-AB90-885486ED5F40}" type="sibTrans" cxnId="{80C201D9-7F76-41F6-9722-FD80C534292E}">
      <dgm:prSet/>
      <dgm:spPr/>
      <dgm:t>
        <a:bodyPr/>
        <a:lstStyle/>
        <a:p>
          <a:endParaRPr lang="en-IE"/>
        </a:p>
      </dgm:t>
    </dgm:pt>
    <dgm:pt modelId="{4238FDA7-98B9-4B84-BEEA-697C83C7B254}">
      <dgm:prSet custT="1"/>
      <dgm:spPr/>
      <dgm:t>
        <a:bodyPr/>
        <a:lstStyle/>
        <a:p>
          <a:endParaRPr lang="en-US" sz="2800" i="0" dirty="0" smtClean="0"/>
        </a:p>
        <a:p>
          <a:r>
            <a:rPr lang="en-US" sz="2400" i="0" dirty="0" smtClean="0"/>
            <a:t>1. Illegal Dumping including construction and demolition waste</a:t>
          </a:r>
          <a:r>
            <a:rPr lang="en-US" sz="2800" i="0" dirty="0" smtClean="0"/>
            <a:t/>
          </a:r>
          <a:br>
            <a:rPr lang="en-US" sz="2800" i="0" dirty="0" smtClean="0"/>
          </a:br>
          <a:r>
            <a:rPr lang="en-US" sz="2800" i="0" dirty="0" smtClean="0"/>
            <a:t/>
          </a:r>
          <a:br>
            <a:rPr lang="en-US" sz="2800" i="0" dirty="0" smtClean="0"/>
          </a:br>
          <a:endParaRPr lang="en-IE" sz="2800" dirty="0" smtClean="0"/>
        </a:p>
      </dgm:t>
    </dgm:pt>
    <dgm:pt modelId="{6B333D20-E838-4505-B4B6-8E8701D4A312}" type="parTrans" cxnId="{BA649FC4-B6A8-4C33-8705-AF6941894B49}">
      <dgm:prSet/>
      <dgm:spPr/>
      <dgm:t>
        <a:bodyPr/>
        <a:lstStyle/>
        <a:p>
          <a:endParaRPr lang="en-IE"/>
        </a:p>
      </dgm:t>
    </dgm:pt>
    <dgm:pt modelId="{2E873862-6C32-4C22-B900-8C4EAC4CF113}" type="sibTrans" cxnId="{BA649FC4-B6A8-4C33-8705-AF6941894B49}">
      <dgm:prSet/>
      <dgm:spPr/>
      <dgm:t>
        <a:bodyPr/>
        <a:lstStyle/>
        <a:p>
          <a:endParaRPr lang="en-IE"/>
        </a:p>
      </dgm:t>
    </dgm:pt>
    <dgm:pt modelId="{1AD7E8A2-C51D-49B7-824F-07A943354030}">
      <dgm:prSet custT="1"/>
      <dgm:spPr/>
      <dgm:t>
        <a:bodyPr/>
        <a:lstStyle/>
        <a:p>
          <a:endParaRPr lang="en-US" sz="2800" i="0" dirty="0" smtClean="0"/>
        </a:p>
        <a:p>
          <a:r>
            <a:rPr lang="en-US" sz="2400" i="0" dirty="0" smtClean="0"/>
            <a:t>2. Household Waste Management Compliance including Brown Bin</a:t>
          </a:r>
          <a:r>
            <a:rPr lang="en-US" sz="2800" i="0" dirty="0" smtClean="0"/>
            <a:t/>
          </a:r>
          <a:br>
            <a:rPr lang="en-US" sz="2800" i="0" dirty="0" smtClean="0"/>
          </a:br>
          <a:r>
            <a:rPr lang="en-US" sz="2800" i="0" dirty="0" smtClean="0"/>
            <a:t/>
          </a:r>
          <a:br>
            <a:rPr lang="en-US" sz="2800" i="0" dirty="0" smtClean="0"/>
          </a:br>
          <a:endParaRPr lang="en-IE" sz="2800" dirty="0" smtClean="0"/>
        </a:p>
      </dgm:t>
    </dgm:pt>
    <dgm:pt modelId="{B853CCE1-809B-45E1-B546-BAA42BC327FD}" type="parTrans" cxnId="{38AF65B2-CAFF-4CAB-AE9D-4B2C7624E312}">
      <dgm:prSet/>
      <dgm:spPr/>
      <dgm:t>
        <a:bodyPr/>
        <a:lstStyle/>
        <a:p>
          <a:endParaRPr lang="en-IE"/>
        </a:p>
      </dgm:t>
    </dgm:pt>
    <dgm:pt modelId="{122E9AF1-0CF5-4743-86DE-A7A3038B1DE3}" type="sibTrans" cxnId="{38AF65B2-CAFF-4CAB-AE9D-4B2C7624E312}">
      <dgm:prSet/>
      <dgm:spPr/>
      <dgm:t>
        <a:bodyPr/>
        <a:lstStyle/>
        <a:p>
          <a:endParaRPr lang="en-IE"/>
        </a:p>
      </dgm:t>
    </dgm:pt>
    <dgm:pt modelId="{949B960E-E89E-4E6E-96A1-DCD70F10EF56}">
      <dgm:prSet custT="1"/>
      <dgm:spPr/>
      <dgm:t>
        <a:bodyPr/>
        <a:lstStyle/>
        <a:p>
          <a:endParaRPr lang="en-IE" sz="2400" i="0" dirty="0" smtClean="0"/>
        </a:p>
        <a:p>
          <a:r>
            <a:rPr lang="en-IE" sz="2400" i="0" dirty="0" smtClean="0"/>
            <a:t>3. End- of-Life Vehicles</a:t>
          </a:r>
          <a:r>
            <a:rPr lang="en-IE" sz="2800" i="0" dirty="0" smtClean="0"/>
            <a:t/>
          </a:r>
          <a:br>
            <a:rPr lang="en-IE" sz="2800" i="0" dirty="0" smtClean="0"/>
          </a:br>
          <a:r>
            <a:rPr lang="en-IE" sz="2800" i="0" dirty="0" smtClean="0"/>
            <a:t/>
          </a:r>
          <a:br>
            <a:rPr lang="en-IE" sz="2800" i="0" dirty="0" smtClean="0"/>
          </a:br>
          <a:endParaRPr lang="en-IE" sz="2800" dirty="0" smtClean="0"/>
        </a:p>
      </dgm:t>
    </dgm:pt>
    <dgm:pt modelId="{3BACE8B3-5B47-4E80-A39A-90704168A525}" type="parTrans" cxnId="{42354D6D-7222-4178-9E63-B559D85D1B66}">
      <dgm:prSet/>
      <dgm:spPr/>
      <dgm:t>
        <a:bodyPr/>
        <a:lstStyle/>
        <a:p>
          <a:endParaRPr lang="en-IE"/>
        </a:p>
      </dgm:t>
    </dgm:pt>
    <dgm:pt modelId="{93A59885-A207-450D-803B-C22887BB2F82}" type="sibTrans" cxnId="{42354D6D-7222-4178-9E63-B559D85D1B66}">
      <dgm:prSet/>
      <dgm:spPr/>
      <dgm:t>
        <a:bodyPr/>
        <a:lstStyle/>
        <a:p>
          <a:endParaRPr lang="en-IE"/>
        </a:p>
      </dgm:t>
    </dgm:pt>
    <dgm:pt modelId="{35CAE3E8-1684-43A2-8246-09F1B141D101}">
      <dgm:prSet custT="1"/>
      <dgm:spPr/>
      <dgm:t>
        <a:bodyPr/>
        <a:lstStyle/>
        <a:p>
          <a:r>
            <a:rPr lang="en-IE" sz="2400" dirty="0" smtClean="0"/>
            <a:t>4. Tyres</a:t>
          </a:r>
          <a:endParaRPr lang="en-IE" sz="2400" dirty="0"/>
        </a:p>
      </dgm:t>
    </dgm:pt>
    <dgm:pt modelId="{A066C6E7-E14D-490E-94C1-14E4DB31D7CF}" type="parTrans" cxnId="{1BAFC577-FAFC-4D21-8ED4-83E4A23C117D}">
      <dgm:prSet/>
      <dgm:spPr/>
      <dgm:t>
        <a:bodyPr/>
        <a:lstStyle/>
        <a:p>
          <a:endParaRPr lang="en-IE"/>
        </a:p>
      </dgm:t>
    </dgm:pt>
    <dgm:pt modelId="{EA4993B8-A3F0-475A-A1EC-D3CFDF2DF3AD}" type="sibTrans" cxnId="{1BAFC577-FAFC-4D21-8ED4-83E4A23C117D}">
      <dgm:prSet/>
      <dgm:spPr/>
      <dgm:t>
        <a:bodyPr/>
        <a:lstStyle/>
        <a:p>
          <a:endParaRPr lang="en-IE"/>
        </a:p>
      </dgm:t>
    </dgm:pt>
    <dgm:pt modelId="{F0415726-5463-4533-9306-1C241017A8BF}">
      <dgm:prSet custT="1"/>
      <dgm:spPr/>
      <dgm:t>
        <a:bodyPr/>
        <a:lstStyle/>
        <a:p>
          <a:r>
            <a:rPr lang="en-IE" sz="2400" dirty="0" smtClean="0"/>
            <a:t>5. Packaging Pilot</a:t>
          </a:r>
          <a:endParaRPr lang="en-IE" sz="2400" dirty="0"/>
        </a:p>
      </dgm:t>
    </dgm:pt>
    <dgm:pt modelId="{9D34FBDD-6792-4E00-99DF-771BD0A3000A}" type="parTrans" cxnId="{19370112-5B21-4F7C-9340-AA7847E708E1}">
      <dgm:prSet/>
      <dgm:spPr/>
      <dgm:t>
        <a:bodyPr/>
        <a:lstStyle/>
        <a:p>
          <a:endParaRPr lang="en-IE"/>
        </a:p>
      </dgm:t>
    </dgm:pt>
    <dgm:pt modelId="{6B5C3483-DB53-438B-9F5E-B2095301B278}" type="sibTrans" cxnId="{19370112-5B21-4F7C-9340-AA7847E708E1}">
      <dgm:prSet/>
      <dgm:spPr/>
      <dgm:t>
        <a:bodyPr/>
        <a:lstStyle/>
        <a:p>
          <a:endParaRPr lang="en-IE"/>
        </a:p>
      </dgm:t>
    </dgm:pt>
    <dgm:pt modelId="{3EA929DB-C83C-48D5-AB6E-510CCDB1A104}" type="pres">
      <dgm:prSet presAssocID="{67E5F4A1-1F8A-4221-BBF9-0F414B5269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AB211BA0-761B-486D-B297-D9D0C3717BE4}" type="pres">
      <dgm:prSet presAssocID="{A97D7FC9-3D17-41A7-B575-F4731B1B696F}" presName="parentLin" presStyleCnt="0"/>
      <dgm:spPr/>
    </dgm:pt>
    <dgm:pt modelId="{2553121F-6843-45A8-B3D2-D8BB08365DF5}" type="pres">
      <dgm:prSet presAssocID="{A97D7FC9-3D17-41A7-B575-F4731B1B696F}" presName="parentLeftMargin" presStyleLbl="node1" presStyleIdx="0" presStyleCnt="6"/>
      <dgm:spPr/>
      <dgm:t>
        <a:bodyPr/>
        <a:lstStyle/>
        <a:p>
          <a:endParaRPr lang="en-IE"/>
        </a:p>
      </dgm:t>
    </dgm:pt>
    <dgm:pt modelId="{BDD7EF8F-C9DD-4C61-8E84-E93D3FD4EF25}" type="pres">
      <dgm:prSet presAssocID="{A97D7FC9-3D17-41A7-B575-F4731B1B696F}" presName="parentText" presStyleLbl="node1" presStyleIdx="0" presStyleCnt="6" custScaleX="142997" custScaleY="233229" custLinFactNeighborX="25887" custLinFactNeighborY="-16353">
        <dgm:presLayoutVars>
          <dgm:chMax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DDE04807-E573-43BC-93C7-1ED434095F73}" type="pres">
      <dgm:prSet presAssocID="{A97D7FC9-3D17-41A7-B575-F4731B1B696F}" presName="negativeSpace" presStyleCnt="0"/>
      <dgm:spPr/>
    </dgm:pt>
    <dgm:pt modelId="{549E212B-049E-4405-B469-F20C6B657B42}" type="pres">
      <dgm:prSet presAssocID="{A97D7FC9-3D17-41A7-B575-F4731B1B696F}" presName="childText" presStyleLbl="conFgAcc1" presStyleIdx="0" presStyleCnt="6">
        <dgm:presLayoutVars>
          <dgm:bulletEnabled val="1"/>
        </dgm:presLayoutVars>
      </dgm:prSet>
      <dgm:spPr/>
    </dgm:pt>
    <dgm:pt modelId="{97F51F36-50FC-40E4-ABE4-15F2BE1BFC2C}" type="pres">
      <dgm:prSet presAssocID="{7F71B0EA-7428-427D-AB90-885486ED5F40}" presName="spaceBetweenRectangles" presStyleCnt="0"/>
      <dgm:spPr/>
    </dgm:pt>
    <dgm:pt modelId="{5B8581DE-785C-47E3-9986-4BF591D7CDE3}" type="pres">
      <dgm:prSet presAssocID="{4238FDA7-98B9-4B84-BEEA-697C83C7B254}" presName="parentLin" presStyleCnt="0"/>
      <dgm:spPr/>
    </dgm:pt>
    <dgm:pt modelId="{C811F383-ADCA-4351-9071-1E4B04F5A669}" type="pres">
      <dgm:prSet presAssocID="{4238FDA7-98B9-4B84-BEEA-697C83C7B254}" presName="parentLeftMargin" presStyleLbl="node1" presStyleIdx="0" presStyleCnt="6"/>
      <dgm:spPr/>
      <dgm:t>
        <a:bodyPr/>
        <a:lstStyle/>
        <a:p>
          <a:endParaRPr lang="en-IE"/>
        </a:p>
      </dgm:t>
    </dgm:pt>
    <dgm:pt modelId="{1C84A187-CE4E-44D6-B152-1EB39B807818}" type="pres">
      <dgm:prSet presAssocID="{4238FDA7-98B9-4B84-BEEA-697C83C7B254}" presName="parentText" presStyleLbl="node1" presStyleIdx="1" presStyleCnt="6" custScaleX="142997" custScaleY="282959" custLinFactNeighborX="2362" custLinFactNeighborY="-7392">
        <dgm:presLayoutVars>
          <dgm:chMax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CA74086B-DCB1-4815-ADD7-31F4BED29C3B}" type="pres">
      <dgm:prSet presAssocID="{4238FDA7-98B9-4B84-BEEA-697C83C7B254}" presName="negativeSpace" presStyleCnt="0"/>
      <dgm:spPr/>
    </dgm:pt>
    <dgm:pt modelId="{CBE8FF0E-55B3-4B58-9DC8-56C85B507156}" type="pres">
      <dgm:prSet presAssocID="{4238FDA7-98B9-4B84-BEEA-697C83C7B254}" presName="childText" presStyleLbl="conFgAcc1" presStyleIdx="1" presStyleCnt="6">
        <dgm:presLayoutVars>
          <dgm:bulletEnabled val="1"/>
        </dgm:presLayoutVars>
      </dgm:prSet>
      <dgm:spPr/>
    </dgm:pt>
    <dgm:pt modelId="{F3496564-771C-466C-B199-8D5305E99637}" type="pres">
      <dgm:prSet presAssocID="{2E873862-6C32-4C22-B900-8C4EAC4CF113}" presName="spaceBetweenRectangles" presStyleCnt="0"/>
      <dgm:spPr/>
    </dgm:pt>
    <dgm:pt modelId="{59CF20BB-122B-46BF-944E-3C90857999AA}" type="pres">
      <dgm:prSet presAssocID="{1AD7E8A2-C51D-49B7-824F-07A943354030}" presName="parentLin" presStyleCnt="0"/>
      <dgm:spPr/>
    </dgm:pt>
    <dgm:pt modelId="{1616733A-DF25-4A89-9604-0C58E35A998E}" type="pres">
      <dgm:prSet presAssocID="{1AD7E8A2-C51D-49B7-824F-07A943354030}" presName="parentLeftMargin" presStyleLbl="node1" presStyleIdx="1" presStyleCnt="6"/>
      <dgm:spPr/>
      <dgm:t>
        <a:bodyPr/>
        <a:lstStyle/>
        <a:p>
          <a:endParaRPr lang="en-IE"/>
        </a:p>
      </dgm:t>
    </dgm:pt>
    <dgm:pt modelId="{B0DA67F8-E026-4444-9D58-B5F5667DD4DA}" type="pres">
      <dgm:prSet presAssocID="{1AD7E8A2-C51D-49B7-824F-07A943354030}" presName="parentText" presStyleLbl="node1" presStyleIdx="2" presStyleCnt="6" custScaleX="142997" custScaleY="320847">
        <dgm:presLayoutVars>
          <dgm:chMax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EC68FFD0-AB57-4572-B7B5-E423BAB5EA54}" type="pres">
      <dgm:prSet presAssocID="{1AD7E8A2-C51D-49B7-824F-07A943354030}" presName="negativeSpace" presStyleCnt="0"/>
      <dgm:spPr/>
    </dgm:pt>
    <dgm:pt modelId="{12CA0636-EDBE-40ED-9097-AD58B9495DE6}" type="pres">
      <dgm:prSet presAssocID="{1AD7E8A2-C51D-49B7-824F-07A943354030}" presName="childText" presStyleLbl="conFgAcc1" presStyleIdx="2" presStyleCnt="6">
        <dgm:presLayoutVars>
          <dgm:bulletEnabled val="1"/>
        </dgm:presLayoutVars>
      </dgm:prSet>
      <dgm:spPr/>
    </dgm:pt>
    <dgm:pt modelId="{CCCB481D-8A2B-4631-8CCA-EA3ECDCFF10F}" type="pres">
      <dgm:prSet presAssocID="{122E9AF1-0CF5-4743-86DE-A7A3038B1DE3}" presName="spaceBetweenRectangles" presStyleCnt="0"/>
      <dgm:spPr/>
    </dgm:pt>
    <dgm:pt modelId="{D880FAF5-F1F0-4634-AD8F-2DA3D77933EE}" type="pres">
      <dgm:prSet presAssocID="{949B960E-E89E-4E6E-96A1-DCD70F10EF56}" presName="parentLin" presStyleCnt="0"/>
      <dgm:spPr/>
    </dgm:pt>
    <dgm:pt modelId="{1E93F102-8AB4-4931-8260-407B8CBFFD87}" type="pres">
      <dgm:prSet presAssocID="{949B960E-E89E-4E6E-96A1-DCD70F10EF56}" presName="parentLeftMargin" presStyleLbl="node1" presStyleIdx="2" presStyleCnt="6"/>
      <dgm:spPr/>
      <dgm:t>
        <a:bodyPr/>
        <a:lstStyle/>
        <a:p>
          <a:endParaRPr lang="en-IE"/>
        </a:p>
      </dgm:t>
    </dgm:pt>
    <dgm:pt modelId="{2A1DE822-F949-45A5-A6B1-860EA80CEFFB}" type="pres">
      <dgm:prSet presAssocID="{949B960E-E89E-4E6E-96A1-DCD70F10EF56}" presName="parentText" presStyleLbl="node1" presStyleIdx="3" presStyleCnt="6" custScaleX="150037" custScaleY="171665" custLinFactNeighborX="2262" custLinFactNeighborY="-12694">
        <dgm:presLayoutVars>
          <dgm:chMax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8C2F5908-B606-46C3-9B6C-DE47027260EB}" type="pres">
      <dgm:prSet presAssocID="{949B960E-E89E-4E6E-96A1-DCD70F10EF56}" presName="negativeSpace" presStyleCnt="0"/>
      <dgm:spPr/>
    </dgm:pt>
    <dgm:pt modelId="{F0AC5750-3FA6-4478-A341-E8D0B46216A9}" type="pres">
      <dgm:prSet presAssocID="{949B960E-E89E-4E6E-96A1-DCD70F10EF56}" presName="childText" presStyleLbl="conFgAcc1" presStyleIdx="3" presStyleCnt="6">
        <dgm:presLayoutVars>
          <dgm:bulletEnabled val="1"/>
        </dgm:presLayoutVars>
      </dgm:prSet>
      <dgm:spPr/>
    </dgm:pt>
    <dgm:pt modelId="{0B1A660D-8FB6-49C6-B1E3-CBB109E88E7F}" type="pres">
      <dgm:prSet presAssocID="{93A59885-A207-450D-803B-C22887BB2F82}" presName="spaceBetweenRectangles" presStyleCnt="0"/>
      <dgm:spPr/>
    </dgm:pt>
    <dgm:pt modelId="{D2C7A8A2-B335-4494-AF42-1F1BEBD157E9}" type="pres">
      <dgm:prSet presAssocID="{35CAE3E8-1684-43A2-8246-09F1B141D101}" presName="parentLin" presStyleCnt="0"/>
      <dgm:spPr/>
    </dgm:pt>
    <dgm:pt modelId="{577919AD-AB72-4032-BBBB-893835C31990}" type="pres">
      <dgm:prSet presAssocID="{35CAE3E8-1684-43A2-8246-09F1B141D101}" presName="parentLeftMargin" presStyleLbl="node1" presStyleIdx="3" presStyleCnt="6"/>
      <dgm:spPr/>
      <dgm:t>
        <a:bodyPr/>
        <a:lstStyle/>
        <a:p>
          <a:endParaRPr lang="en-IE"/>
        </a:p>
      </dgm:t>
    </dgm:pt>
    <dgm:pt modelId="{EE3C736C-2A86-46B4-8054-0D9548D2BAE1}" type="pres">
      <dgm:prSet presAssocID="{35CAE3E8-1684-43A2-8246-09F1B141D101}" presName="parentText" presStyleLbl="node1" presStyleIdx="4" presStyleCnt="6" custScaleX="142857" custScaleY="136997">
        <dgm:presLayoutVars>
          <dgm:chMax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7F11BEB1-2790-4458-9E62-BFB0C03175A4}" type="pres">
      <dgm:prSet presAssocID="{35CAE3E8-1684-43A2-8246-09F1B141D101}" presName="negativeSpace" presStyleCnt="0"/>
      <dgm:spPr/>
    </dgm:pt>
    <dgm:pt modelId="{807CB672-489A-4590-A960-D515FD4014B9}" type="pres">
      <dgm:prSet presAssocID="{35CAE3E8-1684-43A2-8246-09F1B141D101}" presName="childText" presStyleLbl="conFgAcc1" presStyleIdx="4" presStyleCnt="6">
        <dgm:presLayoutVars>
          <dgm:bulletEnabled val="1"/>
        </dgm:presLayoutVars>
      </dgm:prSet>
      <dgm:spPr/>
    </dgm:pt>
    <dgm:pt modelId="{357AAA48-E908-4237-BE19-73B606B6EDEE}" type="pres">
      <dgm:prSet presAssocID="{EA4993B8-A3F0-475A-A1EC-D3CFDF2DF3AD}" presName="spaceBetweenRectangles" presStyleCnt="0"/>
      <dgm:spPr/>
    </dgm:pt>
    <dgm:pt modelId="{C5E42F8E-73EB-48CC-8405-0FBD257FF4BE}" type="pres">
      <dgm:prSet presAssocID="{F0415726-5463-4533-9306-1C241017A8BF}" presName="parentLin" presStyleCnt="0"/>
      <dgm:spPr/>
    </dgm:pt>
    <dgm:pt modelId="{7B094F52-5C9F-499B-AC16-01FCD64F19A6}" type="pres">
      <dgm:prSet presAssocID="{F0415726-5463-4533-9306-1C241017A8BF}" presName="parentLeftMargin" presStyleLbl="node1" presStyleIdx="4" presStyleCnt="6"/>
      <dgm:spPr/>
      <dgm:t>
        <a:bodyPr/>
        <a:lstStyle/>
        <a:p>
          <a:endParaRPr lang="en-IE"/>
        </a:p>
      </dgm:t>
    </dgm:pt>
    <dgm:pt modelId="{DAB197B2-4CF2-4C96-8AA2-7095563464FB}" type="pres">
      <dgm:prSet presAssocID="{F0415726-5463-4533-9306-1C241017A8BF}" presName="parentText" presStyleLbl="node1" presStyleIdx="5" presStyleCnt="6" custScaleX="142857" custScaleY="207318">
        <dgm:presLayoutVars>
          <dgm:chMax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196B716A-D8CA-4269-98C6-DA087C50C7A6}" type="pres">
      <dgm:prSet presAssocID="{F0415726-5463-4533-9306-1C241017A8BF}" presName="negativeSpace" presStyleCnt="0"/>
      <dgm:spPr/>
    </dgm:pt>
    <dgm:pt modelId="{F32EAE4E-DDBB-473E-B300-6EB6A9866B45}" type="pres">
      <dgm:prSet presAssocID="{F0415726-5463-4533-9306-1C241017A8B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EDF383F-B08F-4557-85BE-F45278A634D5}" type="presOf" srcId="{35CAE3E8-1684-43A2-8246-09F1B141D101}" destId="{577919AD-AB72-4032-BBBB-893835C31990}" srcOrd="0" destOrd="0" presId="urn:microsoft.com/office/officeart/2005/8/layout/list1"/>
    <dgm:cxn modelId="{50B4E527-8198-4EA1-83E9-013429270418}" type="presOf" srcId="{1AD7E8A2-C51D-49B7-824F-07A943354030}" destId="{B0DA67F8-E026-4444-9D58-B5F5667DD4DA}" srcOrd="1" destOrd="0" presId="urn:microsoft.com/office/officeart/2005/8/layout/list1"/>
    <dgm:cxn modelId="{BA649FC4-B6A8-4C33-8705-AF6941894B49}" srcId="{67E5F4A1-1F8A-4221-BBF9-0F414B5269BA}" destId="{4238FDA7-98B9-4B84-BEEA-697C83C7B254}" srcOrd="1" destOrd="0" parTransId="{6B333D20-E838-4505-B4B6-8E8701D4A312}" sibTransId="{2E873862-6C32-4C22-B900-8C4EAC4CF113}"/>
    <dgm:cxn modelId="{DAC0F7F5-E6CC-4526-AFB8-8736BB2ABAF5}" type="presOf" srcId="{1AD7E8A2-C51D-49B7-824F-07A943354030}" destId="{1616733A-DF25-4A89-9604-0C58E35A998E}" srcOrd="0" destOrd="0" presId="urn:microsoft.com/office/officeart/2005/8/layout/list1"/>
    <dgm:cxn modelId="{C79CF38A-0464-4D9A-9578-BC9F2B94102A}" type="presOf" srcId="{F0415726-5463-4533-9306-1C241017A8BF}" destId="{7B094F52-5C9F-499B-AC16-01FCD64F19A6}" srcOrd="0" destOrd="0" presId="urn:microsoft.com/office/officeart/2005/8/layout/list1"/>
    <dgm:cxn modelId="{42354D6D-7222-4178-9E63-B559D85D1B66}" srcId="{67E5F4A1-1F8A-4221-BBF9-0F414B5269BA}" destId="{949B960E-E89E-4E6E-96A1-DCD70F10EF56}" srcOrd="3" destOrd="0" parTransId="{3BACE8B3-5B47-4E80-A39A-90704168A525}" sibTransId="{93A59885-A207-450D-803B-C22887BB2F82}"/>
    <dgm:cxn modelId="{DD8601FE-0826-45D6-AB22-2DF4643856C5}" type="presOf" srcId="{949B960E-E89E-4E6E-96A1-DCD70F10EF56}" destId="{2A1DE822-F949-45A5-A6B1-860EA80CEFFB}" srcOrd="1" destOrd="0" presId="urn:microsoft.com/office/officeart/2005/8/layout/list1"/>
    <dgm:cxn modelId="{9E94ABFA-BE6D-4ACB-9497-D531E72C29D4}" type="presOf" srcId="{4238FDA7-98B9-4B84-BEEA-697C83C7B254}" destId="{1C84A187-CE4E-44D6-B152-1EB39B807818}" srcOrd="1" destOrd="0" presId="urn:microsoft.com/office/officeart/2005/8/layout/list1"/>
    <dgm:cxn modelId="{80C201D9-7F76-41F6-9722-FD80C534292E}" srcId="{67E5F4A1-1F8A-4221-BBF9-0F414B5269BA}" destId="{A97D7FC9-3D17-41A7-B575-F4731B1B696F}" srcOrd="0" destOrd="0" parTransId="{25A0D04A-2FBB-4292-A4DB-4B37CB040DFA}" sibTransId="{7F71B0EA-7428-427D-AB90-885486ED5F40}"/>
    <dgm:cxn modelId="{1BAFC577-FAFC-4D21-8ED4-83E4A23C117D}" srcId="{67E5F4A1-1F8A-4221-BBF9-0F414B5269BA}" destId="{35CAE3E8-1684-43A2-8246-09F1B141D101}" srcOrd="4" destOrd="0" parTransId="{A066C6E7-E14D-490E-94C1-14E4DB31D7CF}" sibTransId="{EA4993B8-A3F0-475A-A1EC-D3CFDF2DF3AD}"/>
    <dgm:cxn modelId="{CEE723E5-4ED9-4260-A845-752EB08361A1}" type="presOf" srcId="{67E5F4A1-1F8A-4221-BBF9-0F414B5269BA}" destId="{3EA929DB-C83C-48D5-AB6E-510CCDB1A104}" srcOrd="0" destOrd="0" presId="urn:microsoft.com/office/officeart/2005/8/layout/list1"/>
    <dgm:cxn modelId="{5D1A7D7D-7A62-4339-B5DB-D3D3FBBFF60F}" type="presOf" srcId="{A97D7FC9-3D17-41A7-B575-F4731B1B696F}" destId="{BDD7EF8F-C9DD-4C61-8E84-E93D3FD4EF25}" srcOrd="1" destOrd="0" presId="urn:microsoft.com/office/officeart/2005/8/layout/list1"/>
    <dgm:cxn modelId="{83C4588B-2C8D-47BC-A948-EA96BFC4E975}" type="presOf" srcId="{F0415726-5463-4533-9306-1C241017A8BF}" destId="{DAB197B2-4CF2-4C96-8AA2-7095563464FB}" srcOrd="1" destOrd="0" presId="urn:microsoft.com/office/officeart/2005/8/layout/list1"/>
    <dgm:cxn modelId="{19370112-5B21-4F7C-9340-AA7847E708E1}" srcId="{67E5F4A1-1F8A-4221-BBF9-0F414B5269BA}" destId="{F0415726-5463-4533-9306-1C241017A8BF}" srcOrd="5" destOrd="0" parTransId="{9D34FBDD-6792-4E00-99DF-771BD0A3000A}" sibTransId="{6B5C3483-DB53-438B-9F5E-B2095301B278}"/>
    <dgm:cxn modelId="{73EB1310-B85E-4DDC-8550-056289E4908B}" type="presOf" srcId="{A97D7FC9-3D17-41A7-B575-F4731B1B696F}" destId="{2553121F-6843-45A8-B3D2-D8BB08365DF5}" srcOrd="0" destOrd="0" presId="urn:microsoft.com/office/officeart/2005/8/layout/list1"/>
    <dgm:cxn modelId="{6B02A6BF-214C-4E07-B5F0-81D9AC2CB7DE}" type="presOf" srcId="{949B960E-E89E-4E6E-96A1-DCD70F10EF56}" destId="{1E93F102-8AB4-4931-8260-407B8CBFFD87}" srcOrd="0" destOrd="0" presId="urn:microsoft.com/office/officeart/2005/8/layout/list1"/>
    <dgm:cxn modelId="{F3900A95-41B8-42B2-9E87-CCD1A8CCA28C}" type="presOf" srcId="{4238FDA7-98B9-4B84-BEEA-697C83C7B254}" destId="{C811F383-ADCA-4351-9071-1E4B04F5A669}" srcOrd="0" destOrd="0" presId="urn:microsoft.com/office/officeart/2005/8/layout/list1"/>
    <dgm:cxn modelId="{38AF65B2-CAFF-4CAB-AE9D-4B2C7624E312}" srcId="{67E5F4A1-1F8A-4221-BBF9-0F414B5269BA}" destId="{1AD7E8A2-C51D-49B7-824F-07A943354030}" srcOrd="2" destOrd="0" parTransId="{B853CCE1-809B-45E1-B546-BAA42BC327FD}" sibTransId="{122E9AF1-0CF5-4743-86DE-A7A3038B1DE3}"/>
    <dgm:cxn modelId="{010D85CE-902A-4B55-A323-DBEE52F3598E}" type="presOf" srcId="{35CAE3E8-1684-43A2-8246-09F1B141D101}" destId="{EE3C736C-2A86-46B4-8054-0D9548D2BAE1}" srcOrd="1" destOrd="0" presId="urn:microsoft.com/office/officeart/2005/8/layout/list1"/>
    <dgm:cxn modelId="{BF761256-2FE0-422F-9AE6-8EAF1CF23A01}" type="presParOf" srcId="{3EA929DB-C83C-48D5-AB6E-510CCDB1A104}" destId="{AB211BA0-761B-486D-B297-D9D0C3717BE4}" srcOrd="0" destOrd="0" presId="urn:microsoft.com/office/officeart/2005/8/layout/list1"/>
    <dgm:cxn modelId="{20343D4B-367F-4C2A-8992-DE695C12A9EE}" type="presParOf" srcId="{AB211BA0-761B-486D-B297-D9D0C3717BE4}" destId="{2553121F-6843-45A8-B3D2-D8BB08365DF5}" srcOrd="0" destOrd="0" presId="urn:microsoft.com/office/officeart/2005/8/layout/list1"/>
    <dgm:cxn modelId="{751B644C-0853-451F-920D-D9153A244474}" type="presParOf" srcId="{AB211BA0-761B-486D-B297-D9D0C3717BE4}" destId="{BDD7EF8F-C9DD-4C61-8E84-E93D3FD4EF25}" srcOrd="1" destOrd="0" presId="urn:microsoft.com/office/officeart/2005/8/layout/list1"/>
    <dgm:cxn modelId="{80CEF2A7-5143-42FB-A0AC-F9030767B84B}" type="presParOf" srcId="{3EA929DB-C83C-48D5-AB6E-510CCDB1A104}" destId="{DDE04807-E573-43BC-93C7-1ED434095F73}" srcOrd="1" destOrd="0" presId="urn:microsoft.com/office/officeart/2005/8/layout/list1"/>
    <dgm:cxn modelId="{2A1E18BD-B896-4EF4-BC56-54A60D47E3A4}" type="presParOf" srcId="{3EA929DB-C83C-48D5-AB6E-510CCDB1A104}" destId="{549E212B-049E-4405-B469-F20C6B657B42}" srcOrd="2" destOrd="0" presId="urn:microsoft.com/office/officeart/2005/8/layout/list1"/>
    <dgm:cxn modelId="{83B5AC30-F894-4E55-9AFB-FDBF3CDBF1D6}" type="presParOf" srcId="{3EA929DB-C83C-48D5-AB6E-510CCDB1A104}" destId="{97F51F36-50FC-40E4-ABE4-15F2BE1BFC2C}" srcOrd="3" destOrd="0" presId="urn:microsoft.com/office/officeart/2005/8/layout/list1"/>
    <dgm:cxn modelId="{B3AD238C-692E-40BA-B2EE-9E1EE679F61C}" type="presParOf" srcId="{3EA929DB-C83C-48D5-AB6E-510CCDB1A104}" destId="{5B8581DE-785C-47E3-9986-4BF591D7CDE3}" srcOrd="4" destOrd="0" presId="urn:microsoft.com/office/officeart/2005/8/layout/list1"/>
    <dgm:cxn modelId="{3CFF860B-A698-4195-8FBE-66C8607D1316}" type="presParOf" srcId="{5B8581DE-785C-47E3-9986-4BF591D7CDE3}" destId="{C811F383-ADCA-4351-9071-1E4B04F5A669}" srcOrd="0" destOrd="0" presId="urn:microsoft.com/office/officeart/2005/8/layout/list1"/>
    <dgm:cxn modelId="{D69F0042-0DE3-474B-AB29-D80BA458E99D}" type="presParOf" srcId="{5B8581DE-785C-47E3-9986-4BF591D7CDE3}" destId="{1C84A187-CE4E-44D6-B152-1EB39B807818}" srcOrd="1" destOrd="0" presId="urn:microsoft.com/office/officeart/2005/8/layout/list1"/>
    <dgm:cxn modelId="{12BA2E66-96D6-424E-A818-F21C1285A1B4}" type="presParOf" srcId="{3EA929DB-C83C-48D5-AB6E-510CCDB1A104}" destId="{CA74086B-DCB1-4815-ADD7-31F4BED29C3B}" srcOrd="5" destOrd="0" presId="urn:microsoft.com/office/officeart/2005/8/layout/list1"/>
    <dgm:cxn modelId="{8A179660-46EE-4F5F-BD39-886AD551F8F0}" type="presParOf" srcId="{3EA929DB-C83C-48D5-AB6E-510CCDB1A104}" destId="{CBE8FF0E-55B3-4B58-9DC8-56C85B507156}" srcOrd="6" destOrd="0" presId="urn:microsoft.com/office/officeart/2005/8/layout/list1"/>
    <dgm:cxn modelId="{A9DF4E13-E0B9-441B-B0F3-E1ED7CCF245F}" type="presParOf" srcId="{3EA929DB-C83C-48D5-AB6E-510CCDB1A104}" destId="{F3496564-771C-466C-B199-8D5305E99637}" srcOrd="7" destOrd="0" presId="urn:microsoft.com/office/officeart/2005/8/layout/list1"/>
    <dgm:cxn modelId="{A5E569E4-A17B-4DC2-A6DA-8567D48D7DC5}" type="presParOf" srcId="{3EA929DB-C83C-48D5-AB6E-510CCDB1A104}" destId="{59CF20BB-122B-46BF-944E-3C90857999AA}" srcOrd="8" destOrd="0" presId="urn:microsoft.com/office/officeart/2005/8/layout/list1"/>
    <dgm:cxn modelId="{6B95CD1A-D697-4610-BC10-4029C4307DE7}" type="presParOf" srcId="{59CF20BB-122B-46BF-944E-3C90857999AA}" destId="{1616733A-DF25-4A89-9604-0C58E35A998E}" srcOrd="0" destOrd="0" presId="urn:microsoft.com/office/officeart/2005/8/layout/list1"/>
    <dgm:cxn modelId="{1A24D91F-44E7-49F6-8784-69936583F37A}" type="presParOf" srcId="{59CF20BB-122B-46BF-944E-3C90857999AA}" destId="{B0DA67F8-E026-4444-9D58-B5F5667DD4DA}" srcOrd="1" destOrd="0" presId="urn:microsoft.com/office/officeart/2005/8/layout/list1"/>
    <dgm:cxn modelId="{108D0CAC-25D9-4BA0-9991-EF0881696092}" type="presParOf" srcId="{3EA929DB-C83C-48D5-AB6E-510CCDB1A104}" destId="{EC68FFD0-AB57-4572-B7B5-E423BAB5EA54}" srcOrd="9" destOrd="0" presId="urn:microsoft.com/office/officeart/2005/8/layout/list1"/>
    <dgm:cxn modelId="{E4158357-F503-471C-BEC6-0899B000E3C7}" type="presParOf" srcId="{3EA929DB-C83C-48D5-AB6E-510CCDB1A104}" destId="{12CA0636-EDBE-40ED-9097-AD58B9495DE6}" srcOrd="10" destOrd="0" presId="urn:microsoft.com/office/officeart/2005/8/layout/list1"/>
    <dgm:cxn modelId="{DF8CB932-DC74-4D9E-8DDA-617895E0F38A}" type="presParOf" srcId="{3EA929DB-C83C-48D5-AB6E-510CCDB1A104}" destId="{CCCB481D-8A2B-4631-8CCA-EA3ECDCFF10F}" srcOrd="11" destOrd="0" presId="urn:microsoft.com/office/officeart/2005/8/layout/list1"/>
    <dgm:cxn modelId="{0A4D08C4-341A-4F80-A620-E2736A928D93}" type="presParOf" srcId="{3EA929DB-C83C-48D5-AB6E-510CCDB1A104}" destId="{D880FAF5-F1F0-4634-AD8F-2DA3D77933EE}" srcOrd="12" destOrd="0" presId="urn:microsoft.com/office/officeart/2005/8/layout/list1"/>
    <dgm:cxn modelId="{3929C756-DE05-4D27-906E-8A148E7AE674}" type="presParOf" srcId="{D880FAF5-F1F0-4634-AD8F-2DA3D77933EE}" destId="{1E93F102-8AB4-4931-8260-407B8CBFFD87}" srcOrd="0" destOrd="0" presId="urn:microsoft.com/office/officeart/2005/8/layout/list1"/>
    <dgm:cxn modelId="{4DD2C82C-CFCF-4EB9-85A5-CFE6894BD0B9}" type="presParOf" srcId="{D880FAF5-F1F0-4634-AD8F-2DA3D77933EE}" destId="{2A1DE822-F949-45A5-A6B1-860EA80CEFFB}" srcOrd="1" destOrd="0" presId="urn:microsoft.com/office/officeart/2005/8/layout/list1"/>
    <dgm:cxn modelId="{6D33B121-4F34-43BA-8F62-517D2B1F8D1F}" type="presParOf" srcId="{3EA929DB-C83C-48D5-AB6E-510CCDB1A104}" destId="{8C2F5908-B606-46C3-9B6C-DE47027260EB}" srcOrd="13" destOrd="0" presId="urn:microsoft.com/office/officeart/2005/8/layout/list1"/>
    <dgm:cxn modelId="{B722F4F0-C0C7-46C1-A650-37FD3CD37CBE}" type="presParOf" srcId="{3EA929DB-C83C-48D5-AB6E-510CCDB1A104}" destId="{F0AC5750-3FA6-4478-A341-E8D0B46216A9}" srcOrd="14" destOrd="0" presId="urn:microsoft.com/office/officeart/2005/8/layout/list1"/>
    <dgm:cxn modelId="{F0C30FB2-0500-4DBD-B1B7-F1B552D95560}" type="presParOf" srcId="{3EA929DB-C83C-48D5-AB6E-510CCDB1A104}" destId="{0B1A660D-8FB6-49C6-B1E3-CBB109E88E7F}" srcOrd="15" destOrd="0" presId="urn:microsoft.com/office/officeart/2005/8/layout/list1"/>
    <dgm:cxn modelId="{E1CE0FA1-DD0A-478C-B114-4A95FAA1F17C}" type="presParOf" srcId="{3EA929DB-C83C-48D5-AB6E-510CCDB1A104}" destId="{D2C7A8A2-B335-4494-AF42-1F1BEBD157E9}" srcOrd="16" destOrd="0" presId="urn:microsoft.com/office/officeart/2005/8/layout/list1"/>
    <dgm:cxn modelId="{3D282C1B-0A4A-4539-B9D9-F0F92125272F}" type="presParOf" srcId="{D2C7A8A2-B335-4494-AF42-1F1BEBD157E9}" destId="{577919AD-AB72-4032-BBBB-893835C31990}" srcOrd="0" destOrd="0" presId="urn:microsoft.com/office/officeart/2005/8/layout/list1"/>
    <dgm:cxn modelId="{02C162BE-A6A5-40B6-8A45-07469DBF07C7}" type="presParOf" srcId="{D2C7A8A2-B335-4494-AF42-1F1BEBD157E9}" destId="{EE3C736C-2A86-46B4-8054-0D9548D2BAE1}" srcOrd="1" destOrd="0" presId="urn:microsoft.com/office/officeart/2005/8/layout/list1"/>
    <dgm:cxn modelId="{23B3CB97-0D60-4497-B0C6-900EBB8896F1}" type="presParOf" srcId="{3EA929DB-C83C-48D5-AB6E-510CCDB1A104}" destId="{7F11BEB1-2790-4458-9E62-BFB0C03175A4}" srcOrd="17" destOrd="0" presId="urn:microsoft.com/office/officeart/2005/8/layout/list1"/>
    <dgm:cxn modelId="{F57E7EC4-429D-4E1C-8361-F3373E73BDD3}" type="presParOf" srcId="{3EA929DB-C83C-48D5-AB6E-510CCDB1A104}" destId="{807CB672-489A-4590-A960-D515FD4014B9}" srcOrd="18" destOrd="0" presId="urn:microsoft.com/office/officeart/2005/8/layout/list1"/>
    <dgm:cxn modelId="{6D794887-5137-4EEC-8519-61FC26696555}" type="presParOf" srcId="{3EA929DB-C83C-48D5-AB6E-510CCDB1A104}" destId="{357AAA48-E908-4237-BE19-73B606B6EDEE}" srcOrd="19" destOrd="0" presId="urn:microsoft.com/office/officeart/2005/8/layout/list1"/>
    <dgm:cxn modelId="{AC3A3CBE-32D2-43AF-B30C-E8C10E7F9B07}" type="presParOf" srcId="{3EA929DB-C83C-48D5-AB6E-510CCDB1A104}" destId="{C5E42F8E-73EB-48CC-8405-0FBD257FF4BE}" srcOrd="20" destOrd="0" presId="urn:microsoft.com/office/officeart/2005/8/layout/list1"/>
    <dgm:cxn modelId="{FA7B8996-A4C6-49B4-BF1A-C827CE008253}" type="presParOf" srcId="{C5E42F8E-73EB-48CC-8405-0FBD257FF4BE}" destId="{7B094F52-5C9F-499B-AC16-01FCD64F19A6}" srcOrd="0" destOrd="0" presId="urn:microsoft.com/office/officeart/2005/8/layout/list1"/>
    <dgm:cxn modelId="{98EEBE23-53BF-4199-9D4A-F7433483205D}" type="presParOf" srcId="{C5E42F8E-73EB-48CC-8405-0FBD257FF4BE}" destId="{DAB197B2-4CF2-4C96-8AA2-7095563464FB}" srcOrd="1" destOrd="0" presId="urn:microsoft.com/office/officeart/2005/8/layout/list1"/>
    <dgm:cxn modelId="{E2AC2A9F-9E9D-4E88-AA7D-032F2E65BC37}" type="presParOf" srcId="{3EA929DB-C83C-48D5-AB6E-510CCDB1A104}" destId="{196B716A-D8CA-4269-98C6-DA087C50C7A6}" srcOrd="21" destOrd="0" presId="urn:microsoft.com/office/officeart/2005/8/layout/list1"/>
    <dgm:cxn modelId="{A1B9BF75-E294-4BF9-BA64-B277761E8C4E}" type="presParOf" srcId="{3EA929DB-C83C-48D5-AB6E-510CCDB1A104}" destId="{F32EAE4E-DDBB-473E-B300-6EB6A9866B4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8F09723-A140-43B8-904A-BB6011C4D0ED}" type="datetimeFigureOut">
              <a:rPr lang="en-IE"/>
              <a:pPr>
                <a:defRPr/>
              </a:pPr>
              <a:t>17/07/2017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4A0542-31A3-40BC-A77D-FE306C6FDB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6410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A4D7C-EF59-4D93-8D70-3634F70BC7A1}" type="datetimeFigureOut">
              <a:rPr lang="en-IE"/>
              <a:pPr>
                <a:defRPr/>
              </a:pPr>
              <a:t>17/07/2017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F4C78-1B8E-47DD-8FA3-0803BB38A22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A8D6B-1ED3-4371-B7D5-136263452753}" type="datetimeFigureOut">
              <a:rPr lang="en-IE"/>
              <a:pPr>
                <a:defRPr/>
              </a:pPr>
              <a:t>17/07/2017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C476B-972D-4AA3-A92C-115C0E2EABF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180DC-3260-4451-9935-54C7718F61AE}" type="datetimeFigureOut">
              <a:rPr lang="en-IE"/>
              <a:pPr>
                <a:defRPr/>
              </a:pPr>
              <a:t>17/07/2017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47181-2AE3-4F59-B4B3-ACE9C010D33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73307-D440-4004-A0D7-3D14CED8125E}" type="datetimeFigureOut">
              <a:rPr lang="en-IE"/>
              <a:pPr>
                <a:defRPr/>
              </a:pPr>
              <a:t>17/07/2017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CE388-5191-44B1-A695-43108C5B2BA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77B65-0870-4B7C-B50E-044289FCE9FA}" type="datetimeFigureOut">
              <a:rPr lang="en-IE"/>
              <a:pPr>
                <a:defRPr/>
              </a:pPr>
              <a:t>17/07/2017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4B69F-9B57-483D-94D5-F9C103AF060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B518F-B093-4879-B94E-392222D820F5}" type="datetimeFigureOut">
              <a:rPr lang="en-IE"/>
              <a:pPr>
                <a:defRPr/>
              </a:pPr>
              <a:t>17/07/2017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0A05-FDEC-4770-9847-D6EB42F7AC3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5FACB-A2C0-44AF-86B7-52F5A4893C9D}" type="datetimeFigureOut">
              <a:rPr lang="en-IE"/>
              <a:pPr>
                <a:defRPr/>
              </a:pPr>
              <a:t>17/07/2017</a:t>
            </a:fld>
            <a:endParaRPr lang="en-I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56401-F574-4364-A9C4-19CAA95DA05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29C79-3D6E-4E90-AF4F-432B678297F4}" type="datetimeFigureOut">
              <a:rPr lang="en-IE"/>
              <a:pPr>
                <a:defRPr/>
              </a:pPr>
              <a:t>17/07/2017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20AB5-6A85-42E3-8101-795CB3CF3FD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DDD55-6F04-487E-B79C-C576149C9325}" type="datetimeFigureOut">
              <a:rPr lang="en-IE"/>
              <a:pPr>
                <a:defRPr/>
              </a:pPr>
              <a:t>17/07/2017</a:t>
            </a:fld>
            <a:endParaRPr lang="en-I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20A38-7CD8-4DB8-997E-9066D945ADE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B7138-3550-4507-9D4A-78A922180802}" type="datetimeFigureOut">
              <a:rPr lang="en-IE"/>
              <a:pPr>
                <a:defRPr/>
              </a:pPr>
              <a:t>17/07/2017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6B586-A684-434D-8650-74494943412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0260C-072E-4CA8-AA84-84CF85BF91D4}" type="datetimeFigureOut">
              <a:rPr lang="en-IE"/>
              <a:pPr>
                <a:defRPr/>
              </a:pPr>
              <a:t>17/07/2017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03230-F34F-4E8F-8487-8ADF65F3DBD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8AB1F2-24EE-4C03-B97C-E9E7A912CC9B}" type="datetimeFigureOut">
              <a:rPr lang="en-IE"/>
              <a:pPr>
                <a:defRPr/>
              </a:pPr>
              <a:t>17/07/2017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30EB1E-59BE-4737-8FA2-0A0764A2D7F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hyperlink" Target="http://www.kildare.ie/" TargetMode="External"/><Relationship Id="rId18" Type="http://schemas.openxmlformats.org/officeDocument/2006/relationships/hyperlink" Target="http://www.westmeathcoco.ie/" TargetMode="External"/><Relationship Id="rId3" Type="http://schemas.openxmlformats.org/officeDocument/2006/relationships/hyperlink" Target="http://www.laois.ie/" TargetMode="External"/><Relationship Id="rId21" Type="http://schemas.openxmlformats.org/officeDocument/2006/relationships/hyperlink" Target="http://www.dublincity.ie/" TargetMode="External"/><Relationship Id="rId7" Type="http://schemas.openxmlformats.org/officeDocument/2006/relationships/hyperlink" Target="http://www.offaly.ie/" TargetMode="External"/><Relationship Id="rId12" Type="http://schemas.openxmlformats.org/officeDocument/2006/relationships/image" Target="../media/image10.jpeg"/><Relationship Id="rId17" Type="http://schemas.openxmlformats.org/officeDocument/2006/relationships/image" Target="../media/image13.png"/><Relationship Id="rId2" Type="http://schemas.openxmlformats.org/officeDocument/2006/relationships/hyperlink" Target="http://www.sdcc.ie/" TargetMode="External"/><Relationship Id="rId16" Type="http://schemas.openxmlformats.org/officeDocument/2006/relationships/image" Target="../media/image12.jpeg"/><Relationship Id="rId20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11" Type="http://schemas.openxmlformats.org/officeDocument/2006/relationships/hyperlink" Target="http://www.wicklow.ie/" TargetMode="External"/><Relationship Id="rId24" Type="http://schemas.openxmlformats.org/officeDocument/2006/relationships/image" Target="../media/image17.jpeg"/><Relationship Id="rId5" Type="http://schemas.openxmlformats.org/officeDocument/2006/relationships/hyperlink" Target="http://www.louthcoco.ie/" TargetMode="External"/><Relationship Id="rId15" Type="http://schemas.openxmlformats.org/officeDocument/2006/relationships/hyperlink" Target="http://www.dlrcoco.ie/" TargetMode="External"/><Relationship Id="rId23" Type="http://schemas.openxmlformats.org/officeDocument/2006/relationships/hyperlink" Target="http://www.longfordcoco.ie/" TargetMode="External"/><Relationship Id="rId10" Type="http://schemas.openxmlformats.org/officeDocument/2006/relationships/image" Target="../media/image9.jpeg"/><Relationship Id="rId19" Type="http://schemas.openxmlformats.org/officeDocument/2006/relationships/image" Target="../media/image14.jpeg"/><Relationship Id="rId4" Type="http://schemas.openxmlformats.org/officeDocument/2006/relationships/image" Target="../media/image6.jpeg"/><Relationship Id="rId9" Type="http://schemas.openxmlformats.org/officeDocument/2006/relationships/hyperlink" Target="http://www.meath.ie/" TargetMode="External"/><Relationship Id="rId14" Type="http://schemas.openxmlformats.org/officeDocument/2006/relationships/image" Target="../media/image11.jpeg"/><Relationship Id="rId22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901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b="1" dirty="0" smtClean="0">
                <a:solidFill>
                  <a:srgbClr val="00B0F0"/>
                </a:solidFill>
              </a:rPr>
              <a:t/>
            </a:r>
            <a:br>
              <a:rPr lang="en-IE" b="1" dirty="0" smtClean="0">
                <a:solidFill>
                  <a:srgbClr val="00B0F0"/>
                </a:solidFill>
              </a:rPr>
            </a:br>
            <a:r>
              <a:rPr lang="en-IE" sz="4000" b="1" dirty="0" smtClean="0">
                <a:solidFill>
                  <a:srgbClr val="00B0F0"/>
                </a:solidFill>
              </a:rPr>
              <a:t>Presentation to Tyre Industry </a:t>
            </a:r>
            <a:r>
              <a:rPr lang="en-IE" sz="4000" b="1" smtClean="0">
                <a:solidFill>
                  <a:srgbClr val="00B0F0"/>
                </a:solidFill>
              </a:rPr>
              <a:t>Stakeholders </a:t>
            </a:r>
            <a:r>
              <a:rPr lang="en-IE" sz="4000" b="1" smtClean="0">
                <a:solidFill>
                  <a:srgbClr val="00B0F0"/>
                </a:solidFill>
              </a:rPr>
              <a:t>18</a:t>
            </a:r>
            <a:r>
              <a:rPr lang="en-IE" sz="4000" b="1" baseline="30000" smtClean="0">
                <a:solidFill>
                  <a:srgbClr val="00B0F0"/>
                </a:solidFill>
              </a:rPr>
              <a:t>th</a:t>
            </a:r>
            <a:r>
              <a:rPr lang="en-IE" sz="4000" b="1" smtClean="0">
                <a:solidFill>
                  <a:srgbClr val="00B0F0"/>
                </a:solidFill>
              </a:rPr>
              <a:t> </a:t>
            </a:r>
            <a:r>
              <a:rPr lang="en-IE" sz="4000" b="1" dirty="0" smtClean="0">
                <a:solidFill>
                  <a:srgbClr val="00B0F0"/>
                </a:solidFill>
              </a:rPr>
              <a:t>July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888" y="4508500"/>
            <a:ext cx="6400800" cy="17526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IE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E" b="1" i="1" dirty="0" smtClean="0">
                <a:solidFill>
                  <a:schemeClr val="accent4"/>
                </a:solidFill>
              </a:rPr>
              <a:t>Brian White, Maria Douglas, Eastern-Midlands Waste Enforcement Regional Lead Authority</a:t>
            </a:r>
          </a:p>
        </p:txBody>
      </p:sp>
      <p:pic>
        <p:nvPicPr>
          <p:cNvPr id="2052" name="Picture 3" descr="C:\Users\50041\AppData\Local\Temp\wzb901\Eastern_Midlands_Waste_Region\Eastern_Midlands_Waste_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549275"/>
            <a:ext cx="2879725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b="1" dirty="0" smtClean="0">
                <a:solidFill>
                  <a:srgbClr val="00B0F0"/>
                </a:solidFill>
              </a:rPr>
              <a:t>Next Steps – New Regulations</a:t>
            </a:r>
            <a:endParaRPr lang="en-IE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IE" dirty="0" smtClean="0"/>
              <a:t>A coordinated national approach to compliance with new Regulations including:</a:t>
            </a:r>
          </a:p>
          <a:p>
            <a:pPr lvl="1"/>
            <a:r>
              <a:rPr lang="en-IE" dirty="0" smtClean="0"/>
              <a:t>awareness</a:t>
            </a:r>
          </a:p>
          <a:p>
            <a:pPr lvl="1"/>
            <a:r>
              <a:rPr lang="en-IE" dirty="0" smtClean="0"/>
              <a:t>inspections</a:t>
            </a:r>
          </a:p>
          <a:p>
            <a:pPr lvl="1"/>
            <a:r>
              <a:rPr lang="en-IE" dirty="0" smtClean="0"/>
              <a:t>Multi-local authority operations</a:t>
            </a:r>
          </a:p>
          <a:p>
            <a:pPr lvl="1"/>
            <a:r>
              <a:rPr lang="en-IE" dirty="0" smtClean="0"/>
              <a:t>Multi-agency operations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pic>
        <p:nvPicPr>
          <p:cNvPr id="4" name="Picture 9" descr="cid:image001.jpg@01D11594.C107EC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5013176"/>
            <a:ext cx="187166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00B0F0"/>
                </a:solidFill>
              </a:rPr>
              <a:t>Reporting Non-compliant Activity</a:t>
            </a:r>
            <a:endParaRPr lang="en-IE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Please report any non-complaint activity:</a:t>
            </a:r>
          </a:p>
          <a:p>
            <a:endParaRPr lang="en-IE" dirty="0" smtClean="0"/>
          </a:p>
          <a:p>
            <a:pPr lvl="1"/>
            <a:r>
              <a:rPr lang="en-IE" sz="3600" dirty="0" smtClean="0"/>
              <a:t>EPA Hotline – 1850 365121</a:t>
            </a:r>
          </a:p>
          <a:p>
            <a:pPr lvl="1"/>
            <a:r>
              <a:rPr lang="en-IE" sz="3600" dirty="0" smtClean="0"/>
              <a:t>Individual Local Authority Confidential Complaint Lines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>
                <a:solidFill>
                  <a:srgbClr val="00B0F0"/>
                </a:solidFill>
              </a:rPr>
              <a:t>Outline of Presentation</a:t>
            </a:r>
          </a:p>
        </p:txBody>
      </p:sp>
      <p:sp>
        <p:nvSpPr>
          <p:cNvPr id="3075" name="Text Placeholder 6"/>
          <p:cNvSpPr txBox="1">
            <a:spLocks/>
          </p:cNvSpPr>
          <p:nvPr/>
        </p:nvSpPr>
        <p:spPr bwMode="auto">
          <a:xfrm>
            <a:off x="4648200" y="1600200"/>
            <a:ext cx="40386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en-IE" sz="3200">
              <a:latin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 rtlCol="0">
            <a:normAutofit lnSpcReduction="10000"/>
          </a:bodyPr>
          <a:lstStyle/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E" sz="2400" dirty="0" smtClean="0"/>
              <a:t>Introduction  - WERLA Overview;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E" sz="24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E" sz="2400" dirty="0" smtClean="0"/>
              <a:t>National Priorities 2017;</a:t>
            </a:r>
          </a:p>
          <a:p>
            <a:pPr marL="914400" lvl="1" indent="-457200" eaLnBrk="1" fontAlgn="auto" hangingPunct="1">
              <a:spcAft>
                <a:spcPts val="0"/>
              </a:spcAft>
              <a:buNone/>
              <a:defRPr/>
            </a:pPr>
            <a:endParaRPr lang="en-IE" sz="24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E" sz="2400" dirty="0" smtClean="0"/>
              <a:t>Local Authority Enforcement 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E" sz="24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E" sz="2400" dirty="0" smtClean="0"/>
              <a:t>Enforcement current Regulations</a:t>
            </a:r>
          </a:p>
          <a:p>
            <a:pPr marL="914400" lvl="1" indent="-457200" eaLnBrk="1" fontAlgn="auto" hangingPunct="1">
              <a:spcAft>
                <a:spcPts val="0"/>
              </a:spcAft>
              <a:buNone/>
              <a:defRPr/>
            </a:pPr>
            <a:endParaRPr lang="en-IE" sz="24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E" sz="2400" dirty="0" smtClean="0"/>
              <a:t>Next steps – New Regulations</a:t>
            </a:r>
          </a:p>
          <a:p>
            <a:pPr marL="914400" lvl="1" indent="-457200" eaLnBrk="1" fontAlgn="auto" hangingPunct="1">
              <a:spcAft>
                <a:spcPts val="0"/>
              </a:spcAft>
              <a:buNone/>
              <a:defRPr/>
            </a:pPr>
            <a:endParaRPr lang="en-IE" sz="24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E" sz="2400" dirty="0" smtClean="0"/>
              <a:t>Reporting non-compliant activity</a:t>
            </a:r>
          </a:p>
          <a:p>
            <a:pPr marL="914400" lvl="1" indent="-457200" eaLnBrk="1" fontAlgn="auto" hangingPunct="1">
              <a:spcAft>
                <a:spcPts val="0"/>
              </a:spcAft>
              <a:buNone/>
              <a:defRPr/>
            </a:pPr>
            <a:endParaRPr lang="en-IE" sz="24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E" dirty="0" smtClean="0"/>
          </a:p>
          <a:p>
            <a:pPr marL="914400" lvl="1" indent="-457200" eaLnBrk="1" fontAlgn="auto" hangingPunct="1">
              <a:spcAft>
                <a:spcPts val="0"/>
              </a:spcAft>
              <a:buNone/>
              <a:defRPr/>
            </a:pPr>
            <a:endParaRPr lang="en-IE" sz="2400" dirty="0" smtClean="0"/>
          </a:p>
        </p:txBody>
      </p:sp>
      <p:pic>
        <p:nvPicPr>
          <p:cNvPr id="5" name="Picture 9" descr="cid:image001.jpg@01D11594.C107EC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797152"/>
            <a:ext cx="187166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00B0F0"/>
                </a:solidFill>
              </a:rPr>
              <a:t>Waste Management Regions</a:t>
            </a:r>
            <a:endParaRPr lang="en-IE" b="1" dirty="0">
              <a:solidFill>
                <a:srgbClr val="00B0F0"/>
              </a:solidFill>
            </a:endParaRP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7893" y="1600200"/>
            <a:ext cx="37882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Southern_Waste_Region_RG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060848"/>
            <a:ext cx="151130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844824"/>
            <a:ext cx="16573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cid:image001.jpg@01D11594.C107EC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3933056"/>
            <a:ext cx="187166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00B0F0"/>
                </a:solidFill>
              </a:rPr>
              <a:t>EMR Local Authorities</a:t>
            </a:r>
            <a:endParaRPr lang="en-IE" b="1" dirty="0">
              <a:solidFill>
                <a:srgbClr val="00B0F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4040188" cy="4641379"/>
          </a:xfrm>
        </p:spPr>
        <p:txBody>
          <a:bodyPr/>
          <a:lstStyle/>
          <a:p>
            <a:r>
              <a:rPr lang="en-IE" sz="1600" dirty="0" smtClean="0"/>
              <a:t>Dublin City Council</a:t>
            </a:r>
          </a:p>
          <a:p>
            <a:r>
              <a:rPr lang="en-IE" sz="1600" dirty="0" smtClean="0"/>
              <a:t>Fingal County Council</a:t>
            </a:r>
          </a:p>
          <a:p>
            <a:r>
              <a:rPr lang="en-IE" sz="1600" dirty="0" smtClean="0"/>
              <a:t>South Dublin County Council</a:t>
            </a:r>
          </a:p>
          <a:p>
            <a:r>
              <a:rPr lang="en-IE" sz="1600" dirty="0" smtClean="0"/>
              <a:t>Dun Laoghaire </a:t>
            </a:r>
            <a:r>
              <a:rPr lang="en-IE" sz="1600" dirty="0" err="1" smtClean="0"/>
              <a:t>Rathdown</a:t>
            </a:r>
            <a:endParaRPr lang="en-IE" sz="1600" dirty="0" smtClean="0"/>
          </a:p>
          <a:p>
            <a:r>
              <a:rPr lang="en-IE" sz="1600" dirty="0" smtClean="0"/>
              <a:t>Kildare County Council</a:t>
            </a:r>
          </a:p>
          <a:p>
            <a:r>
              <a:rPr lang="en-IE" sz="1600" dirty="0" smtClean="0"/>
              <a:t>Meath County Council</a:t>
            </a:r>
          </a:p>
          <a:p>
            <a:r>
              <a:rPr lang="en-IE" sz="1600" dirty="0" smtClean="0"/>
              <a:t>Louth County Council</a:t>
            </a:r>
          </a:p>
          <a:p>
            <a:r>
              <a:rPr lang="en-IE" sz="1600" dirty="0" smtClean="0"/>
              <a:t>Wicklow County Council</a:t>
            </a:r>
          </a:p>
          <a:p>
            <a:r>
              <a:rPr lang="en-IE" sz="1600" dirty="0" smtClean="0"/>
              <a:t>Westmeath County Council</a:t>
            </a:r>
          </a:p>
          <a:p>
            <a:r>
              <a:rPr lang="en-IE" sz="1600" dirty="0" smtClean="0"/>
              <a:t>Offaly County Council</a:t>
            </a:r>
          </a:p>
          <a:p>
            <a:r>
              <a:rPr lang="en-IE" sz="1600" dirty="0" smtClean="0"/>
              <a:t>Longford County Council</a:t>
            </a:r>
          </a:p>
          <a:p>
            <a:r>
              <a:rPr lang="en-IE" sz="1600" dirty="0" smtClean="0"/>
              <a:t>Laois County Council</a:t>
            </a:r>
          </a:p>
          <a:p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         </a:t>
            </a:r>
            <a:r>
              <a:rPr lang="en-IE" dirty="0" smtClean="0">
                <a:hlinkClick r:id="rId2" tooltip="&quot;South Dublin Co Co&quot; "/>
              </a:rPr>
              <a:t> </a:t>
            </a:r>
            <a:endParaRPr lang="en-IE" dirty="0" smtClean="0"/>
          </a:p>
          <a:p>
            <a:pPr>
              <a:buNone/>
            </a:pPr>
            <a:endParaRPr lang="en-IE" dirty="0"/>
          </a:p>
        </p:txBody>
      </p:sp>
      <p:pic>
        <p:nvPicPr>
          <p:cNvPr id="7" name="Picture 6" descr="http://emwr.ie/wp-includes/images/logo5.jpg">
            <a:hlinkClick r:id="rId3" tooltip="&quot;Laois&lt;br /&gt;&#10;Co Co&quot;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4365104"/>
            <a:ext cx="1285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ttp://emwr.ie/wp-includes/images/logo7.jpg">
            <a:hlinkClick r:id="rId5" tooltip="&quot;Louth&lt;br /&gt;&#10;Co Co&quot;"/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2060848"/>
            <a:ext cx="1285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emwr.ie/wp-includes/images/logo8.jpg">
            <a:hlinkClick r:id="rId7" tooltip="&quot;Offaly&lt;br /&gt;&#10;Co Co&quot;"/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2204864"/>
            <a:ext cx="12858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http://emwr.ie/wp-includes/images/logo9.jpg">
            <a:hlinkClick r:id="rId9" tooltip="&quot;Meath&lt;br /&gt;&#10;Co Co&quot;"/>
          </p:cNvPr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99992" y="3284984"/>
            <a:ext cx="1285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http://emwr.ie/wp-content/uploads/2013/03/logo4.jpg">
            <a:hlinkClick r:id="rId11" tooltip="&quot;Wicklow&lt;br /&gt;&#10;Co Co&quot;"/>
          </p:cNvPr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08104" y="3212976"/>
            <a:ext cx="1285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http://emwr.ie/wp-includes/images/logo4.jpg">
            <a:hlinkClick r:id="rId13" tooltip="&quot;Kildare&lt;br /&gt;&#10;Co Co&quot;"/>
          </p:cNvPr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60232" y="3212976"/>
            <a:ext cx="1285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http://emwr.ie/wp-includes/images/logo3.jpg">
            <a:hlinkClick r:id="rId15" tooltip="&quot;DunLaoghaire Rathdown&lt;br /&gt;&#10;Co Co&quot;"/>
          </p:cNvPr>
          <p:cNvPicPr/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572000" y="2204864"/>
            <a:ext cx="10763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535 x 210"/>
          <p:cNvPicPr/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724128" y="1268760"/>
            <a:ext cx="1285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http://emwr.ie/wp-includes/images/logo11.jpg">
            <a:hlinkClick r:id="rId18" tooltip="&quot;Westmeath&lt;br /&gt;&#10;Co Co&quot;"/>
          </p:cNvPr>
          <p:cNvPicPr/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876256" y="4293096"/>
            <a:ext cx="1285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http://emwr.ie/wp-content/uploads/2014/05/logo12.jpg">
            <a:hlinkClick r:id="rId2" tooltip="&quot;South Dublin Co Co&quot;"/>
          </p:cNvPr>
          <p:cNvPicPr/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092280" y="1124744"/>
            <a:ext cx="1285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http://emwr.ie/wp-includes/images/logo1.jpg">
            <a:hlinkClick r:id="rId21" tooltip="&quot;Dublin City&lt;br /&gt;&#10;Co&quot;"/>
          </p:cNvPr>
          <p:cNvPicPr/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644008" y="1196752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http://emwr.ie/wp-includes/images/logo6.jpg">
            <a:hlinkClick r:id="rId23" tooltip="&quot;Longford&lt;br /&gt;&#10;Co Co&quot;"/>
          </p:cNvPr>
          <p:cNvPicPr/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4499992" y="4293096"/>
            <a:ext cx="1285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IE" b="1" dirty="0" smtClean="0">
                <a:solidFill>
                  <a:srgbClr val="00B0F0"/>
                </a:solidFill>
              </a:rPr>
              <a:t>Waste Enforcement Regional Lead Authority Main Functions</a:t>
            </a:r>
            <a:endParaRPr lang="en-IE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165923"/>
          </a:xfrm>
        </p:spPr>
        <p:txBody>
          <a:bodyPr/>
          <a:lstStyle/>
          <a:p>
            <a:r>
              <a:rPr lang="en-US" sz="2400" dirty="0" smtClean="0"/>
              <a:t>Business case for establishment of WERLAs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Established 2015 / 2016. EMR March 2016;</a:t>
            </a:r>
          </a:p>
          <a:p>
            <a:endParaRPr lang="en-US" sz="2400" dirty="0" smtClean="0"/>
          </a:p>
          <a:p>
            <a:r>
              <a:rPr lang="en-US" sz="2400" dirty="0" smtClean="0"/>
              <a:t>Coordinated  approach to enforcement of waste legislation ;</a:t>
            </a:r>
          </a:p>
          <a:p>
            <a:endParaRPr lang="en-US" sz="2400" dirty="0" smtClean="0"/>
          </a:p>
          <a:p>
            <a:r>
              <a:rPr lang="en-US" sz="2400" dirty="0" smtClean="0"/>
              <a:t>Develop a strong regional enforcement network ;</a:t>
            </a:r>
          </a:p>
          <a:p>
            <a:endParaRPr lang="en-US" sz="2400" dirty="0" smtClean="0"/>
          </a:p>
          <a:p>
            <a:r>
              <a:rPr lang="en-US" sz="2400" dirty="0" smtClean="0"/>
              <a:t>Deal with strategic national waste enforcement priorities and serious criminal offenders;</a:t>
            </a:r>
          </a:p>
          <a:p>
            <a:pPr>
              <a:buNone/>
            </a:pPr>
            <a:endParaRPr lang="en-IE" sz="2400" dirty="0" smtClean="0"/>
          </a:p>
          <a:p>
            <a:r>
              <a:rPr lang="en-US" sz="2400" dirty="0" smtClean="0"/>
              <a:t>To drive improved levels of compliance.</a:t>
            </a:r>
            <a:endParaRPr lang="en-IE" sz="2400" dirty="0" smtClean="0"/>
          </a:p>
          <a:p>
            <a:endParaRPr lang="en-IE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IE" dirty="0"/>
          </a:p>
        </p:txBody>
      </p:sp>
      <p:pic>
        <p:nvPicPr>
          <p:cNvPr id="4" name="Picture 9" descr="cid:image001.jpg@01D11594.C107EC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5675312"/>
            <a:ext cx="187166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IE" b="1" dirty="0" smtClean="0">
                <a:solidFill>
                  <a:srgbClr val="00B0F0"/>
                </a:solidFill>
              </a:rPr>
              <a:t>National Priorities 2017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95536" y="980728"/>
          <a:ext cx="8136904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b="1" dirty="0" smtClean="0">
                <a:solidFill>
                  <a:srgbClr val="00B0F0"/>
                </a:solidFill>
              </a:rPr>
              <a:t>Local Authority Enforcement</a:t>
            </a:r>
            <a:endParaRPr lang="en-IE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IE" sz="2400" dirty="0" smtClean="0"/>
              <a:t>Each local authority is responsible for waste enforcement in their own functional area</a:t>
            </a:r>
          </a:p>
          <a:p>
            <a:r>
              <a:rPr lang="en-IE" sz="2400" dirty="0" smtClean="0"/>
              <a:t>Authorised persons under S14 of the Waste Management Act</a:t>
            </a:r>
          </a:p>
          <a:p>
            <a:r>
              <a:rPr lang="en-IE" sz="2400" dirty="0" smtClean="0"/>
              <a:t>Responsible for the enforcement of the provisions of Parts III to VIII of Regulations</a:t>
            </a:r>
          </a:p>
          <a:p>
            <a:r>
              <a:rPr lang="en-IE" sz="2400" dirty="0" smtClean="0"/>
              <a:t>Compliance assistance                        enforcement including inspection, warning letters, re-inspection, statutory Notice under WMA, prosecution.</a:t>
            </a:r>
          </a:p>
          <a:p>
            <a:r>
              <a:rPr lang="en-IE" sz="2400" dirty="0" smtClean="0"/>
              <a:t>Penalties in accordance with section 10 of the WMA and prosecuted in accordance with section 11, 12 and 13 of the WMA.</a:t>
            </a:r>
          </a:p>
          <a:p>
            <a:endParaRPr lang="en-IE" sz="2400" dirty="0" smtClean="0"/>
          </a:p>
          <a:p>
            <a:pPr>
              <a:buNone/>
            </a:pPr>
            <a:endParaRPr lang="en-IE" dirty="0"/>
          </a:p>
        </p:txBody>
      </p:sp>
      <p:sp>
        <p:nvSpPr>
          <p:cNvPr id="4" name="Right Arrow 3"/>
          <p:cNvSpPr/>
          <p:nvPr/>
        </p:nvSpPr>
        <p:spPr>
          <a:xfrm>
            <a:off x="3707904" y="3140968"/>
            <a:ext cx="158417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9" descr="cid:image001.jpg@01D11594.C107EC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5675312"/>
            <a:ext cx="187166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00B0F0"/>
                </a:solidFill>
              </a:rPr>
              <a:t>Local Authority Enforcement Continued</a:t>
            </a:r>
            <a:endParaRPr lang="en-IE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 smtClean="0"/>
              <a:t>Penalties available under the Waste Management Act 1996 (as amended) are: </a:t>
            </a:r>
          </a:p>
          <a:p>
            <a:r>
              <a:rPr lang="en-IE" sz="2800" dirty="0" smtClean="0"/>
              <a:t>a) on summary conviction, a fine not exceeding </a:t>
            </a:r>
            <a:r>
              <a:rPr lang="en-IE" sz="2800" b="1" dirty="0" smtClean="0"/>
              <a:t>€5,000, </a:t>
            </a:r>
            <a:r>
              <a:rPr lang="en-IE" sz="2800" dirty="0" smtClean="0"/>
              <a:t>or imprisonment for any term not exceeding 12 months, or both fine and imprisonment, or </a:t>
            </a:r>
          </a:p>
          <a:p>
            <a:r>
              <a:rPr lang="en-IE" sz="2800" dirty="0" smtClean="0"/>
              <a:t>b) on conviction on indictment, a fine not exceeding </a:t>
            </a:r>
            <a:r>
              <a:rPr lang="en-IE" sz="2800" b="1" dirty="0" smtClean="0"/>
              <a:t>€15,000,000, </a:t>
            </a:r>
            <a:r>
              <a:rPr lang="en-IE" sz="2800" dirty="0" smtClean="0"/>
              <a:t>or imprisonment for a term not exceeding ten years, or both fine and imprisonment. 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4" name="Picture 9" descr="cid:image001.jpg@01D11594.C107EC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5675312"/>
            <a:ext cx="187166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b="1" dirty="0" smtClean="0">
                <a:solidFill>
                  <a:srgbClr val="00B0F0"/>
                </a:solidFill>
              </a:rPr>
              <a:t>Enforcement Current Regulations</a:t>
            </a:r>
            <a:endParaRPr lang="en-IE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IE" dirty="0" smtClean="0"/>
              <a:t>Awareness – Information pack to unregistered Economic Operator’s (EOs) in 2016 &amp; 2017</a:t>
            </a:r>
          </a:p>
          <a:p>
            <a:r>
              <a:rPr lang="en-IE" dirty="0" smtClean="0"/>
              <a:t>Coordinated national inspections </a:t>
            </a:r>
          </a:p>
          <a:p>
            <a:r>
              <a:rPr lang="en-IE" dirty="0" smtClean="0"/>
              <a:t>Warning letters issued  to non compliant EOs</a:t>
            </a:r>
          </a:p>
          <a:p>
            <a:r>
              <a:rPr lang="en-IE" dirty="0" smtClean="0"/>
              <a:t>Enforcement notices </a:t>
            </a:r>
          </a:p>
          <a:p>
            <a:r>
              <a:rPr lang="en-IE" dirty="0" smtClean="0"/>
              <a:t>Prosecutions initiated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pic>
        <p:nvPicPr>
          <p:cNvPr id="4" name="Picture 9" descr="cid:image001.jpg@01D11594.C107EC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5157192"/>
            <a:ext cx="187166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A0A4B25D5BBB43B362F3C5686AD9BB" ma:contentTypeVersion="0" ma:contentTypeDescription="Create a new document." ma:contentTypeScope="" ma:versionID="534aec1c858b11dda9e04a53b6f0e79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79F9403-8671-4EEF-84FC-759B9F8A7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59C19C8-E898-4449-8EDB-2E3BDDA36B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DBECF-E6CE-4692-9992-82FCF2D5F807}">
  <ds:schemaRefs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3937</TotalTime>
  <Words>414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 Presentation to Tyre Industry Stakeholders 18th July 2017</vt:lpstr>
      <vt:lpstr>Outline of Presentation</vt:lpstr>
      <vt:lpstr>Waste Management Regions</vt:lpstr>
      <vt:lpstr>EMR Local Authorities</vt:lpstr>
      <vt:lpstr>Waste Enforcement Regional Lead Authority Main Functions</vt:lpstr>
      <vt:lpstr>National Priorities 2017</vt:lpstr>
      <vt:lpstr>Local Authority Enforcement</vt:lpstr>
      <vt:lpstr>Local Authority Enforcement Continued</vt:lpstr>
      <vt:lpstr>Enforcement Current Regulations</vt:lpstr>
      <vt:lpstr>Next Steps – New Regulations</vt:lpstr>
      <vt:lpstr>Reporting Non-compliant Activity</vt:lpstr>
    </vt:vector>
  </TitlesOfParts>
  <Company>Dublin City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 Eastern-Midlands Regional Waste Steering Group Wednesday 9th November 2016</dc:title>
  <dc:creator>Dubdesk</dc:creator>
  <cp:lastModifiedBy>John Coleman</cp:lastModifiedBy>
  <cp:revision>96</cp:revision>
  <dcterms:created xsi:type="dcterms:W3CDTF">2016-10-27T13:55:00Z</dcterms:created>
  <dcterms:modified xsi:type="dcterms:W3CDTF">2017-07-17T14:14:14Z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0x0101004CA0A4B25D5BBB43B362F3C5686AD9BB</vt:lpwstr>
  </property>
</Properties>
</file>