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731" r:id="rId2"/>
  </p:sldMasterIdLst>
  <p:notesMasterIdLst>
    <p:notesMasterId r:id="rId17"/>
  </p:notesMasterIdLst>
  <p:sldIdLst>
    <p:sldId id="256" r:id="rId3"/>
    <p:sldId id="257" r:id="rId4"/>
    <p:sldId id="271" r:id="rId5"/>
    <p:sldId id="267" r:id="rId6"/>
    <p:sldId id="268" r:id="rId7"/>
    <p:sldId id="270" r:id="rId8"/>
    <p:sldId id="261" r:id="rId9"/>
    <p:sldId id="258" r:id="rId10"/>
    <p:sldId id="262" r:id="rId11"/>
    <p:sldId id="264" r:id="rId12"/>
    <p:sldId id="263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DDFC8-A42A-415E-94D5-83FBE5D10760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32197-E7B6-4A0D-A6CA-9838EBA15B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6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197-E7B6-4A0D-A6CA-9838EBA15B3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17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Quand l’utiliser ? </a:t>
            </a:r>
          </a:p>
          <a:p>
            <a:r>
              <a:rPr lang="fr-FR" dirty="0"/>
              <a:t>utiliser une classe existante et que son interface ne correspond pas à celle que vous voulez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32197-E7B6-4A0D-A6CA-9838EBA15B3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33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51D-5992-41E3-8C9A-3F48F0A65529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0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0FC5-6109-433C-A795-4F8376915382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99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E37C-55F3-4075-950A-142492BF6B22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533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364DF-DEEC-46AD-BE74-3D52C517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A8FB85-3050-4CE8-A769-7337D8AF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A10BF8-A581-4B0C-B527-AE487AC2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FF50-E56D-4CF5-ADD9-1FEE26B387D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9EA8AD-2517-4704-B9F4-B89C1BE1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AC3F8-D0D7-4261-92DC-3CA801DD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187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0C18F-1D10-4BD5-AFA3-A39A7A26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B6EFE-D451-4392-80EE-38FDA90B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0626E-9E2A-490F-B664-AD538270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A062-7671-43A9-A4A9-09C91D4717FB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0D33A4-B9DD-4594-AF66-C7ECE9E3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F5DE9-0F6F-4CB3-A3F7-37681327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09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B8D5D-3682-4202-8652-04D0D80B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AF94A5-6ED2-4A1F-A397-3FB3A040D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2380E-BB1B-480A-9141-5A2D8CEE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1179-2CD5-4FAD-8AA5-E92ADBC7AB44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1C3B5-EDEF-4D0E-88D7-1F99E52A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A3D11-1869-46E9-8579-2E77190E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88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2A7B8-2546-4C54-9457-C9AD6BAF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89528E-1AC0-41F7-8A55-CB2131508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6A6B65-DC01-4D41-9036-B7814BA2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D90AC8-5E19-4B45-AB0E-BB80EE1B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0A74-C85E-4E73-B398-CF1539E08F0D}" type="datetime1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562125-F599-4A09-A457-A4165E2A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DFF5CE-5B34-4A3B-89FC-21856DBA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33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156B3-C592-4439-91FB-4B143532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C9FA07-1E85-4AD3-959A-D39680EA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B256F3-6609-4EA4-9C48-15885957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DDFE63-B08C-49D6-A61F-0B32605E0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5B4428-9D9F-4919-95A1-3D1AEBFB8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54B2B9-1E70-4B78-AF7F-ACFD98FF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1B7C-4057-4133-BC29-A982C7F5FE58}" type="datetime1">
              <a:rPr lang="fr-FR" smtClean="0"/>
              <a:t>26/11/2017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35DE3F-361D-44C7-8DD8-3BC689AC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3E31B5-65D9-48A1-8ED3-A85D9CEA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763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E38F0-3660-40C4-B2FA-6EF01694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91F2E6-0AAC-4B20-967D-359D7A3C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4F0-5B0F-4866-848E-BF7E5F2A5BFA}" type="datetime1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AE537F-6EA8-4D63-B786-18E87112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5EAE03-82AF-45AC-A5A3-52162865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535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A6181C-0DDB-4E65-8B35-22B4750B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04F9-7B18-4441-9A6B-8FDBB2DF4279}" type="datetime1">
              <a:rPr lang="fr-FR" smtClean="0"/>
              <a:t>26/11/2017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77A919-D52F-4410-AFF5-39C19204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4E8A2E-7E37-4CA2-90B4-DC90C976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61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36ABD-88D2-4701-AE20-795F2DE1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EEC43-3E14-47B8-B9A7-E75FC8D0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14CBD0-2618-4DB2-AEB7-A6F0973FC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195552-17DC-4791-86A0-E4C875CE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6FD6-F972-4D47-8E50-1845E0F5F030}" type="datetime1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5993DE-684C-4A03-A4A0-590A409B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A5642F-DF1E-4F07-A520-3F2CB9C5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3866-A409-425B-AF5B-72FECEF610D1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IUT du Limousin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646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DDCFB-6178-4FF3-8946-A2026B93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4571BE-3992-4770-A3A5-60B1D7D70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AECC0D-6F77-4376-A814-1546E76BE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3E2A70-6BE2-49DE-A04B-7F6ACCCB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D3E-C99D-4C50-B2FD-39D0A1D45BDB}" type="datetime1">
              <a:rPr lang="fr-FR" smtClean="0"/>
              <a:t>26/11/2017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19BFE6-AD70-492D-B215-E653F785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515255-0A29-4133-B7DA-0B1CFD1A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10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8B0F3-FEB9-4B75-B2BD-95F3AB89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F31A13-6E37-4937-81CB-5E7CCB709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21930-281D-4885-8E96-9D7D548B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45A-616B-4956-9E0F-519894D758CA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8512F-E567-419D-B5BB-ACF09856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09AFA-98F0-4043-8D62-13E50C97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833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703316-343D-4DA1-A00C-A8AF550AF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25016A-3370-4083-8F9C-0B05729D1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FA9FD8-0558-4C06-8F5D-CE2636DA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0276-68B2-4698-83AB-7B8FFB0A12A2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D7E1B7-11A4-4CCB-A7A5-5FD68031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74A52D-FA7E-44A9-B93D-1980995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795C-CA01-45C2-A2D5-3F691AB18D70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5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2DE1-BD59-462A-8F8D-5B0BDEEEDA69}" type="datetime1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7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8159-DAC0-487C-ABE5-D7C1BC9F98B3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83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D6F-DDD3-4AC8-9D60-5233ECF253FE}" type="datetime1">
              <a:rPr lang="fr-FR" smtClean="0"/>
              <a:t>26/11/2017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53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87D3-B870-4E53-9DE0-66CA43572C24}" type="datetime1">
              <a:rPr lang="fr-FR" smtClean="0"/>
              <a:t>26/11/2017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IUT du Limousin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67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A60642-6647-440D-85F2-DA58F7EA400D}" type="datetime1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IUT du Limousin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91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240C9-3B43-4E77-94E3-045C0240E060}" type="datetime1">
              <a:rPr lang="fr-FR" smtClean="0"/>
              <a:t>26/11/2017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6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3B098C-1DC1-447D-816A-639AB1192D06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IUT du Limousin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24FDD1-ED11-4088-B4A4-713126F40FA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9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6BE758-EF25-46C0-964A-16D0A689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D04BA-C00C-4458-A1D2-8FA7CBA1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033FD8-6ACB-4C3B-AF76-3FDEFCCE7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C4298-7F92-4A61-8BCF-AB72BFDBAB8B}" type="datetime1">
              <a:rPr lang="fr-FR" smtClean="0"/>
              <a:t>26/11/2017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001618-33F5-4CBD-BC93-AD05F8D10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IUT du Limousin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F8632F-0C30-4C93-9F4C-43B3F873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331A-C84F-4D6E-AD5B-BC05D1A055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2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daptateur_(patron_de_conception)" TargetMode="External"/><Relationship Id="rId2" Type="http://schemas.openxmlformats.org/officeDocument/2006/relationships/hyperlink" Target="http://badger.developpez.com/tutoriels/dotnet/patterns/adaptateu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design_patterns/adap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bank193677_w1400_h1400.jpg (1400×1400)">
            <a:extLst>
              <a:ext uri="{FF2B5EF4-FFF2-40B4-BE49-F238E27FC236}">
                <a16:creationId xmlns:a16="http://schemas.microsoft.com/office/drawing/2014/main" id="{B7141AAA-F2D2-4263-843E-EAB5ECCCB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8" b="1585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2189942-24EB-488E-8B69-EB80F7E53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0CA737-33FC-47E3-965A-D1C2CAA628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3CC58E3-BDF9-495D-9327-85F68058BE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FAEDA0C-3E14-4966-B440-FFD914ABE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Design Pattern Adapter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6E6DFB-639E-4E1D-BD66-A1722E0E8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Pareilleux</a:t>
            </a:r>
            <a:r>
              <a:rPr lang="fr-FR" dirty="0">
                <a:solidFill>
                  <a:srgbClr val="FFFFFF"/>
                </a:solidFill>
              </a:rPr>
              <a:t> Killian				</a:t>
            </a:r>
            <a:r>
              <a:rPr lang="fr-FR" dirty="0" err="1">
                <a:solidFill>
                  <a:srgbClr val="FFFFFF"/>
                </a:solidFill>
              </a:rPr>
              <a:t>Bouyssou</a:t>
            </a:r>
            <a:r>
              <a:rPr lang="fr-FR" dirty="0">
                <a:solidFill>
                  <a:srgbClr val="FFFFFF"/>
                </a:solidFill>
              </a:rPr>
              <a:t> Gatien</a:t>
            </a:r>
          </a:p>
          <a:p>
            <a:r>
              <a:rPr lang="fr-FR" dirty="0">
                <a:solidFill>
                  <a:srgbClr val="FFFFFF"/>
                </a:solidFill>
              </a:rPr>
              <a:t>Dignac Dorian					Le </a:t>
            </a:r>
            <a:r>
              <a:rPr lang="fr-FR" dirty="0" err="1">
                <a:solidFill>
                  <a:srgbClr val="FFFFFF"/>
                </a:solidFill>
              </a:rPr>
              <a:t>saux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logan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4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6DAF6-779B-4E19-B0A2-D6B598B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Exemple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6A109B2A-A901-41D5-ACDA-F9BBA0389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1" y="3040380"/>
            <a:ext cx="3368040" cy="777240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AA0672-BA05-4F77-A946-0FBBFFC13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2103120"/>
            <a:ext cx="6410325" cy="3524250"/>
          </a:xfrm>
          <a:prstGeom prst="rect">
            <a:avLst/>
          </a:prstGeom>
        </p:spPr>
      </p:pic>
      <p:pic>
        <p:nvPicPr>
          <p:cNvPr id="6" name="Graphique 5" descr="Fermer">
            <a:extLst>
              <a:ext uri="{FF2B5EF4-FFF2-40B4-BE49-F238E27FC236}">
                <a16:creationId xmlns:a16="http://schemas.microsoft.com/office/drawing/2014/main" id="{AB637320-9143-442E-A91A-A34D36A4A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81298">
            <a:off x="8629649" y="3362326"/>
            <a:ext cx="619125" cy="619125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66EA80-847B-4297-B844-6474B64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9000-E15C-4D8D-B75B-71AAE7261D52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4AAAA7-77AC-46D9-8E35-357BE4A9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76F211-F56C-4257-B676-798DEBFD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43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DE159-8279-491F-9E4B-5E13653A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Exemple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EAEF1A5-0120-4E8A-B4C6-41C848419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247900"/>
            <a:ext cx="9610725" cy="3219450"/>
          </a:xfr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CF6D35-F669-4200-B9EA-17C1184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0F5B-CBE1-4FFE-A92A-CE8957A32DD7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E773C4-D25D-4E50-9EDD-4C6ABA67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9E781-C671-46CF-84B7-B1EE6493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69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E2BF1-F9F2-4DC7-8008-3240EA47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Exemple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BEEAC51-3725-445B-BB33-AFC767DB1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9669"/>
            <a:ext cx="3992880" cy="274320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87DEB0C-2E41-4C50-92A8-A3BD7D81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05" y="2524125"/>
            <a:ext cx="4396740" cy="2286000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3644FA-40C0-46CB-8B8E-AE12C9F7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7152-8601-4E86-BABA-BAF347DA3E87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C34538-F7A3-484F-98FA-A23870E6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E3832-351B-4020-B405-829ADF58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51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EDA0C-3E14-4966-B440-FFD914AB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AFD74E3-075F-4864-A29F-B944D2E1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communiquer deux classes sans les modifier</a:t>
            </a:r>
          </a:p>
          <a:p>
            <a:r>
              <a:rPr lang="fr-FR" dirty="0"/>
              <a:t>Faire collaborer de classes alors que leurs interfaces sont incompatibles</a:t>
            </a:r>
          </a:p>
          <a:p>
            <a:r>
              <a:rPr lang="fr-FR" dirty="0"/>
              <a:t>Quand l’utiliser ? 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1C6029-9F8A-4F85-810A-EFE51C72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6FB-6B49-42A2-B902-EBC0319D93F4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B3E449-6E81-4FD1-8306-0B2143E3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5271EA-06D1-4BC1-ABBA-D408FBC7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13</a:t>
            </a:fld>
            <a:endParaRPr lang="fr-FR"/>
          </a:p>
        </p:txBody>
      </p:sp>
      <p:sp>
        <p:nvSpPr>
          <p:cNvPr id="9" name="AutoShape 2" descr="https://static.tech.io/common/images/navigation/logo.6e0ee4c8.svg">
            <a:extLst>
              <a:ext uri="{FF2B5EF4-FFF2-40B4-BE49-F238E27FC236}">
                <a16:creationId xmlns:a16="http://schemas.microsoft.com/office/drawing/2014/main" id="{23967AAC-F629-4CC1-AF17-0E327F01C8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AutoShape 8" descr="https://static.tech.io/common/images/navigation/logo.6e0ee4c8.svg">
            <a:extLst>
              <a:ext uri="{FF2B5EF4-FFF2-40B4-BE49-F238E27FC236}">
                <a16:creationId xmlns:a16="http://schemas.microsoft.com/office/drawing/2014/main" id="{FB929FEC-E1A1-4234-88BC-FF3530ADB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6350493" cy="635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2" name="Picture 10" descr="https://blog.zenika.com/wp-content/uploads/2017/08/Tech.io_Logo_Full_Horizontal_White_1024.png">
            <a:hlinkClick r:id="rId3"/>
            <a:extLst>
              <a:ext uri="{FF2B5EF4-FFF2-40B4-BE49-F238E27FC236}">
                <a16:creationId xmlns:a16="http://schemas.microsoft.com/office/drawing/2014/main" id="{B12F1F99-1DC9-4E37-AE99-30D6E989C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380" y="4859444"/>
            <a:ext cx="20193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2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6FC31-B984-447B-B9A2-AD56859E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DD947-828D-4DBD-9279-692DA45F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http://badger.developpez.com/tutoriels/dotnet/patterns/adaptateur/</a:t>
            </a:r>
            <a:endParaRPr lang="fr-FR" dirty="0"/>
          </a:p>
          <a:p>
            <a:r>
              <a:rPr lang="fr-FR" dirty="0">
                <a:hlinkClick r:id="rId3"/>
              </a:rPr>
              <a:t>https://fr.wikipedia.org/wiki/Adaptateur_(patron_de_conception)</a:t>
            </a:r>
            <a:endParaRPr lang="fr-FR" dirty="0"/>
          </a:p>
          <a:p>
            <a:r>
              <a:rPr lang="fr-FR" dirty="0">
                <a:hlinkClick r:id="rId4"/>
              </a:rPr>
              <a:t>https://sourcemaking.com/design_patterns/adapter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6762E2-52D2-4806-B397-FC600C0B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3866-A409-425B-AF5B-72FECEF610D1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5958F-18D3-4A2C-9EE6-23EFA48F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E59B5-EEBC-4CD7-97CC-143A29D5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70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01EB6-708A-49CB-96F5-3A391B7D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Plan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33571A-590E-489E-8DB0-3D29ACF8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fr-F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I - Présentation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1800" dirty="0"/>
              <a:t>Design Pattern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1800" dirty="0"/>
              <a:t>Adapter</a:t>
            </a:r>
          </a:p>
          <a:p>
            <a:pPr lvl="2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II – Exemple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400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6E6FFA-9D75-4611-BBAC-2999B546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E235-2564-4CD2-AE90-D6E747DFE6B4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A65A50-6BAE-4A52-8CCF-CEA2D663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9E420F0-DAFF-49FF-8A7D-E9F8E6C7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48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EDA0C-3E14-4966-B440-FFD914ABE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235377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assis, intérieur, regardant&#10;&#10;Description générée avec un niveau de confiance élevé">
            <a:extLst>
              <a:ext uri="{FF2B5EF4-FFF2-40B4-BE49-F238E27FC236}">
                <a16:creationId xmlns:a16="http://schemas.microsoft.com/office/drawing/2014/main" id="{2FC215DA-68E7-4CBD-A753-79B5AF06F3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1" b="15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3AE71F9-C185-496E-8D69-530C86B8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98967-60A8-4AF8-B137-8AC3233C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Une solution générale  et reproductible </a:t>
            </a:r>
          </a:p>
          <a:p>
            <a:r>
              <a:rPr lang="fr-FR" dirty="0"/>
              <a:t>Conception de logiciels</a:t>
            </a:r>
          </a:p>
          <a:p>
            <a:r>
              <a:rPr lang="fr-FR" dirty="0"/>
              <a:t>Modèle </a:t>
            </a:r>
            <a:r>
              <a:rPr lang="fr-FR" dirty="0">
                <a:sym typeface="Wingdings" panose="05000000000000000000" pitchFamily="2" charset="2"/>
              </a:rPr>
              <a:t> pas de code</a:t>
            </a:r>
          </a:p>
          <a:p>
            <a:r>
              <a:rPr lang="fr-FR" dirty="0">
                <a:sym typeface="Wingdings" panose="05000000000000000000" pitchFamily="2" charset="2"/>
              </a:rPr>
              <a:t>Transposable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5CAF19-0459-48AB-B3E1-9C642035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0CE-C39E-4540-B90F-A2BD7D164AB8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FC6C05-C580-47CB-BC9A-C02AE13C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52D252-389D-432F-AFBD-A9CD1D28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94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4FD544D-7418-4706-BD0E-929147EEC2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2E5C89-DF7B-4FEA-AC4D-0711A4381E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FFF76E-2585-419B-B4EB-52047E2461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2254AFE-5B1F-4C9B-8EE0-FB09C45393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63893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BDF51631-1037-4D97-9ECA-4BD275B83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47592"/>
            <a:ext cx="2806700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F845D0-B54D-4851-ADF2-AFC0CFA43F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2806700" cy="27649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3E2904D-8931-41B8-9C55-3DE2A55C57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494" y="3247592"/>
            <a:ext cx="2792505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équipement électronique&#10;&#10;Description générée avec un niveau de confiance très élevé">
            <a:extLst>
              <a:ext uri="{FF2B5EF4-FFF2-40B4-BE49-F238E27FC236}">
                <a16:creationId xmlns:a16="http://schemas.microsoft.com/office/drawing/2014/main" id="{A7CD277C-4686-4455-94F3-FDF7611FF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2913" y="996801"/>
            <a:ext cx="2378534" cy="1427120"/>
          </a:xfrm>
          <a:prstGeom prst="rect">
            <a:avLst/>
          </a:prstGeom>
        </p:spPr>
      </p:pic>
      <p:pic>
        <p:nvPicPr>
          <p:cNvPr id="1029" name="Picture 2" descr="https://images-na.ssl-images-amazon.com/images/I/61iWE13LsmL._SL1000_.jpg">
            <a:extLst>
              <a:ext uri="{FF2B5EF4-FFF2-40B4-BE49-F238E27FC236}">
                <a16:creationId xmlns:a16="http://schemas.microsoft.com/office/drawing/2014/main" id="{B81B1A5A-C579-452C-B2E0-D09C9CB9A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18010" y="3437262"/>
            <a:ext cx="2363474" cy="23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61gAIIVeezL._SL1000_.jpg">
            <a:extLst>
              <a:ext uri="{FF2B5EF4-FFF2-40B4-BE49-F238E27FC236}">
                <a16:creationId xmlns:a16="http://schemas.microsoft.com/office/drawing/2014/main" id="{C564D516-DBE1-4438-9977-D4731FFCE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4227" y="3464830"/>
            <a:ext cx="2335905" cy="233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811A761-8975-43A3-A032-3E2CBDDDED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300" y="321733"/>
            <a:ext cx="2806699" cy="276499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A9615B-58B3-470C-83BC-9C4995BF1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83" y="521093"/>
            <a:ext cx="1924529" cy="237596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E456274-D2B8-43F1-8085-093B2D07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56" y="634946"/>
            <a:ext cx="4821283" cy="1450757"/>
          </a:xfrm>
        </p:spPr>
        <p:txBody>
          <a:bodyPr>
            <a:normAutofit/>
          </a:bodyPr>
          <a:lstStyle/>
          <a:p>
            <a:r>
              <a:rPr lang="fr-FR" dirty="0"/>
              <a:t>Problématique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6652256" y="2198914"/>
            <a:ext cx="4821283" cy="3670180"/>
          </a:xfrm>
        </p:spPr>
        <p:txBody>
          <a:bodyPr>
            <a:normAutofit/>
          </a:bodyPr>
          <a:lstStyle/>
          <a:p>
            <a:r>
              <a:rPr lang="en-US" dirty="0"/>
              <a:t>Faire </a:t>
            </a:r>
            <a:r>
              <a:rPr lang="en-US" dirty="0" err="1"/>
              <a:t>fonctionner</a:t>
            </a:r>
            <a:r>
              <a:rPr lang="en-US" dirty="0"/>
              <a:t> des </a:t>
            </a:r>
            <a:r>
              <a:rPr lang="en-US" dirty="0" err="1"/>
              <a:t>objets</a:t>
            </a:r>
            <a:r>
              <a:rPr lang="en-US" dirty="0"/>
              <a:t> incompatibles ensemble</a:t>
            </a:r>
          </a:p>
          <a:p>
            <a:endParaRPr lang="en-US" dirty="0"/>
          </a:p>
          <a:p>
            <a:r>
              <a:rPr lang="en-US" dirty="0" err="1"/>
              <a:t>Entreprise</a:t>
            </a:r>
            <a:r>
              <a:rPr lang="en-US" dirty="0"/>
              <a:t> de </a:t>
            </a:r>
            <a:r>
              <a:rPr lang="en-US" noProof="1"/>
              <a:t>production</a:t>
            </a:r>
            <a:r>
              <a:rPr lang="en-US" dirty="0"/>
              <a:t> </a:t>
            </a:r>
            <a:r>
              <a:rPr lang="en-US" dirty="0" err="1"/>
              <a:t>d’alimentations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tout genre</a:t>
            </a:r>
          </a:p>
          <a:p>
            <a:r>
              <a:rPr lang="en-US" dirty="0"/>
              <a:t>Nouveau </a:t>
            </a:r>
            <a:r>
              <a:rPr lang="en-US" dirty="0" err="1"/>
              <a:t>marché</a:t>
            </a:r>
            <a:r>
              <a:rPr lang="en-US" dirty="0"/>
              <a:t> : </a:t>
            </a:r>
            <a:r>
              <a:rPr lang="en-US" dirty="0" err="1"/>
              <a:t>chargeurs</a:t>
            </a:r>
            <a:r>
              <a:rPr lang="en-US" dirty="0"/>
              <a:t> PC</a:t>
            </a:r>
            <a:endParaRPr lang="fr-FR" dirty="0"/>
          </a:p>
          <a:p>
            <a:r>
              <a:rPr lang="en-US" dirty="0" err="1"/>
              <a:t>Chaque</a:t>
            </a:r>
            <a:r>
              <a:rPr lang="en-US" dirty="0"/>
              <a:t> marque a son type de </a:t>
            </a:r>
            <a:r>
              <a:rPr lang="en-US" dirty="0" err="1"/>
              <a:t>chargeur</a:t>
            </a:r>
            <a:r>
              <a:rPr lang="en-US" dirty="0"/>
              <a:t>, comment faire ?</a:t>
            </a:r>
          </a:p>
          <a:p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3C7C3B6-3249-44C2-B4A0-EF43E7B1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9502-9AA2-40FA-A406-8EDF1F047474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D6C23BF-A781-415E-8F2A-5D9806E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4895DE5-0E22-42C1-B4D8-EBAB9678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6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F18F4-5A78-4F70-90AD-6E50C1CF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UML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B9B14B2-CB2F-41D2-ADB4-46508E4F7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16664"/>
            <a:ext cx="10058400" cy="3281922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CB5EC-7B66-4E2C-BD5E-9B22E7FF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3866-A409-425B-AF5B-72FECEF610D1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8D0D70-DDC8-48E0-8FA4-B58CF691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DC39A8-7A25-4CF5-BD9A-13C32214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EDA0C-3E14-4966-B440-FFD914ABE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291625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52590-F052-4D00-ADCA-3DAD9645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Exemple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8ACE336-5715-44D2-B955-5B7BAAD6A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1448"/>
            <a:ext cx="4046220" cy="141732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190B56-E174-407A-8181-BA5541580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9528"/>
            <a:ext cx="4625340" cy="15544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EDBCDC-FD5F-49E6-B89A-5976403BA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959" y="2090943"/>
            <a:ext cx="2600325" cy="3295650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47BDDB-39AE-4A09-910F-8BEFE86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B266-9974-402D-8405-B966F434118A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2618EF-8EF3-4D58-812F-939E4AFA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9F7E7B-97ED-483D-A48F-6DA80AD9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67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6DAF6-779B-4E19-B0A2-D6B598B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- Exemple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6A109B2A-A901-41D5-ACDA-F9BBA0389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1" y="3040380"/>
            <a:ext cx="3368040" cy="777240"/>
          </a:xfr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B36FC42-DFBF-471B-93A3-A36F900B4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24" y="2105025"/>
            <a:ext cx="6410325" cy="3524250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4E80BD-84BC-45E3-A2B3-7F3D428A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F35B-6CB9-4A57-B777-34F879C0A5BC}" type="datetime1">
              <a:rPr lang="fr-FR" smtClean="0"/>
              <a:t>26/11/2017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9D8FE6-BD27-4507-87A0-459F9113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IUT du Limousin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38E041-BCF4-4E1C-B5D6-CCDD15DD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FDD1-ED11-4088-B4A4-713126F40FA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11881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224</Words>
  <Application>Microsoft Office PowerPoint</Application>
  <PresentationFormat>Grand écran</PresentationFormat>
  <Paragraphs>78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Rétrospective</vt:lpstr>
      <vt:lpstr>Conception personnalisée</vt:lpstr>
      <vt:lpstr>Design Pattern Adapter</vt:lpstr>
      <vt:lpstr>Plan </vt:lpstr>
      <vt:lpstr>Présentation</vt:lpstr>
      <vt:lpstr>Design Pattern</vt:lpstr>
      <vt:lpstr>Problématique</vt:lpstr>
      <vt:lpstr>Représentation UML</vt:lpstr>
      <vt:lpstr>Exemple</vt:lpstr>
      <vt:lpstr>II - Exemple</vt:lpstr>
      <vt:lpstr>II - Exemple</vt:lpstr>
      <vt:lpstr>II - Exemple</vt:lpstr>
      <vt:lpstr>II - Exemple</vt:lpstr>
      <vt:lpstr>II - Exemple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Adapter</dc:title>
  <dc:creator>Killian Pareilleux</dc:creator>
  <cp:lastModifiedBy>Killian Pareilleux</cp:lastModifiedBy>
  <cp:revision>25</cp:revision>
  <dcterms:created xsi:type="dcterms:W3CDTF">2017-11-24T17:03:16Z</dcterms:created>
  <dcterms:modified xsi:type="dcterms:W3CDTF">2017-11-26T19:50:01Z</dcterms:modified>
</cp:coreProperties>
</file>