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505A-71F2-435A-BA7D-6077B4119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FE875-587C-41E1-896C-83E9DDD7D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5D04C-39F8-4137-BE6D-7976A116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53E3B-EECA-4F06-91EC-8B5D89B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DBC69-FEB7-4755-8244-EE5FBFB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32B-54AD-4800-BB67-79357934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3B3A9-75D8-4E0D-BA09-01A17DBA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F72DC-3A3E-4402-B9F1-CB092077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25E4C-6A1E-4BB9-AC0D-CB5C4AE5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7A9B-2380-4F4E-8578-001C128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7C0F3-5850-4599-B519-07F854927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1B972-C3CB-4EB5-B0B4-E1C093BE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BF76C-3448-4434-A44A-E27BEA3B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6DB8E-64E0-4AA4-B801-1D8161CD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6F825-5869-421A-B289-1DC1582F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63133-43AA-4E75-B41B-187B502F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B6575-66FC-435C-96C4-8D30C4CF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FA174-FC5F-434E-BDCC-7D65C6EF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54552-A293-4FB6-8914-C156B75F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414F3-C556-4BA9-9067-4AB15C0A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F92D-D104-43EF-9D18-3AACBB45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87AF7-A43B-4E85-A5A7-BAFA84990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22402-C4C3-4D5A-AD96-83A3D2C2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5036-873F-4DC1-BBE6-BA279D8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5D06-3BBA-43EA-80BC-BB6DBF00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4384-F40E-4632-B2F4-133D750E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1DBDC-2279-40D8-A51F-E5AFC4F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B6505-045C-430C-81D9-B82B707D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D519-E5BE-4458-97C8-4F75D853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AFD0C-BBC7-4B83-9233-0376F6EB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BE15C-0E98-4C06-8D93-77B83C2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4D395-E879-47D0-9AD7-899E4B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3CB5C-709B-41CA-AB20-22E6CE1C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1B6A5-2825-4458-A059-5EE36C67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F4FD9-CAC3-461A-BDB7-384692C6C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B38E4-C000-49D5-81AE-F5F14527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D0757-4605-4475-94CE-2E658CD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E8D19-FD2D-4F41-90BB-7F8DE4D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8ED9F3-BB52-43D4-B838-B93E1AFB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D5004-C40D-4B75-AC4F-C8F8A0A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57E3D-F565-4387-9BEB-0FBEB279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701FA-FF66-46C4-B57D-D4AC11B3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11E79-020F-4B45-8A96-E91CA27B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7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26F94F-31EB-4249-8B03-A7FADE56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B8C47C-7B8F-4D39-A2DA-8F3B48E3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661D6-29DF-4268-ABEC-56290A50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74EC6-8B60-42D6-9B95-D063B8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086A4-7AE3-4858-9EFA-4E1C8F01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2A596-5298-4559-AD12-DADEE186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6C9DA-3BB3-4765-A34B-E22CC10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C7567-8AA3-4E17-839E-79803B7F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8CA2-47DC-4042-AA2A-778C8D9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F9181-BEDD-43F6-B8CB-4B84AE3F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E88F3D-405F-477F-AD47-1930A3815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05549-EA67-4FE8-B906-6A34EFFE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531E8-45F9-4346-A6A9-96AAF4F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CBA2E-6E37-428C-BA69-6837DA96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A679D-6343-474E-8AAC-379A5773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6B53C-E48E-4EE8-862F-89B1C06F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FE331-72E6-44FC-B083-DF75C577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026C-6045-4DBD-9CDC-D443164A3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156E-20DD-481F-8952-6852705FF695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70CE3-8E36-45C0-B4AD-268F33360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74D94-99EA-469E-AEAB-FC54B8A1D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CFB5-65F6-49AB-80F9-DF58458F9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3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98587-4C1F-4555-82FE-03D6FD78696F}"/>
              </a:ext>
            </a:extLst>
          </p:cNvPr>
          <p:cNvSpPr/>
          <p:nvPr/>
        </p:nvSpPr>
        <p:spPr>
          <a:xfrm>
            <a:off x="2655518" y="344466"/>
            <a:ext cx="3092139" cy="1111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2DE4E-C1D1-4DFB-ADA5-7D4E9AEE32AA}"/>
              </a:ext>
            </a:extLst>
          </p:cNvPr>
          <p:cNvSpPr/>
          <p:nvPr/>
        </p:nvSpPr>
        <p:spPr>
          <a:xfrm>
            <a:off x="2655518" y="2093935"/>
            <a:ext cx="3092139" cy="1111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4C674-6DCD-4F1F-B6AB-B28113DF940B}"/>
              </a:ext>
            </a:extLst>
          </p:cNvPr>
          <p:cNvSpPr/>
          <p:nvPr/>
        </p:nvSpPr>
        <p:spPr>
          <a:xfrm>
            <a:off x="2655518" y="3816265"/>
            <a:ext cx="3092139" cy="1111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F5BBC1-764D-4FBE-BA8F-ED0CE748F135}"/>
              </a:ext>
            </a:extLst>
          </p:cNvPr>
          <p:cNvSpPr/>
          <p:nvPr/>
        </p:nvSpPr>
        <p:spPr>
          <a:xfrm>
            <a:off x="2655518" y="5469699"/>
            <a:ext cx="3092139" cy="1111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835E4FA-D1EE-45AD-BA14-A7EC2903D6B7}"/>
              </a:ext>
            </a:extLst>
          </p:cNvPr>
          <p:cNvSpPr/>
          <p:nvPr/>
        </p:nvSpPr>
        <p:spPr>
          <a:xfrm>
            <a:off x="6216033" y="484081"/>
            <a:ext cx="5449824" cy="8321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录入通信录信息：可以二进制形式存储的数据文件读入，也可以从键盘逐个输入联系人信息。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E46A86-DE5E-4CE6-BD8D-5F21ABF95398}"/>
              </a:ext>
            </a:extLst>
          </p:cNvPr>
          <p:cNvSpPr/>
          <p:nvPr/>
        </p:nvSpPr>
        <p:spPr>
          <a:xfrm>
            <a:off x="6216032" y="1818189"/>
            <a:ext cx="5449823" cy="685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按联系人姓名进行查找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E7D8E5-0808-4E13-A251-8B38C626B00B}"/>
              </a:ext>
            </a:extLst>
          </p:cNvPr>
          <p:cNvSpPr/>
          <p:nvPr/>
        </p:nvSpPr>
        <p:spPr>
          <a:xfrm>
            <a:off x="6216033" y="2744676"/>
            <a:ext cx="5449822" cy="685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加载该文件中的所有联系人信息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DC173A-9271-462A-9B2D-5E336FBC04FB}"/>
              </a:ext>
            </a:extLst>
          </p:cNvPr>
          <p:cNvSpPr/>
          <p:nvPr/>
        </p:nvSpPr>
        <p:spPr>
          <a:xfrm>
            <a:off x="6216032" y="3729556"/>
            <a:ext cx="5449822" cy="685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将系统中的联系人信息保存到本地文档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0D2B56-39D2-487F-A483-D5D449B2B0A2}"/>
              </a:ext>
            </a:extLst>
          </p:cNvPr>
          <p:cNvSpPr/>
          <p:nvPr/>
        </p:nvSpPr>
        <p:spPr>
          <a:xfrm>
            <a:off x="6216032" y="4714436"/>
            <a:ext cx="5449822" cy="685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添加、删除、联系人信息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0AD0B6-1208-4352-B544-02070A9CB805}"/>
              </a:ext>
            </a:extLst>
          </p:cNvPr>
          <p:cNvSpPr/>
          <p:nvPr/>
        </p:nvSpPr>
        <p:spPr>
          <a:xfrm>
            <a:off x="6222194" y="5699316"/>
            <a:ext cx="5443659" cy="685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利用交互式界面打印所需联系人信息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02A79A1C-F7EF-46F6-A80E-945B3594E7A1}"/>
              </a:ext>
            </a:extLst>
          </p:cNvPr>
          <p:cNvSpPr/>
          <p:nvPr/>
        </p:nvSpPr>
        <p:spPr>
          <a:xfrm>
            <a:off x="1684751" y="288099"/>
            <a:ext cx="807928" cy="6388274"/>
          </a:xfrm>
          <a:prstGeom prst="leftBrace">
            <a:avLst/>
          </a:prstGeom>
          <a:ln w="3683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07928 w 807928"/>
                      <a:gd name="connsiteY0" fmla="*/ 6388274 h 6388274"/>
                      <a:gd name="connsiteX1" fmla="*/ 403964 w 807928"/>
                      <a:gd name="connsiteY1" fmla="*/ 6320949 h 6388274"/>
                      <a:gd name="connsiteX2" fmla="*/ 403964 w 807928"/>
                      <a:gd name="connsiteY2" fmla="*/ 5749845 h 6388274"/>
                      <a:gd name="connsiteX3" fmla="*/ 403964 w 807928"/>
                      <a:gd name="connsiteY3" fmla="*/ 5270525 h 6388274"/>
                      <a:gd name="connsiteX4" fmla="*/ 403964 w 807928"/>
                      <a:gd name="connsiteY4" fmla="*/ 4821800 h 6388274"/>
                      <a:gd name="connsiteX5" fmla="*/ 403964 w 807928"/>
                      <a:gd name="connsiteY5" fmla="*/ 4281291 h 6388274"/>
                      <a:gd name="connsiteX6" fmla="*/ 403964 w 807928"/>
                      <a:gd name="connsiteY6" fmla="*/ 3801971 h 6388274"/>
                      <a:gd name="connsiteX7" fmla="*/ 403964 w 807928"/>
                      <a:gd name="connsiteY7" fmla="*/ 3261462 h 6388274"/>
                      <a:gd name="connsiteX8" fmla="*/ 0 w 807928"/>
                      <a:gd name="connsiteY8" fmla="*/ 3194137 h 6388274"/>
                      <a:gd name="connsiteX9" fmla="*/ 403964 w 807928"/>
                      <a:gd name="connsiteY9" fmla="*/ 3126812 h 6388274"/>
                      <a:gd name="connsiteX10" fmla="*/ 403964 w 807928"/>
                      <a:gd name="connsiteY10" fmla="*/ 2555708 h 6388274"/>
                      <a:gd name="connsiteX11" fmla="*/ 403964 w 807928"/>
                      <a:gd name="connsiteY11" fmla="*/ 2015198 h 6388274"/>
                      <a:gd name="connsiteX12" fmla="*/ 403964 w 807928"/>
                      <a:gd name="connsiteY12" fmla="*/ 1597069 h 6388274"/>
                      <a:gd name="connsiteX13" fmla="*/ 403964 w 807928"/>
                      <a:gd name="connsiteY13" fmla="*/ 1087154 h 6388274"/>
                      <a:gd name="connsiteX14" fmla="*/ 403964 w 807928"/>
                      <a:gd name="connsiteY14" fmla="*/ 577240 h 6388274"/>
                      <a:gd name="connsiteX15" fmla="*/ 403964 w 807928"/>
                      <a:gd name="connsiteY15" fmla="*/ 67325 h 6388274"/>
                      <a:gd name="connsiteX16" fmla="*/ 807928 w 807928"/>
                      <a:gd name="connsiteY16" fmla="*/ 0 h 6388274"/>
                      <a:gd name="connsiteX17" fmla="*/ 807928 w 807928"/>
                      <a:gd name="connsiteY17" fmla="*/ 516869 h 6388274"/>
                      <a:gd name="connsiteX18" fmla="*/ 807928 w 807928"/>
                      <a:gd name="connsiteY18" fmla="*/ 905973 h 6388274"/>
                      <a:gd name="connsiteX19" fmla="*/ 807928 w 807928"/>
                      <a:gd name="connsiteY19" fmla="*/ 1358960 h 6388274"/>
                      <a:gd name="connsiteX20" fmla="*/ 807928 w 807928"/>
                      <a:gd name="connsiteY20" fmla="*/ 2003595 h 6388274"/>
                      <a:gd name="connsiteX21" fmla="*/ 807928 w 807928"/>
                      <a:gd name="connsiteY21" fmla="*/ 2520464 h 6388274"/>
                      <a:gd name="connsiteX22" fmla="*/ 807928 w 807928"/>
                      <a:gd name="connsiteY22" fmla="*/ 2973451 h 6388274"/>
                      <a:gd name="connsiteX23" fmla="*/ 807928 w 807928"/>
                      <a:gd name="connsiteY23" fmla="*/ 3618086 h 6388274"/>
                      <a:gd name="connsiteX24" fmla="*/ 807928 w 807928"/>
                      <a:gd name="connsiteY24" fmla="*/ 4198838 h 6388274"/>
                      <a:gd name="connsiteX25" fmla="*/ 807928 w 807928"/>
                      <a:gd name="connsiteY25" fmla="*/ 4779590 h 6388274"/>
                      <a:gd name="connsiteX26" fmla="*/ 807928 w 807928"/>
                      <a:gd name="connsiteY26" fmla="*/ 5488108 h 6388274"/>
                      <a:gd name="connsiteX27" fmla="*/ 807928 w 807928"/>
                      <a:gd name="connsiteY27" fmla="*/ 6388274 h 6388274"/>
                      <a:gd name="connsiteX0" fmla="*/ 807928 w 807928"/>
                      <a:gd name="connsiteY0" fmla="*/ 6388274 h 6388274"/>
                      <a:gd name="connsiteX1" fmla="*/ 403964 w 807928"/>
                      <a:gd name="connsiteY1" fmla="*/ 6320949 h 6388274"/>
                      <a:gd name="connsiteX2" fmla="*/ 403964 w 807928"/>
                      <a:gd name="connsiteY2" fmla="*/ 5841629 h 6388274"/>
                      <a:gd name="connsiteX3" fmla="*/ 403964 w 807928"/>
                      <a:gd name="connsiteY3" fmla="*/ 5331715 h 6388274"/>
                      <a:gd name="connsiteX4" fmla="*/ 403964 w 807928"/>
                      <a:gd name="connsiteY4" fmla="*/ 4791206 h 6388274"/>
                      <a:gd name="connsiteX5" fmla="*/ 403964 w 807928"/>
                      <a:gd name="connsiteY5" fmla="*/ 4311886 h 6388274"/>
                      <a:gd name="connsiteX6" fmla="*/ 403964 w 807928"/>
                      <a:gd name="connsiteY6" fmla="*/ 3801971 h 6388274"/>
                      <a:gd name="connsiteX7" fmla="*/ 403964 w 807928"/>
                      <a:gd name="connsiteY7" fmla="*/ 3261462 h 6388274"/>
                      <a:gd name="connsiteX8" fmla="*/ 0 w 807928"/>
                      <a:gd name="connsiteY8" fmla="*/ 3194137 h 6388274"/>
                      <a:gd name="connsiteX9" fmla="*/ 403964 w 807928"/>
                      <a:gd name="connsiteY9" fmla="*/ 3126812 h 6388274"/>
                      <a:gd name="connsiteX10" fmla="*/ 403964 w 807928"/>
                      <a:gd name="connsiteY10" fmla="*/ 2678087 h 6388274"/>
                      <a:gd name="connsiteX11" fmla="*/ 403964 w 807928"/>
                      <a:gd name="connsiteY11" fmla="*/ 2137578 h 6388274"/>
                      <a:gd name="connsiteX12" fmla="*/ 403964 w 807928"/>
                      <a:gd name="connsiteY12" fmla="*/ 1719448 h 6388274"/>
                      <a:gd name="connsiteX13" fmla="*/ 403964 w 807928"/>
                      <a:gd name="connsiteY13" fmla="*/ 1209533 h 6388274"/>
                      <a:gd name="connsiteX14" fmla="*/ 403964 w 807928"/>
                      <a:gd name="connsiteY14" fmla="*/ 760809 h 6388274"/>
                      <a:gd name="connsiteX15" fmla="*/ 403964 w 807928"/>
                      <a:gd name="connsiteY15" fmla="*/ 67325 h 6388274"/>
                      <a:gd name="connsiteX16" fmla="*/ 807928 w 807928"/>
                      <a:gd name="connsiteY16" fmla="*/ 0 h 6388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928" h="6388274" stroke="0" extrusionOk="0">
                        <a:moveTo>
                          <a:pt x="807928" y="6388274"/>
                        </a:moveTo>
                        <a:cubicBezTo>
                          <a:pt x="579189" y="6384798"/>
                          <a:pt x="395589" y="6361275"/>
                          <a:pt x="403964" y="6320949"/>
                        </a:cubicBezTo>
                        <a:cubicBezTo>
                          <a:pt x="389496" y="6091432"/>
                          <a:pt x="411068" y="5935792"/>
                          <a:pt x="403964" y="5749845"/>
                        </a:cubicBezTo>
                        <a:cubicBezTo>
                          <a:pt x="396860" y="5563898"/>
                          <a:pt x="449128" y="5453137"/>
                          <a:pt x="403964" y="5270525"/>
                        </a:cubicBezTo>
                        <a:cubicBezTo>
                          <a:pt x="358800" y="5087913"/>
                          <a:pt x="456523" y="4991211"/>
                          <a:pt x="403964" y="4821800"/>
                        </a:cubicBezTo>
                        <a:cubicBezTo>
                          <a:pt x="351405" y="4652389"/>
                          <a:pt x="418151" y="4412472"/>
                          <a:pt x="403964" y="4281291"/>
                        </a:cubicBezTo>
                        <a:cubicBezTo>
                          <a:pt x="389777" y="4150110"/>
                          <a:pt x="424309" y="3905766"/>
                          <a:pt x="403964" y="3801971"/>
                        </a:cubicBezTo>
                        <a:cubicBezTo>
                          <a:pt x="383619" y="3698176"/>
                          <a:pt x="453060" y="3406279"/>
                          <a:pt x="403964" y="3261462"/>
                        </a:cubicBezTo>
                        <a:cubicBezTo>
                          <a:pt x="401941" y="3204983"/>
                          <a:pt x="218429" y="3200633"/>
                          <a:pt x="0" y="3194137"/>
                        </a:cubicBezTo>
                        <a:cubicBezTo>
                          <a:pt x="224434" y="3194882"/>
                          <a:pt x="413659" y="3166326"/>
                          <a:pt x="403964" y="3126812"/>
                        </a:cubicBezTo>
                        <a:cubicBezTo>
                          <a:pt x="402499" y="2914466"/>
                          <a:pt x="418635" y="2801848"/>
                          <a:pt x="403964" y="2555708"/>
                        </a:cubicBezTo>
                        <a:cubicBezTo>
                          <a:pt x="389293" y="2309568"/>
                          <a:pt x="456466" y="2271969"/>
                          <a:pt x="403964" y="2015198"/>
                        </a:cubicBezTo>
                        <a:cubicBezTo>
                          <a:pt x="351462" y="1758427"/>
                          <a:pt x="428330" y="1761633"/>
                          <a:pt x="403964" y="1597069"/>
                        </a:cubicBezTo>
                        <a:cubicBezTo>
                          <a:pt x="379598" y="1432505"/>
                          <a:pt x="410648" y="1191230"/>
                          <a:pt x="403964" y="1087154"/>
                        </a:cubicBezTo>
                        <a:cubicBezTo>
                          <a:pt x="397280" y="983079"/>
                          <a:pt x="443980" y="824084"/>
                          <a:pt x="403964" y="577240"/>
                        </a:cubicBezTo>
                        <a:cubicBezTo>
                          <a:pt x="363948" y="330396"/>
                          <a:pt x="435869" y="223693"/>
                          <a:pt x="403964" y="67325"/>
                        </a:cubicBezTo>
                        <a:cubicBezTo>
                          <a:pt x="351904" y="26447"/>
                          <a:pt x="569809" y="-30609"/>
                          <a:pt x="807928" y="0"/>
                        </a:cubicBezTo>
                        <a:cubicBezTo>
                          <a:pt x="850261" y="135075"/>
                          <a:pt x="767732" y="339636"/>
                          <a:pt x="807928" y="516869"/>
                        </a:cubicBezTo>
                        <a:cubicBezTo>
                          <a:pt x="848124" y="694102"/>
                          <a:pt x="805802" y="731388"/>
                          <a:pt x="807928" y="905973"/>
                        </a:cubicBezTo>
                        <a:cubicBezTo>
                          <a:pt x="810054" y="1080558"/>
                          <a:pt x="772864" y="1207193"/>
                          <a:pt x="807928" y="1358960"/>
                        </a:cubicBezTo>
                        <a:cubicBezTo>
                          <a:pt x="842992" y="1510727"/>
                          <a:pt x="769632" y="1770090"/>
                          <a:pt x="807928" y="2003595"/>
                        </a:cubicBezTo>
                        <a:cubicBezTo>
                          <a:pt x="846224" y="2237100"/>
                          <a:pt x="802648" y="2360372"/>
                          <a:pt x="807928" y="2520464"/>
                        </a:cubicBezTo>
                        <a:cubicBezTo>
                          <a:pt x="813208" y="2680556"/>
                          <a:pt x="790745" y="2788980"/>
                          <a:pt x="807928" y="2973451"/>
                        </a:cubicBezTo>
                        <a:cubicBezTo>
                          <a:pt x="825111" y="3157922"/>
                          <a:pt x="738282" y="3481335"/>
                          <a:pt x="807928" y="3618086"/>
                        </a:cubicBezTo>
                        <a:cubicBezTo>
                          <a:pt x="877574" y="3754838"/>
                          <a:pt x="773926" y="4045015"/>
                          <a:pt x="807928" y="4198838"/>
                        </a:cubicBezTo>
                        <a:cubicBezTo>
                          <a:pt x="841930" y="4352661"/>
                          <a:pt x="768711" y="4594920"/>
                          <a:pt x="807928" y="4779590"/>
                        </a:cubicBezTo>
                        <a:cubicBezTo>
                          <a:pt x="847145" y="4964260"/>
                          <a:pt x="762195" y="5151213"/>
                          <a:pt x="807928" y="5488108"/>
                        </a:cubicBezTo>
                        <a:cubicBezTo>
                          <a:pt x="853661" y="5825003"/>
                          <a:pt x="737503" y="6200418"/>
                          <a:pt x="807928" y="6388274"/>
                        </a:cubicBezTo>
                        <a:close/>
                      </a:path>
                      <a:path w="807928" h="6388274" fill="none" extrusionOk="0">
                        <a:moveTo>
                          <a:pt x="807928" y="6388274"/>
                        </a:moveTo>
                        <a:cubicBezTo>
                          <a:pt x="594665" y="6385381"/>
                          <a:pt x="411044" y="6356579"/>
                          <a:pt x="403964" y="6320949"/>
                        </a:cubicBezTo>
                        <a:cubicBezTo>
                          <a:pt x="380635" y="6095830"/>
                          <a:pt x="437728" y="5977129"/>
                          <a:pt x="403964" y="5841629"/>
                        </a:cubicBezTo>
                        <a:cubicBezTo>
                          <a:pt x="370200" y="5706129"/>
                          <a:pt x="437182" y="5468558"/>
                          <a:pt x="403964" y="5331715"/>
                        </a:cubicBezTo>
                        <a:cubicBezTo>
                          <a:pt x="370746" y="5194872"/>
                          <a:pt x="450456" y="4953655"/>
                          <a:pt x="403964" y="4791206"/>
                        </a:cubicBezTo>
                        <a:cubicBezTo>
                          <a:pt x="357472" y="4628757"/>
                          <a:pt x="439186" y="4524737"/>
                          <a:pt x="403964" y="4311886"/>
                        </a:cubicBezTo>
                        <a:cubicBezTo>
                          <a:pt x="368742" y="4099035"/>
                          <a:pt x="442453" y="3980215"/>
                          <a:pt x="403964" y="3801971"/>
                        </a:cubicBezTo>
                        <a:cubicBezTo>
                          <a:pt x="365475" y="3623728"/>
                          <a:pt x="468699" y="3378294"/>
                          <a:pt x="403964" y="3261462"/>
                        </a:cubicBezTo>
                        <a:cubicBezTo>
                          <a:pt x="431851" y="3232251"/>
                          <a:pt x="248889" y="3187312"/>
                          <a:pt x="0" y="3194137"/>
                        </a:cubicBezTo>
                        <a:cubicBezTo>
                          <a:pt x="222721" y="3196781"/>
                          <a:pt x="407886" y="3174353"/>
                          <a:pt x="403964" y="3126812"/>
                        </a:cubicBezTo>
                        <a:cubicBezTo>
                          <a:pt x="374759" y="3025387"/>
                          <a:pt x="454578" y="2883008"/>
                          <a:pt x="403964" y="2678087"/>
                        </a:cubicBezTo>
                        <a:cubicBezTo>
                          <a:pt x="353350" y="2473166"/>
                          <a:pt x="444499" y="2308022"/>
                          <a:pt x="403964" y="2137578"/>
                        </a:cubicBezTo>
                        <a:cubicBezTo>
                          <a:pt x="363429" y="1967134"/>
                          <a:pt x="439857" y="1919620"/>
                          <a:pt x="403964" y="1719448"/>
                        </a:cubicBezTo>
                        <a:cubicBezTo>
                          <a:pt x="368071" y="1519276"/>
                          <a:pt x="452371" y="1392240"/>
                          <a:pt x="403964" y="1209533"/>
                        </a:cubicBezTo>
                        <a:cubicBezTo>
                          <a:pt x="355557" y="1026827"/>
                          <a:pt x="411196" y="859926"/>
                          <a:pt x="403964" y="760809"/>
                        </a:cubicBezTo>
                        <a:cubicBezTo>
                          <a:pt x="396732" y="661692"/>
                          <a:pt x="449505" y="339743"/>
                          <a:pt x="403964" y="67325"/>
                        </a:cubicBezTo>
                        <a:cubicBezTo>
                          <a:pt x="412765" y="33848"/>
                          <a:pt x="552486" y="5972"/>
                          <a:pt x="80792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6F9934F-EF3B-4328-A754-BDD68A227420}"/>
              </a:ext>
            </a:extLst>
          </p:cNvPr>
          <p:cNvSpPr/>
          <p:nvPr/>
        </p:nvSpPr>
        <p:spPr>
          <a:xfrm>
            <a:off x="594986" y="1139868"/>
            <a:ext cx="1033398" cy="484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通讯录系统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32092A-2FBA-48C2-832D-D30865F6E788}"/>
              </a:ext>
            </a:extLst>
          </p:cNvPr>
          <p:cNvSpPr/>
          <p:nvPr/>
        </p:nvSpPr>
        <p:spPr>
          <a:xfrm>
            <a:off x="5900057" y="1698171"/>
            <a:ext cx="6016172" cy="185782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E3F4FA-9941-4C03-8898-8D0BF973CFA2}"/>
              </a:ext>
            </a:extLst>
          </p:cNvPr>
          <p:cNvSpPr/>
          <p:nvPr/>
        </p:nvSpPr>
        <p:spPr>
          <a:xfrm>
            <a:off x="5932857" y="3622543"/>
            <a:ext cx="6016172" cy="185782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6FBF97-3EDF-49B2-B221-633AD8761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3" y="1125315"/>
            <a:ext cx="2056297" cy="2056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90F3CD-E75A-44A1-8069-1FE31387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1125315"/>
            <a:ext cx="2056297" cy="2056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BC0300-90EB-42A6-BA21-45E59F1A8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75" y="4138061"/>
            <a:ext cx="2104753" cy="21047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4DEBF0-68D3-43BF-9EA6-EB2D10166EF0}"/>
              </a:ext>
            </a:extLst>
          </p:cNvPr>
          <p:cNvSpPr/>
          <p:nvPr/>
        </p:nvSpPr>
        <p:spPr>
          <a:xfrm>
            <a:off x="7434831" y="2019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221608-7C31-4CC5-9744-F00D199A365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34832" y="3181612"/>
            <a:ext cx="1352176" cy="9233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490DA4-79E0-4A25-A14D-11806BE9DC4C}"/>
              </a:ext>
            </a:extLst>
          </p:cNvPr>
          <p:cNvCxnSpPr>
            <a:cxnSpLocks/>
          </p:cNvCxnSpPr>
          <p:nvPr/>
        </p:nvCxnSpPr>
        <p:spPr>
          <a:xfrm flipH="1">
            <a:off x="9068653" y="3263262"/>
            <a:ext cx="1484496" cy="8416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CA8963E-B83A-453D-B012-519284F3765B}"/>
              </a:ext>
            </a:extLst>
          </p:cNvPr>
          <p:cNvSpPr/>
          <p:nvPr/>
        </p:nvSpPr>
        <p:spPr>
          <a:xfrm>
            <a:off x="6725585" y="3263262"/>
            <a:ext cx="11368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x.bmp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DE5CF7-1A66-4DD6-A4C2-1CF1F5BECB82}"/>
              </a:ext>
            </a:extLst>
          </p:cNvPr>
          <p:cNvSpPr txBox="1"/>
          <p:nvPr/>
        </p:nvSpPr>
        <p:spPr>
          <a:xfrm>
            <a:off x="7728857" y="33449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y.bmp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FD1DFC-0E3F-41D7-AB1A-D82D2F071739}"/>
              </a:ext>
            </a:extLst>
          </p:cNvPr>
          <p:cNvSpPr/>
          <p:nvPr/>
        </p:nvSpPr>
        <p:spPr>
          <a:xfrm>
            <a:off x="7923948" y="6130987"/>
            <a:ext cx="2289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esult.bmp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E7C417-D033-4975-81B0-FCD0C1FCD5D9}"/>
              </a:ext>
            </a:extLst>
          </p:cNvPr>
          <p:cNvSpPr/>
          <p:nvPr/>
        </p:nvSpPr>
        <p:spPr>
          <a:xfrm>
            <a:off x="2355215" y="135279"/>
            <a:ext cx="1130936" cy="4292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712CFA-A19C-46E2-B111-C66653D20ACE}"/>
              </a:ext>
            </a:extLst>
          </p:cNvPr>
          <p:cNvSpPr/>
          <p:nvPr/>
        </p:nvSpPr>
        <p:spPr>
          <a:xfrm>
            <a:off x="387350" y="926152"/>
            <a:ext cx="5708650" cy="587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打开两个输入图像文件，读取位图文件头和位图信息头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5F4D1F-40CE-431B-9C34-49FBFBFA2257}"/>
              </a:ext>
            </a:extLst>
          </p:cNvPr>
          <p:cNvSpPr/>
          <p:nvPr/>
        </p:nvSpPr>
        <p:spPr>
          <a:xfrm>
            <a:off x="387350" y="2000251"/>
            <a:ext cx="5695305" cy="77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从命令行参数中获取混合的百分比，并将其转换为小数形式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2AB3A-44C1-4752-B34A-8444C0F906CC}"/>
              </a:ext>
            </a:extLst>
          </p:cNvPr>
          <p:cNvSpPr/>
          <p:nvPr/>
        </p:nvSpPr>
        <p:spPr>
          <a:xfrm>
            <a:off x="387350" y="3161025"/>
            <a:ext cx="5708650" cy="5873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打开输出图像文件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准备写入数据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C57ACD-F110-4296-BF54-2D6F460E57C7}"/>
              </a:ext>
            </a:extLst>
          </p:cNvPr>
          <p:cNvSpPr/>
          <p:nvPr/>
        </p:nvSpPr>
        <p:spPr>
          <a:xfrm>
            <a:off x="374005" y="4104943"/>
            <a:ext cx="5708650" cy="72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输入图像的颜色数据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根据给定的混合百分比，计算混合后的像素值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404A5E-0B7F-45D6-98C9-98FFE3035DFC}"/>
              </a:ext>
            </a:extLst>
          </p:cNvPr>
          <p:cNvSpPr/>
          <p:nvPr/>
        </p:nvSpPr>
        <p:spPr>
          <a:xfrm>
            <a:off x="360660" y="5240119"/>
            <a:ext cx="5721995" cy="633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将位图文件头和位图信息头写入输出图像文件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C563B57-AA3B-4552-9BBD-8C6B7DC5ECE8}"/>
              </a:ext>
            </a:extLst>
          </p:cNvPr>
          <p:cNvSpPr/>
          <p:nvPr/>
        </p:nvSpPr>
        <p:spPr>
          <a:xfrm>
            <a:off x="2302601" y="6281518"/>
            <a:ext cx="1236163" cy="5612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E34EA8-6998-43A2-ACCA-B8E130C6571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0683" y="564528"/>
            <a:ext cx="317" cy="38162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8C97C40-17FB-4D9C-97EC-9AA09ACCA1F8}"/>
              </a:ext>
            </a:extLst>
          </p:cNvPr>
          <p:cNvCxnSpPr>
            <a:cxnSpLocks/>
          </p:cNvCxnSpPr>
          <p:nvPr/>
        </p:nvCxnSpPr>
        <p:spPr>
          <a:xfrm>
            <a:off x="2920682" y="1513527"/>
            <a:ext cx="0" cy="44227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BB447F8-41E5-4ADE-B95E-64C86B5CC17E}"/>
              </a:ext>
            </a:extLst>
          </p:cNvPr>
          <p:cNvCxnSpPr>
            <a:cxnSpLocks/>
          </p:cNvCxnSpPr>
          <p:nvPr/>
        </p:nvCxnSpPr>
        <p:spPr>
          <a:xfrm>
            <a:off x="2920682" y="2774951"/>
            <a:ext cx="0" cy="38099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DD3CE6-0ABF-4F0D-AFAF-780B1BEDC3A3}"/>
              </a:ext>
            </a:extLst>
          </p:cNvPr>
          <p:cNvCxnSpPr>
            <a:cxnSpLocks/>
          </p:cNvCxnSpPr>
          <p:nvPr/>
        </p:nvCxnSpPr>
        <p:spPr>
          <a:xfrm>
            <a:off x="2920682" y="3786482"/>
            <a:ext cx="0" cy="3184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8C3E604-BCF4-4F5D-BDB8-2C6B212A2358}"/>
              </a:ext>
            </a:extLst>
          </p:cNvPr>
          <p:cNvCxnSpPr>
            <a:cxnSpLocks/>
          </p:cNvCxnSpPr>
          <p:nvPr/>
        </p:nvCxnSpPr>
        <p:spPr>
          <a:xfrm>
            <a:off x="2920682" y="4832351"/>
            <a:ext cx="0" cy="40776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36EA4EC-8D1F-421C-841C-890B796FCE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920682" y="5873750"/>
            <a:ext cx="1" cy="40776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3BB09B-87D0-49B7-8C5D-4725116CE293}"/>
              </a:ext>
            </a:extLst>
          </p:cNvPr>
          <p:cNvSpPr/>
          <p:nvPr/>
        </p:nvSpPr>
        <p:spPr>
          <a:xfrm>
            <a:off x="6270171" y="135279"/>
            <a:ext cx="5841683" cy="670745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2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049E8A-4AA0-4EBE-B99A-579A2F1BF070}"/>
              </a:ext>
            </a:extLst>
          </p:cNvPr>
          <p:cNvSpPr/>
          <p:nvPr/>
        </p:nvSpPr>
        <p:spPr>
          <a:xfrm>
            <a:off x="1124857" y="899886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初始化堆栈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E1CB5-FEC8-4760-AC3C-04E26F927DA1}"/>
              </a:ext>
            </a:extLst>
          </p:cNvPr>
          <p:cNvSpPr/>
          <p:nvPr/>
        </p:nvSpPr>
        <p:spPr>
          <a:xfrm>
            <a:off x="1124857" y="2162629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压栈操作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(Push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C3B009-D79B-406C-8332-8F62D1DD606E}"/>
              </a:ext>
            </a:extLst>
          </p:cNvPr>
          <p:cNvSpPr/>
          <p:nvPr/>
        </p:nvSpPr>
        <p:spPr>
          <a:xfrm>
            <a:off x="1124857" y="3443515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弹栈操作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(Pop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770AD2-1DC9-4463-8FD7-2C0716EE2D3F}"/>
              </a:ext>
            </a:extLst>
          </p:cNvPr>
          <p:cNvSpPr/>
          <p:nvPr/>
        </p:nvSpPr>
        <p:spPr>
          <a:xfrm>
            <a:off x="1124856" y="4572000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清空堆栈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ClearStack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B35F0E-14D8-43A4-B46D-0A4ACDDC0306}"/>
              </a:ext>
            </a:extLst>
          </p:cNvPr>
          <p:cNvSpPr/>
          <p:nvPr/>
        </p:nvSpPr>
        <p:spPr>
          <a:xfrm>
            <a:off x="1124857" y="5724072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销毁堆栈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55D41-52F4-4E9F-9057-5AA3E5CA55D0}"/>
              </a:ext>
            </a:extLst>
          </p:cNvPr>
          <p:cNvSpPr/>
          <p:nvPr/>
        </p:nvSpPr>
        <p:spPr>
          <a:xfrm>
            <a:off x="6545943" y="899886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获取堆栈长度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GetLen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D902F-C085-4609-B7E6-92A809CE4D88}"/>
              </a:ext>
            </a:extLst>
          </p:cNvPr>
          <p:cNvSpPr/>
          <p:nvPr/>
        </p:nvSpPr>
        <p:spPr>
          <a:xfrm>
            <a:off x="6545943" y="2129973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中缀转后缀表达式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InfixToPostfix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3382BE-B102-42E2-B628-9CF20447B40B}"/>
              </a:ext>
            </a:extLst>
          </p:cNvPr>
          <p:cNvSpPr/>
          <p:nvPr/>
        </p:nvSpPr>
        <p:spPr>
          <a:xfrm>
            <a:off x="6545943" y="3429000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后缀表达式求值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(Calculate</a:t>
            </a: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3605A2-5645-4E96-ADA9-A7FDE40AAE18}"/>
              </a:ext>
            </a:extLst>
          </p:cNvPr>
          <p:cNvSpPr/>
          <p:nvPr/>
        </p:nvSpPr>
        <p:spPr>
          <a:xfrm>
            <a:off x="6545943" y="4572000"/>
            <a:ext cx="4971143" cy="83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错误处理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17237CD-CB14-4E69-BBF7-DA8F9FBB99EF}"/>
              </a:ext>
            </a:extLst>
          </p:cNvPr>
          <p:cNvSpPr/>
          <p:nvPr/>
        </p:nvSpPr>
        <p:spPr>
          <a:xfrm>
            <a:off x="2870198" y="8164"/>
            <a:ext cx="1480457" cy="5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8692AC-1404-4D87-BB5D-42EE9C2751FD}"/>
              </a:ext>
            </a:extLst>
          </p:cNvPr>
          <p:cNvSpPr/>
          <p:nvPr/>
        </p:nvSpPr>
        <p:spPr>
          <a:xfrm>
            <a:off x="8291285" y="5850164"/>
            <a:ext cx="1480457" cy="582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BE93A9-C70B-4C9C-904B-FB5692703DA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3610427" y="590549"/>
            <a:ext cx="2" cy="30933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8CADFF-2FAE-4C13-A908-0EDF5F8C2C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10429" y="1734457"/>
            <a:ext cx="0" cy="42817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E321B0-C155-4158-A0FF-0335DDF4F50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10428" y="4278086"/>
            <a:ext cx="1" cy="29391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09C73F-DA88-489B-B35C-E6156296359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10429" y="2997200"/>
            <a:ext cx="0" cy="44631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BB9A10-15F8-4481-B398-2DD96377617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10426" y="5406571"/>
            <a:ext cx="2" cy="42817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C1562B-74F5-43C0-B3C2-1DE544A4F64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031515" y="1734457"/>
            <a:ext cx="0" cy="39551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B45410F-BF8B-41D8-8E33-19EB254A85A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31515" y="2964544"/>
            <a:ext cx="0" cy="46445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D0AB721-6E2C-4B32-9651-18A1039CFAE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31515" y="4263571"/>
            <a:ext cx="0" cy="30842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1217C0-BF6F-4C26-8A85-A2A0AC4C326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031514" y="5406571"/>
            <a:ext cx="1" cy="44359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9A144BB-F2EE-423B-B36C-9EF54F44320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 flipH="1" flipV="1">
            <a:off x="3491593" y="1018722"/>
            <a:ext cx="5658757" cy="5421086"/>
          </a:xfrm>
          <a:prstGeom prst="bentConnector5">
            <a:avLst>
              <a:gd name="adj1" fmla="val -4040"/>
              <a:gd name="adj2" fmla="val 50000"/>
              <a:gd name="adj3" fmla="val 10404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207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越洋</dc:creator>
  <cp:lastModifiedBy>王 越洋</cp:lastModifiedBy>
  <cp:revision>5</cp:revision>
  <dcterms:created xsi:type="dcterms:W3CDTF">2023-05-31T06:28:37Z</dcterms:created>
  <dcterms:modified xsi:type="dcterms:W3CDTF">2023-05-31T06:57:12Z</dcterms:modified>
</cp:coreProperties>
</file>