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0" r:id="rId54"/>
    <p:sldId id="314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</p:sldIdLst>
  <p:sldSz cx="9144000" cy="6858000" type="screen4x3"/>
  <p:notesSz cx="6858000" cy="9144000"/>
  <p:defaultTextStyle>
    <a:defPPr>
      <a:defRPr lang="es-ES"/>
    </a:defPPr>
    <a:lvl1pPr marL="0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5BAF46-9F9A-4CD0-9BF4-8BB8EBD0B4AE}" type="datetimeFigureOut">
              <a:rPr lang="es-CR" smtClean="0"/>
              <a:pPr/>
              <a:t>25/11/2013</a:t>
            </a:fld>
            <a:endParaRPr lang="es-C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65735" y="1593057"/>
            <a:ext cx="8878253" cy="235458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Alivebox</a:t>
            </a:r>
            <a:br>
              <a:rPr lang="en-US" dirty="0" smtClean="0"/>
            </a:b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ExtJS </a:t>
            </a:r>
            <a:br>
              <a:rPr lang="en-US" sz="4300" dirty="0" smtClean="0"/>
            </a:br>
            <a:r>
              <a:rPr lang="en-US" sz="4300" dirty="0" smtClean="0"/>
              <a:t>From Basic to Pro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774624" y="27491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4" y="3284984"/>
            <a:ext cx="28769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92123" y="2555612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Viewport.js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3" y="3153023"/>
            <a:ext cx="287695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70799" y="25745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64" y="3356992"/>
            <a:ext cx="308653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n-US" sz="43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78" y="2780928"/>
            <a:ext cx="6115904" cy="36295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51230" y="1556792"/>
            <a:ext cx="479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Ext.define</a:t>
            </a:r>
            <a:r>
              <a:rPr lang="en-US" dirty="0" smtClean="0"/>
              <a:t> -&gt; To define a class configuration</a:t>
            </a:r>
          </a:p>
          <a:p>
            <a:r>
              <a:rPr lang="en-US" dirty="0" err="1" smtClean="0"/>
              <a:t>Ext.create</a:t>
            </a:r>
            <a:r>
              <a:rPr lang="en-US" dirty="0" smtClean="0"/>
              <a:t> -&gt; To create an instance of a class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6777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 smtClean="0"/>
              <a:t>system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CR" dirty="0" err="1" smtClean="0"/>
              <a:t>Apply</a:t>
            </a:r>
            <a:r>
              <a:rPr lang="es-CR" dirty="0" smtClean="0"/>
              <a:t> and </a:t>
            </a:r>
            <a:r>
              <a:rPr lang="es-CR" dirty="0" err="1" smtClean="0"/>
              <a:t>Update</a:t>
            </a:r>
            <a:r>
              <a:rPr lang="es-CR" dirty="0" smtClean="0"/>
              <a:t> </a:t>
            </a:r>
            <a:r>
              <a:rPr lang="es-CR" dirty="0" err="1" smtClean="0"/>
              <a:t>functions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935529" y="2004172"/>
            <a:ext cx="72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r>
              <a:rPr lang="en-US" dirty="0"/>
              <a:t>: Intercepts and validates a value prior to it being stored in the component property 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2" y="2872552"/>
            <a:ext cx="6735115" cy="12765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86" y="5085184"/>
            <a:ext cx="6192685" cy="10081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06269" y="442782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/>
              <a:t>: Executed after the property has successfully been set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238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Statics</a:t>
            </a:r>
            <a:r>
              <a:rPr lang="es-CR" dirty="0"/>
              <a:t> and </a:t>
            </a:r>
            <a:r>
              <a:rPr lang="es-CR" dirty="0" err="1"/>
              <a:t>singletons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2"/>
            <a:ext cx="3774584" cy="1489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1" y="3861048"/>
            <a:ext cx="46869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Dynamic</a:t>
            </a:r>
            <a:r>
              <a:rPr lang="es-CR" dirty="0"/>
              <a:t> </a:t>
            </a:r>
            <a:r>
              <a:rPr lang="es-CR" dirty="0" err="1"/>
              <a:t>loading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3068960"/>
            <a:ext cx="88062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1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Creating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launch</a:t>
            </a:r>
            <a:r>
              <a:rPr lang="es-CR" dirty="0"/>
              <a:t> </a:t>
            </a:r>
            <a:r>
              <a:rPr lang="es-CR" dirty="0" err="1"/>
              <a:t>function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94202" y="227687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app.js is loaded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controllers are loaded and their </a:t>
            </a:r>
            <a:r>
              <a:rPr lang="en-US" dirty="0" err="1"/>
              <a:t>init</a:t>
            </a:r>
            <a:r>
              <a:rPr lang="en-US" dirty="0"/>
              <a:t>() methods are called in the order in which they're listed in the </a:t>
            </a:r>
            <a:r>
              <a:rPr lang="en-US" dirty="0" err="1"/>
              <a:t>Ext.application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autoCreateViewport</a:t>
            </a:r>
            <a:r>
              <a:rPr lang="en-US" dirty="0"/>
              <a:t> property is set to true, your views/Viewport.js file is loaded into memory and an instance is automatically </a:t>
            </a:r>
            <a:r>
              <a:rPr lang="en-US" dirty="0" smtClean="0"/>
              <a:t>instantiated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launch method is executed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2292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smtClean="0"/>
              <a:t>Defining Views</a:t>
            </a:r>
            <a:br>
              <a:rPr lang="es-CR" dirty="0" smtClean="0"/>
            </a:br>
            <a:r>
              <a:rPr lang="es-CR" dirty="0" smtClean="0"/>
              <a:t>Creating a View</a:t>
            </a:r>
            <a:endParaRPr lang="en-US" sz="4300" dirty="0" smtClean="0"/>
          </a:p>
        </p:txBody>
      </p:sp>
      <p:pic>
        <p:nvPicPr>
          <p:cNvPr id="6" name="Imagen 5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06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2" name="Imagen 1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248472" cy="47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Documentation 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2013-11-05 15_12_39-Ext.form.field.ComboBox - Ext JS 4.2.2 - Sencha Do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4080577" cy="3168352"/>
          </a:xfrm>
          <a:prstGeom prst="rect">
            <a:avLst/>
          </a:prstGeom>
          <a:noFill/>
        </p:spPr>
      </p:pic>
      <p:pic>
        <p:nvPicPr>
          <p:cNvPr id="1027" name="Picture 3" descr="D:\Dropbox\Documentos\Personal\Software\Trainings\ExtJS 4 Basic to Advanced\Resources\doc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40968"/>
            <a:ext cx="3445162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5" name="Imagen 4" descr="views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88007"/>
            <a:ext cx="6092749" cy="50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smtClean="0"/>
              <a:t>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h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43121"/>
            <a:ext cx="5122550" cy="4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 smtClean="0"/>
              <a:t>vbox</a:t>
            </a:r>
            <a:r>
              <a:rPr lang="en-US" dirty="0" smtClean="0"/>
              <a:t>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v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608512" cy="4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3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fit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f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2727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card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ca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1689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4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Column layout</a:t>
            </a:r>
            <a:endParaRPr lang="en-US" sz="4300" dirty="0" smtClean="0"/>
          </a:p>
        </p:txBody>
      </p:sp>
      <p:pic>
        <p:nvPicPr>
          <p:cNvPr id="2" name="Imagen 1" descr="colum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4580429" cy="58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3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Docking Toolbars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98" y="908720"/>
            <a:ext cx="3151863" cy="5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Defining</a:t>
            </a:r>
            <a:r>
              <a:rPr lang="es-CR" dirty="0"/>
              <a:t> </a:t>
            </a:r>
            <a:r>
              <a:rPr lang="es-CR" dirty="0" err="1"/>
              <a:t>Models</a:t>
            </a:r>
            <a:r>
              <a:rPr lang="es-CR" dirty="0"/>
              <a:t> and </a:t>
            </a:r>
            <a:r>
              <a:rPr lang="es-CR" dirty="0" err="1"/>
              <a:t>Stores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n-US" dirty="0"/>
              <a:t>Defining model fields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38" y="1988840"/>
            <a:ext cx="292458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</a:t>
            </a:r>
            <a:r>
              <a:rPr lang="en-US" dirty="0"/>
              <a:t>model </a:t>
            </a:r>
            <a:r>
              <a:rPr lang="en-US" dirty="0" smtClean="0"/>
              <a:t>fields</a:t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2627784" y="1844824"/>
            <a:ext cx="4035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‘auto’, this is the default, </a:t>
            </a:r>
            <a:br>
              <a:rPr lang="en-US" sz="2400" dirty="0" smtClean="0"/>
            </a:br>
            <a:r>
              <a:rPr lang="en-US" sz="2400" dirty="0" smtClean="0"/>
              <a:t>no conversion is executed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bool</a:t>
            </a:r>
            <a:r>
              <a:rPr lang="en-US" sz="2400" dirty="0" smtClean="0"/>
              <a:t>’ and ‘</a:t>
            </a:r>
            <a:r>
              <a:rPr lang="en-US" sz="2400" dirty="0" err="1" smtClean="0"/>
              <a:t>boolean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‘number’ and ‘float’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 and ‘integer’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‘string’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‘date’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147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9740"/>
              </p:ext>
            </p:extLst>
          </p:nvPr>
        </p:nvGraphicFramePr>
        <p:xfrm>
          <a:off x="251521" y="1535108"/>
          <a:ext cx="874536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4822129"/>
                <a:gridCol w="2915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‘d’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month, 2 digits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‘j’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‘m’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‘n’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s-CR" sz="1400" dirty="0" smtClean="0"/>
                        <a:t>Y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full numeric representation of a year, 4 digits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1999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2003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‘y’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two digit representation of a year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Minutes,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‘s’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Seconds</a:t>
                      </a:r>
                      <a:r>
                        <a:rPr lang="es-CR" sz="1400" dirty="0" smtClean="0"/>
                        <a:t>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2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Examples </a:t>
            </a:r>
            <a:endParaRPr lang="en-US" sz="4300" dirty="0" smtClean="0"/>
          </a:p>
        </p:txBody>
      </p:sp>
      <p:pic>
        <p:nvPicPr>
          <p:cNvPr id="2050" name="Picture 2" descr="D:\Dropbox\Documentos\Personal\Software\Trainings\ExtJS 4 Basic to Advanced\Resources\examp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601" y="1844824"/>
            <a:ext cx="8244855" cy="46487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10" y="2852936"/>
            <a:ext cx="3479486" cy="14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convert 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6" y="2603291"/>
            <a:ext cx="6938834" cy="1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associations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88" y="1628800"/>
            <a:ext cx="3278127" cy="9571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6" y="3297206"/>
            <a:ext cx="4023146" cy="2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43" y="1772816"/>
            <a:ext cx="568721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7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3" y="2060848"/>
            <a:ext cx="752580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a store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5" y="1916832"/>
            <a:ext cx="3209536" cy="39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</a:t>
            </a:r>
            <a:r>
              <a:rPr lang="en-US" dirty="0" smtClean="0"/>
              <a:t>store or models custom </a:t>
            </a:r>
            <a:r>
              <a:rPr lang="en-US" dirty="0"/>
              <a:t>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39" y="1700808"/>
            <a:ext cx="4378427" cy="2016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9729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16832"/>
            <a:ext cx="3400970" cy="4428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3400970" cy="4428677"/>
          </a:xfrm>
          <a:prstGeom prst="rect">
            <a:avLst/>
          </a:prstGeom>
          <a:noFill/>
        </p:spPr>
      </p:pic>
      <p:pic>
        <p:nvPicPr>
          <p:cNvPr id="2050" name="Picture 2" descr="D:\Dropbox\Documentos\Personal\Software\Trainings\ExtJS 4 Basic to Advanced\Resources\form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492996"/>
            <a:ext cx="4648200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Assigning default configuration values</a:t>
            </a:r>
            <a:endParaRPr lang="en-US" sz="4300" dirty="0" smtClean="0"/>
          </a:p>
        </p:txBody>
      </p:sp>
      <p:pic>
        <p:nvPicPr>
          <p:cNvPr id="3075" name="Picture 3" descr="D:\Dropbox\Documentos\Personal\Software\Trainings\ExtJS 4 Basic to Advanced\Resources\forms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240013"/>
            <a:ext cx="4648200" cy="981075"/>
          </a:xfrm>
          <a:prstGeom prst="rect">
            <a:avLst/>
          </a:prstGeom>
          <a:noFill/>
        </p:spPr>
      </p:pic>
      <p:pic>
        <p:nvPicPr>
          <p:cNvPr id="3076" name="Picture 4" descr="D:\Dropbox\Documentos\Personal\Software\Trainings\ExtJS 4 Basic to Advanced\Resources\forms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114675" cy="473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ExtJS 4 MVC </a:t>
            </a:r>
            <a:endParaRPr lang="en-US" sz="4300" dirty="0" smtClean="0"/>
          </a:p>
        </p:txBody>
      </p:sp>
      <p:pic>
        <p:nvPicPr>
          <p:cNvPr id="3074" name="Picture 2" descr="D:\Dropbox\Documentos\Personal\Software\Trainings\ExtJS 4 Basic to Advanced\Resources\mvc-over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572500" cy="4240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Textfields</a:t>
            </a:r>
            <a:endParaRPr lang="en-US" sz="4300" dirty="0" smtClean="0"/>
          </a:p>
        </p:txBody>
      </p:sp>
      <p:pic>
        <p:nvPicPr>
          <p:cNvPr id="4098" name="Picture 2" descr="D:\Dropbox\Documentos\Personal\Software\Trainings\ExtJS 4 Basic to Advanced\Resources\textfie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348880"/>
            <a:ext cx="3310859" cy="210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ComboBoxes</a:t>
            </a:r>
            <a:endParaRPr lang="en-US" sz="4300" dirty="0" smtClean="0"/>
          </a:p>
        </p:txBody>
      </p:sp>
      <p:pic>
        <p:nvPicPr>
          <p:cNvPr id="5123" name="Picture 3" descr="D:\Dropbox\Documentos\Personal\Software\Trainings\ExtJS 4 Basic to Advanced\Resources\combo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518222"/>
            <a:ext cx="2559245" cy="2134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RadioGroups</a:t>
            </a:r>
            <a:endParaRPr lang="en-US" sz="4300" dirty="0" smtClean="0"/>
          </a:p>
        </p:txBody>
      </p:sp>
      <p:pic>
        <p:nvPicPr>
          <p:cNvPr id="6146" name="Picture 2" descr="D:\Dropbox\Documentos\Personal\Software\Trainings\ExtJS 4 Basic to Advanced\Resources\radio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16832"/>
            <a:ext cx="2799754" cy="3869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FieldSet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7170" name="Picture 2" descr="D:\Dropbox\Documentos\Personal\Software\Trainings\ExtJS 4 Basic to Advanced\Resources\field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2419350" cy="3533775"/>
          </a:xfrm>
          <a:prstGeom prst="rect">
            <a:avLst/>
          </a:prstGeom>
          <a:noFill/>
        </p:spPr>
      </p:pic>
      <p:pic>
        <p:nvPicPr>
          <p:cNvPr id="7171" name="Picture 3" descr="D:\Dropbox\Documentos\Personal\Software\Trainings\ExtJS 4 Basic to Advanced\Resources\fieldse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140968"/>
            <a:ext cx="45339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FieldContainer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8194" name="Picture 2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14" y="1700808"/>
            <a:ext cx="2457450" cy="4286250"/>
          </a:xfrm>
          <a:prstGeom prst="rect">
            <a:avLst/>
          </a:prstGeom>
          <a:noFill/>
        </p:spPr>
      </p:pic>
      <p:pic>
        <p:nvPicPr>
          <p:cNvPr id="8196" name="Picture 4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520934"/>
            <a:ext cx="5616624" cy="412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64233"/>
            <a:ext cx="2304256" cy="6124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28" y="664233"/>
            <a:ext cx="2397608" cy="61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3831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79" y="1352818"/>
            <a:ext cx="5381548" cy="21481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7" y="3970885"/>
            <a:ext cx="441069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38" y="2567151"/>
            <a:ext cx="594443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5" y="5034404"/>
            <a:ext cx="4410691" cy="17528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58" y="1484784"/>
            <a:ext cx="58017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Field validations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2" y="3806695"/>
            <a:ext cx="4667901" cy="1638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3" y="1862198"/>
            <a:ext cx="415348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an ExtJS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Sencha CMD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5685"/>
            <a:ext cx="6885300" cy="6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285293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 validations or field validations?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03878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VTypes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828546" y="1951672"/>
            <a:ext cx="5436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Validators para usar en fields</a:t>
            </a:r>
            <a:br>
              <a:rPr lang="en-US" dirty="0" smtClean="0"/>
            </a:br>
            <a:endParaRPr lang="es-C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en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Ext.form.field.Vtypes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 mas </a:t>
            </a:r>
            <a:r>
              <a:rPr lang="en-US" dirty="0" err="1" smtClean="0"/>
              <a:t>comunes</a:t>
            </a:r>
            <a:r>
              <a:rPr lang="en-US" dirty="0" smtClean="0"/>
              <a:t> son email y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31" y="4293096"/>
            <a:ext cx="2717797" cy="11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custom vtypes</a:t>
            </a:r>
            <a:br>
              <a:rPr lang="en-US" dirty="0" smtClean="0"/>
            </a:br>
            <a:r>
              <a:rPr lang="en-US" dirty="0" smtClean="0"/>
              <a:t>Confirm passwords validator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15" y="1628800"/>
            <a:ext cx="2505425" cy="2200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30" y="4149080"/>
            <a:ext cx="499179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2738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a grid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0" y="764704"/>
            <a:ext cx="5051566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233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Column types</a:t>
            </a:r>
            <a:endParaRPr lang="en-US" sz="4300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31079"/>
              </p:ext>
            </p:extLst>
          </p:nvPr>
        </p:nvGraphicFramePr>
        <p:xfrm>
          <a:off x="683568" y="1915264"/>
          <a:ext cx="7776864" cy="33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s-CR" sz="140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 column, usually used to display</a:t>
                      </a:r>
                      <a:r>
                        <a:rPr lang="en-US" sz="1400" baseline="0" dirty="0" smtClean="0"/>
                        <a:t> string values</a:t>
                      </a:r>
                      <a:endParaRPr lang="es-CR" sz="1400" dirty="0"/>
                    </a:p>
                  </a:txBody>
                  <a:tcPr/>
                </a:tc>
              </a:tr>
              <a:tr h="373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Boolean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output </a:t>
                      </a:r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data as strings, e.g. "Yes" or "No"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transform </a:t>
                      </a:r>
                      <a:r>
                        <a:rPr lang="en-US" sz="1400" dirty="0" err="1" smtClean="0"/>
                        <a:t>Javascript</a:t>
                      </a:r>
                      <a:r>
                        <a:rPr lang="en-US" sz="1400" dirty="0" smtClean="0"/>
                        <a:t> date objects into human-readable date/time values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Template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use </a:t>
                      </a:r>
                      <a:r>
                        <a:rPr lang="en-US" sz="1400" dirty="0" err="1" smtClean="0"/>
                        <a:t>Ext.XTemplate</a:t>
                      </a:r>
                      <a:r>
                        <a:rPr lang="en-US" sz="1400" dirty="0" smtClean="0"/>
                        <a:t> syntax to define the output format of a field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RowNumberer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Displays the current row number for a record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place clickable buttons in a column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33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Boolean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2" y="2636912"/>
            <a:ext cx="3060821" cy="1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Date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9" y="2761036"/>
            <a:ext cx="3033148" cy="1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4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Number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2" y="2850523"/>
            <a:ext cx="2853981" cy="16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Template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7" y="2780928"/>
            <a:ext cx="3365192" cy="1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</a:t>
            </a:r>
            <a:r>
              <a:rPr lang="en-US" dirty="0" err="1"/>
              <a:t>RowNumberer</a:t>
            </a:r>
            <a:r>
              <a:rPr lang="en-US" dirty="0"/>
              <a:t>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1" y="3099781"/>
            <a:ext cx="3672544" cy="1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Explaining the folders structure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66" y="3030821"/>
            <a:ext cx="2330978" cy="176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9" y="1933766"/>
            <a:ext cx="21347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an Action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93" y="1771303"/>
            <a:ext cx="5112520" cy="39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column renderers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80" y="2708920"/>
            <a:ext cx="6796946" cy="17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column </a:t>
            </a:r>
            <a:r>
              <a:rPr lang="en-US" dirty="0" smtClean="0"/>
              <a:t>editors</a:t>
            </a:r>
            <a:br>
              <a:rPr lang="en-US" dirty="0" smtClean="0"/>
            </a:br>
            <a:r>
              <a:rPr lang="en-US" dirty="0" smtClean="0"/>
              <a:t>Row Editing and Cell Editing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05498"/>
            <a:ext cx="3942785" cy="37135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24" y="2105498"/>
            <a:ext cx="4073656" cy="37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Loading data locally and from a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Understanding the Proxy class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0010"/>
              </p:ext>
            </p:extLst>
          </p:nvPr>
        </p:nvGraphicFramePr>
        <p:xfrm>
          <a:off x="323528" y="2204864"/>
          <a:ext cx="8496944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/>
                <a:gridCol w="1015359"/>
                <a:gridCol w="4649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LocalStorageProxy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localStorage</a:t>
                      </a:r>
                      <a:r>
                        <a:rPr lang="en-US" sz="1400" dirty="0" smtClean="0"/>
                        <a:t> if the browser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SessionStorageProxy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sessionStorage</a:t>
                      </a:r>
                      <a:r>
                        <a:rPr lang="en-US" sz="1400" dirty="0" smtClean="0"/>
                        <a:t> if the browsers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MemoryProxy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Holds data in memory only, any data is lost when the page is refreshed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Ajax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Sends requests to a server on the same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JsonP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JSON-P to send requests to a server on a different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RESTful</a:t>
                      </a:r>
                      <a:r>
                        <a:rPr lang="en-US" sz="1400" dirty="0" smtClean="0"/>
                        <a:t> HTTP methods (GET/PUT/POST/DELETE) to communicate with server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Ext.direct.Manager</a:t>
                      </a:r>
                      <a:r>
                        <a:rPr lang="en-US" sz="1400" dirty="0" smtClean="0"/>
                        <a:t> to send requests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1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99695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Define the proxy on the model or the store?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953797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a local json file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3845825" cy="18189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58400"/>
            <a:ext cx="2866897" cy="53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/>
              <a:t>LocalStorage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5095"/>
            <a:ext cx="2810267" cy="4143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564904"/>
            <a:ext cx="5048955" cy="12133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437112"/>
            <a:ext cx="50489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 smtClean="0"/>
              <a:t>SessionStorage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492896"/>
            <a:ext cx="5048955" cy="12133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3359"/>
            <a:ext cx="2762636" cy="41439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02" y="4437112"/>
            <a:ext cx="519185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data from a server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" y="1916832"/>
            <a:ext cx="8592327" cy="43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4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Configuring a proxy for data pagination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8" y="980728"/>
            <a:ext cx="7659169" cy="20576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07" y="3261452"/>
            <a:ext cx="3143689" cy="18957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70" y="5301208"/>
            <a:ext cx="222916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2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9552" y="2350035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extjs framework and components classes. Minified and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extjs framework and components classes. Minified and obfuscated.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Basic. Not minified or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936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</a:t>
            </a:r>
            <a:br>
              <a:rPr lang="en-US" dirty="0"/>
            </a:br>
            <a:r>
              <a:rPr lang="en-US" dirty="0"/>
              <a:t>Creating a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4" y="2806147"/>
            <a:ext cx="4898537" cy="1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listeners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02" y="2484496"/>
            <a:ext cx="484890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refs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44" y="4653136"/>
            <a:ext cx="4782217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70" y="1784446"/>
            <a:ext cx="403916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7462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396437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 handlers in the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45" y="2204864"/>
            <a:ext cx="4220016" cy="31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Fire custom events from views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6985"/>
            <a:ext cx="3029373" cy="29722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53" y="2923827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3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83671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2339"/>
            <a:ext cx="4220016" cy="31089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7548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29" y="599004"/>
            <a:ext cx="4447448" cy="62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conditional processing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4" y="2328149"/>
            <a:ext cx="5246718" cy="25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custom </a:t>
            </a:r>
            <a:r>
              <a:rPr lang="en-US" dirty="0" err="1"/>
              <a:t>javascript</a:t>
            </a:r>
            <a:r>
              <a:rPr lang="en-US" dirty="0"/>
              <a:t> methods to </a:t>
            </a:r>
            <a:r>
              <a:rPr lang="en-US" dirty="0" err="1"/>
              <a:t>XTemplates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97" y="2564904"/>
            <a:ext cx="4520912" cy="23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7" y="3284984"/>
            <a:ext cx="4010585" cy="26387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28511" y="27592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3892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a template to a component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82" y="2206267"/>
            <a:ext cx="2800741" cy="19243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12" y="4798555"/>
            <a:ext cx="361047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Explaining the 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/>
              <a:t>component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29" y="2054687"/>
            <a:ext cx="5006648" cy="36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custom components</a:t>
            </a:r>
            <a:br>
              <a:rPr lang="en-US" dirty="0"/>
            </a:br>
            <a:r>
              <a:rPr lang="en-US" dirty="0"/>
              <a:t>Understanding components life cycle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08" y="1266424"/>
            <a:ext cx="6356689" cy="55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Generating production builds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2636912"/>
            <a:ext cx="4739697" cy="551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4149080"/>
            <a:ext cx="4740603" cy="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660436" y="9510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Nesting callbacks === nightmare!!!!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77" y="1994664"/>
            <a:ext cx="4846346" cy="470315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811392" y="14847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0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660436" y="9510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Nesting callbacks === nightmare!!!!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2" y="14847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39" y="1873287"/>
            <a:ext cx="3839522" cy="49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469021" y="971572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Excessive or unnecessary nesting of component structures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5" y="141277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62" y="1988840"/>
            <a:ext cx="2200582" cy="19243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07904" y="409154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78" y="4797152"/>
            <a:ext cx="213389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5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208115" y="82568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leaks caused by failure to cleanup unused components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2" y="14101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15" y="2132856"/>
            <a:ext cx="480127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225365" y="94007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leaks caused by failure to cleanup unused </a:t>
            </a:r>
            <a:r>
              <a:rPr lang="en-US" dirty="0" smtClean="0"/>
              <a:t>components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751697" y="14847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32439"/>
            <a:ext cx="4032448" cy="49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6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484382" y="198884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Monster controllers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75" y="3367965"/>
            <a:ext cx="522995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5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146518" y="276657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app.js</a:t>
            </a: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13" y="3645024"/>
            <a:ext cx="3361227" cy="19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4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93111" y="76799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folder structure for source code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22" y="1988840"/>
            <a:ext cx="3277057" cy="42773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1392" y="1431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1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93111" y="76799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folder structure for source code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7" y="1431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85" y="1978938"/>
            <a:ext cx="2879728" cy="46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6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933220" y="9091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of “id”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1392" y="1431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26" y="2441127"/>
            <a:ext cx="374384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933220" y="9091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of “id”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6" y="149045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08" y="2276872"/>
            <a:ext cx="379147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48224" y="90015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Unreliable referencing of components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1392" y="161950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90" y="3212976"/>
            <a:ext cx="4538116" cy="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48224" y="90015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Unreliable referencing of components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5" y="16195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2" y="3212976"/>
            <a:ext cx="5787089" cy="10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028855" y="234888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Ext.suspendLayouts</a:t>
            </a:r>
            <a:r>
              <a:rPr lang="en-US" dirty="0" smtClean="0"/>
              <a:t>() and </a:t>
            </a:r>
            <a:r>
              <a:rPr lang="en-US" dirty="0" err="1" smtClean="0"/>
              <a:t>Ext.resumeLayouts</a:t>
            </a:r>
            <a:r>
              <a:rPr lang="en-US" dirty="0" smtClean="0"/>
              <a:t>()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1945498" y="3501008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them when you need to perform actions on a</a:t>
            </a:r>
          </a:p>
          <a:p>
            <a:pPr algn="ctr"/>
            <a:r>
              <a:rPr lang="en-US" dirty="0" smtClean="0"/>
              <a:t>collection of </a:t>
            </a:r>
            <a:r>
              <a:rPr lang="en-US" dirty="0" err="1" smtClean="0"/>
              <a:t>ui</a:t>
            </a:r>
            <a:r>
              <a:rPr lang="en-US" smtClean="0"/>
              <a:t> components at </a:t>
            </a:r>
            <a:r>
              <a:rPr lang="en-US" dirty="0" smtClean="0"/>
              <a:t>once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700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785471" y="105366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classes for configurability</a:t>
            </a:r>
            <a:endParaRPr lang="es-CR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1393" y="183553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515312"/>
            <a:ext cx="2257933" cy="9856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34448" y="38517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91" y="4725144"/>
            <a:ext cx="250011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5806</TotalTime>
  <Words>991</Words>
  <Application>Microsoft Office PowerPoint</Application>
  <PresentationFormat>Presentación en pantalla (4:3)</PresentationFormat>
  <Paragraphs>240</Paragraphs>
  <Slides>97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1" baseType="lpstr">
      <vt:lpstr>Arial</vt:lpstr>
      <vt:lpstr>Franklin Gothic Book</vt:lpstr>
      <vt:lpstr>Wingdings 2</vt:lpstr>
      <vt:lpstr>Técnico</vt:lpstr>
      <vt:lpstr>Alivebox  ExtJS  From Basic to Pro</vt:lpstr>
      <vt:lpstr>Reviewing ExtJS Documentation </vt:lpstr>
      <vt:lpstr>Reviewing ExtJS Examples </vt:lpstr>
      <vt:lpstr>Introduction ExtJS 4 MVC </vt:lpstr>
      <vt:lpstr>Creating an ExtJS Project  Introduction to Sencha CMD</vt:lpstr>
      <vt:lpstr>Explaining the folders structure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the class system</vt:lpstr>
      <vt:lpstr>Understanding the class system Apply and Update functions</vt:lpstr>
      <vt:lpstr>Statics and singletons</vt:lpstr>
      <vt:lpstr>Dynamic loading</vt:lpstr>
      <vt:lpstr>Creating the launch function</vt:lpstr>
      <vt:lpstr>Defining Views Creating a View</vt:lpstr>
      <vt:lpstr>Understanding the xtype property </vt:lpstr>
      <vt:lpstr>Understanding the xtype property </vt:lpstr>
      <vt:lpstr>Using the hbox layout  </vt:lpstr>
      <vt:lpstr>Using the vbox layout  </vt:lpstr>
      <vt:lpstr>Using the fit layout  </vt:lpstr>
      <vt:lpstr>Using the card layout  </vt:lpstr>
      <vt:lpstr>Using the Column layout</vt:lpstr>
      <vt:lpstr>Docking Toolbars</vt:lpstr>
      <vt:lpstr>Defining Models and Stores Defining model fields</vt:lpstr>
      <vt:lpstr>Defining model fields Data Types</vt:lpstr>
      <vt:lpstr>Working with Date fields</vt:lpstr>
      <vt:lpstr>Working with Date fields</vt:lpstr>
      <vt:lpstr>Defining convert functions</vt:lpstr>
      <vt:lpstr>Defining model associations</vt:lpstr>
      <vt:lpstr>Defining model validations</vt:lpstr>
      <vt:lpstr>Defining model validations</vt:lpstr>
      <vt:lpstr>Defining a store</vt:lpstr>
      <vt:lpstr>Defining store or models custom functions</vt:lpstr>
      <vt:lpstr>Working with forms Creating a Form</vt:lpstr>
      <vt:lpstr>Working with forms Creating a Form</vt:lpstr>
      <vt:lpstr>Assigning default configuration values</vt:lpstr>
      <vt:lpstr>Using Textfields</vt:lpstr>
      <vt:lpstr>Using ComboBoxes</vt:lpstr>
      <vt:lpstr>Using RadioGroups</vt:lpstr>
      <vt:lpstr>Using the FieldSet component</vt:lpstr>
      <vt:lpstr>Using the FieldContainer component</vt:lpstr>
      <vt:lpstr>Linking a form to a model</vt:lpstr>
      <vt:lpstr>Linking a form to a model</vt:lpstr>
      <vt:lpstr>Linking a form to a model Updating and validating the model</vt:lpstr>
      <vt:lpstr>Linking a form to a model Updating and validating the model</vt:lpstr>
      <vt:lpstr>Field validations</vt:lpstr>
      <vt:lpstr>Model validations or field validations?</vt:lpstr>
      <vt:lpstr>Working with VTypes</vt:lpstr>
      <vt:lpstr>Creating custom vtypes Confirm passwords validator</vt:lpstr>
      <vt:lpstr>Creating a grid</vt:lpstr>
      <vt:lpstr>Column types</vt:lpstr>
      <vt:lpstr>Defining a Boolean Column</vt:lpstr>
      <vt:lpstr>Defining a Date Column</vt:lpstr>
      <vt:lpstr>Defining a Number column</vt:lpstr>
      <vt:lpstr>Defining a Template column</vt:lpstr>
      <vt:lpstr>Defining a RowNumberer column</vt:lpstr>
      <vt:lpstr>Defining an Action column</vt:lpstr>
      <vt:lpstr>Understanding column renderers</vt:lpstr>
      <vt:lpstr>Defining column editors Row Editing and Cell Editing</vt:lpstr>
      <vt:lpstr>Loading data locally and from a server Understanding the Proxy class</vt:lpstr>
      <vt:lpstr>Define the proxy on the model or the store?</vt:lpstr>
      <vt:lpstr>Defining a proxy to read a local json file</vt:lpstr>
      <vt:lpstr>Defining a proxy to put data in the LocalStorage</vt:lpstr>
      <vt:lpstr>Defining a proxy to put data in the SessionStorage</vt:lpstr>
      <vt:lpstr>Defining a proxy to read data from a server</vt:lpstr>
      <vt:lpstr>Configuring a proxy for data pagination</vt:lpstr>
      <vt:lpstr>Defining Controllers Creating a Controller</vt:lpstr>
      <vt:lpstr>Defining controllers listeners</vt:lpstr>
      <vt:lpstr>Defining controllers refs</vt:lpstr>
      <vt:lpstr>Adding components event handlers in the controller or fire custom events from views?</vt:lpstr>
      <vt:lpstr>Event handlers in the controller</vt:lpstr>
      <vt:lpstr>Fire custom events from views</vt:lpstr>
      <vt:lpstr>Adding components event handlers in the controller or fire custom events from views?</vt:lpstr>
      <vt:lpstr>Working with templates</vt:lpstr>
      <vt:lpstr>Implementing conditional processing</vt:lpstr>
      <vt:lpstr>Binding custom javascript methods to XTemplates</vt:lpstr>
      <vt:lpstr>Binding a template to a component</vt:lpstr>
      <vt:lpstr>Explaining the DataView component</vt:lpstr>
      <vt:lpstr>Creating custom components Understanding components life cycle</vt:lpstr>
      <vt:lpstr>Generating production builds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Alivebox  ExtJS  From Basic to Pro</dc:title>
  <cp:lastModifiedBy>Juan Carlos</cp:lastModifiedBy>
  <cp:revision>171</cp:revision>
  <dcterms:modified xsi:type="dcterms:W3CDTF">2013-11-25T21:57:22Z</dcterms:modified>
</cp:coreProperties>
</file>