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1" r:id="rId1"/>
  </p:sldMasterIdLst>
  <p:notesMasterIdLst>
    <p:notesMasterId r:id="rId32"/>
  </p:notesMasterIdLst>
  <p:handoutMasterIdLst>
    <p:handoutMasterId r:id="rId33"/>
  </p:handoutMasterIdLst>
  <p:sldIdLst>
    <p:sldId id="662" r:id="rId2"/>
    <p:sldId id="640" r:id="rId3"/>
    <p:sldId id="656" r:id="rId4"/>
    <p:sldId id="644" r:id="rId5"/>
    <p:sldId id="643" r:id="rId6"/>
    <p:sldId id="646" r:id="rId7"/>
    <p:sldId id="647" r:id="rId8"/>
    <p:sldId id="648" r:id="rId9"/>
    <p:sldId id="649" r:id="rId10"/>
    <p:sldId id="650" r:id="rId11"/>
    <p:sldId id="651" r:id="rId12"/>
    <p:sldId id="652" r:id="rId13"/>
    <p:sldId id="629" r:id="rId14"/>
    <p:sldId id="624" r:id="rId15"/>
    <p:sldId id="612" r:id="rId16"/>
    <p:sldId id="668" r:id="rId17"/>
    <p:sldId id="669" r:id="rId18"/>
    <p:sldId id="627" r:id="rId19"/>
    <p:sldId id="616" r:id="rId20"/>
    <p:sldId id="630" r:id="rId21"/>
    <p:sldId id="631" r:id="rId22"/>
    <p:sldId id="671" r:id="rId23"/>
    <p:sldId id="667" r:id="rId24"/>
    <p:sldId id="633" r:id="rId25"/>
    <p:sldId id="634" r:id="rId26"/>
    <p:sldId id="635" r:id="rId27"/>
    <p:sldId id="672" r:id="rId28"/>
    <p:sldId id="637" r:id="rId29"/>
    <p:sldId id="638" r:id="rId30"/>
    <p:sldId id="674" r:id="rId31"/>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32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32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32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3200" kern="1200">
        <a:solidFill>
          <a:schemeClr val="tx1"/>
        </a:solidFill>
        <a:latin typeface="Arial" pitchFamily="34" charset="0"/>
        <a:ea typeface="宋体" pitchFamily="2" charset="-122"/>
        <a:cs typeface="+mn-cs"/>
      </a:defRPr>
    </a:lvl5pPr>
    <a:lvl6pPr marL="2286000" algn="l" defTabSz="914400" rtl="0" eaLnBrk="1" latinLnBrk="0" hangingPunct="1">
      <a:defRPr sz="3200" kern="1200">
        <a:solidFill>
          <a:schemeClr val="tx1"/>
        </a:solidFill>
        <a:latin typeface="Arial" pitchFamily="34" charset="0"/>
        <a:ea typeface="宋体" pitchFamily="2" charset="-122"/>
        <a:cs typeface="+mn-cs"/>
      </a:defRPr>
    </a:lvl6pPr>
    <a:lvl7pPr marL="2743200" algn="l" defTabSz="914400" rtl="0" eaLnBrk="1" latinLnBrk="0" hangingPunct="1">
      <a:defRPr sz="3200" kern="1200">
        <a:solidFill>
          <a:schemeClr val="tx1"/>
        </a:solidFill>
        <a:latin typeface="Arial" pitchFamily="34" charset="0"/>
        <a:ea typeface="宋体" pitchFamily="2" charset="-122"/>
        <a:cs typeface="+mn-cs"/>
      </a:defRPr>
    </a:lvl7pPr>
    <a:lvl8pPr marL="3200400" algn="l" defTabSz="914400" rtl="0" eaLnBrk="1" latinLnBrk="0" hangingPunct="1">
      <a:defRPr sz="3200" kern="1200">
        <a:solidFill>
          <a:schemeClr val="tx1"/>
        </a:solidFill>
        <a:latin typeface="Arial" pitchFamily="34" charset="0"/>
        <a:ea typeface="宋体" pitchFamily="2" charset="-122"/>
        <a:cs typeface="+mn-cs"/>
      </a:defRPr>
    </a:lvl8pPr>
    <a:lvl9pPr marL="3657600" algn="l" defTabSz="914400" rtl="0" eaLnBrk="1" latinLnBrk="0" hangingPunct="1">
      <a:defRPr sz="32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000066"/>
    <a:srgbClr val="993366"/>
    <a:srgbClr val="CCCC00"/>
    <a:srgbClr val="CC0000"/>
    <a:srgbClr val="0033CC"/>
    <a:srgbClr val="CCFF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093" autoAdjust="0"/>
  </p:normalViewPr>
  <p:slideViewPr>
    <p:cSldViewPr>
      <p:cViewPr varScale="1">
        <p:scale>
          <a:sx n="66" d="100"/>
          <a:sy n="66" d="100"/>
        </p:scale>
        <p:origin x="1506"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66" d="100"/>
        <a:sy n="66" d="100"/>
      </p:scale>
      <p:origin x="0" y="0"/>
    </p:cViewPr>
  </p:sorterViewPr>
  <p:notesViewPr>
    <p:cSldViewPr>
      <p:cViewPr varScale="1">
        <p:scale>
          <a:sx n="53" d="100"/>
          <a:sy n="53" d="100"/>
        </p:scale>
        <p:origin x="-261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245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E1FFB5B6-43DE-422F-A539-DC4D0CA0779B}" type="datetimeFigureOut">
              <a:rPr lang="zh-CN" altLang="en-US"/>
              <a:pPr>
                <a:defRPr/>
              </a:pPr>
              <a:t>2019/2/25</a:t>
            </a:fld>
            <a:endParaRPr lang="en-US" altLang="zh-CN"/>
          </a:p>
        </p:txBody>
      </p:sp>
      <p:sp>
        <p:nvSpPr>
          <p:cNvPr id="245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245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Arial" charset="0"/>
                <a:ea typeface="宋体" pitchFamily="2" charset="-122"/>
              </a:defRPr>
            </a:lvl1pPr>
          </a:lstStyle>
          <a:p>
            <a:pPr>
              <a:defRPr/>
            </a:pPr>
            <a:fld id="{36EFF11F-6808-4BEC-9127-1C0E904F5202}" type="slidenum">
              <a:rPr lang="zh-CN" altLang="en-US"/>
              <a:pPr>
                <a:defRPr/>
              </a:pPr>
              <a:t>‹#›</a:t>
            </a:fld>
            <a:endParaRPr lang="en-US" altLang="zh-CN"/>
          </a:p>
        </p:txBody>
      </p:sp>
    </p:spTree>
    <p:extLst>
      <p:ext uri="{BB962C8B-B14F-4D97-AF65-F5344CB8AC3E}">
        <p14:creationId xmlns:p14="http://schemas.microsoft.com/office/powerpoint/2010/main" val="1707036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1FEA4B9F-59B6-425D-B8B1-6E1A80F15078}" type="datetimeFigureOut">
              <a:rPr lang="zh-CN" altLang="en-US"/>
              <a:pPr>
                <a:defRPr/>
              </a:pPr>
              <a:t>2019/2/25</a:t>
            </a:fld>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Arial" charset="0"/>
                <a:ea typeface="宋体" pitchFamily="2" charset="-122"/>
              </a:defRPr>
            </a:lvl1pPr>
          </a:lstStyle>
          <a:p>
            <a:pPr>
              <a:defRPr/>
            </a:pPr>
            <a:fld id="{ECCBF07F-5DDF-40F4-B991-F49AB650DFB0}" type="slidenum">
              <a:rPr lang="zh-CN" altLang="en-US"/>
              <a:pPr>
                <a:defRPr/>
              </a:pPr>
              <a:t>‹#›</a:t>
            </a:fld>
            <a:endParaRPr lang="en-US" altLang="zh-CN"/>
          </a:p>
        </p:txBody>
      </p:sp>
    </p:spTree>
    <p:extLst>
      <p:ext uri="{BB962C8B-B14F-4D97-AF65-F5344CB8AC3E}">
        <p14:creationId xmlns:p14="http://schemas.microsoft.com/office/powerpoint/2010/main" val="969302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endParaRPr lang="zh-CN" altLang="en-US"/>
          </a:p>
        </p:txBody>
      </p:sp>
      <p:sp>
        <p:nvSpPr>
          <p:cNvPr id="32772" name="灯片编号占位符 3"/>
          <p:cNvSpPr>
            <a:spLocks noGrp="1"/>
          </p:cNvSpPr>
          <p:nvPr>
            <p:ph type="sldNum" sz="quarter" idx="5"/>
          </p:nvPr>
        </p:nvSpPr>
        <p:spPr>
          <a:noFill/>
        </p:spPr>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fld id="{85E129D9-D85F-4079-8ECE-D2191052554B}" type="slidenum">
              <a:rPr lang="zh-CN" altLang="en-US" sz="1200" smtClean="0"/>
              <a:pP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举例：指路过程</a:t>
            </a:r>
          </a:p>
        </p:txBody>
      </p:sp>
      <p:sp>
        <p:nvSpPr>
          <p:cNvPr id="4" name="灯片编号占位符 3"/>
          <p:cNvSpPr>
            <a:spLocks noGrp="1"/>
          </p:cNvSpPr>
          <p:nvPr>
            <p:ph type="sldNum" sz="quarter" idx="5"/>
          </p:nvPr>
        </p:nvSpPr>
        <p:spPr/>
        <p:txBody>
          <a:bodyPr/>
          <a:lstStyle/>
          <a:p>
            <a:pPr>
              <a:defRPr/>
            </a:pPr>
            <a:fld id="{ECCBF07F-5DDF-40F4-B991-F49AB650DFB0}" type="slidenum">
              <a:rPr lang="zh-CN" altLang="en-US" smtClean="0"/>
              <a:pPr>
                <a:defRPr/>
              </a:pPr>
              <a:t>3</a:t>
            </a:fld>
            <a:endParaRPr lang="en-US" altLang="zh-CN"/>
          </a:p>
        </p:txBody>
      </p:sp>
    </p:spTree>
    <p:extLst>
      <p:ext uri="{BB962C8B-B14F-4D97-AF65-F5344CB8AC3E}">
        <p14:creationId xmlns:p14="http://schemas.microsoft.com/office/powerpoint/2010/main" val="367728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如何给机器人指路</a:t>
            </a:r>
          </a:p>
        </p:txBody>
      </p:sp>
      <p:sp>
        <p:nvSpPr>
          <p:cNvPr id="4" name="灯片编号占位符 3"/>
          <p:cNvSpPr>
            <a:spLocks noGrp="1"/>
          </p:cNvSpPr>
          <p:nvPr>
            <p:ph type="sldNum" sz="quarter" idx="5"/>
          </p:nvPr>
        </p:nvSpPr>
        <p:spPr/>
        <p:txBody>
          <a:bodyPr/>
          <a:lstStyle/>
          <a:p>
            <a:pPr>
              <a:defRPr/>
            </a:pPr>
            <a:fld id="{ECCBF07F-5DDF-40F4-B991-F49AB650DFB0}" type="slidenum">
              <a:rPr lang="zh-CN" altLang="en-US" smtClean="0"/>
              <a:pPr>
                <a:defRPr/>
              </a:pPr>
              <a:t>4</a:t>
            </a:fld>
            <a:endParaRPr lang="en-US" altLang="zh-CN"/>
          </a:p>
        </p:txBody>
      </p:sp>
    </p:spTree>
    <p:extLst>
      <p:ext uri="{BB962C8B-B14F-4D97-AF65-F5344CB8AC3E}">
        <p14:creationId xmlns:p14="http://schemas.microsoft.com/office/powerpoint/2010/main" val="330107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fld id="{2A2B8C6B-B08E-401A-B732-F86BF48706EA}" type="slidenum">
              <a:rPr lang="zh-CN" altLang="en-US" sz="1200" smtClean="0"/>
              <a:pPr/>
              <a:t>13</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计算机程序本质上就是通过中央处理器的逻辑元器件改变内存中不同位置的单元值来实现所需功能。</a:t>
            </a:r>
            <a:endParaRPr lang="zh-CN" altLang="en-US" dirty="0"/>
          </a:p>
        </p:txBody>
      </p:sp>
      <p:sp>
        <p:nvSpPr>
          <p:cNvPr id="4" name="灯片编号占位符 3"/>
          <p:cNvSpPr>
            <a:spLocks noGrp="1"/>
          </p:cNvSpPr>
          <p:nvPr>
            <p:ph type="sldNum" sz="quarter" idx="10"/>
          </p:nvPr>
        </p:nvSpPr>
        <p:spPr/>
        <p:txBody>
          <a:bodyPr/>
          <a:lstStyle/>
          <a:p>
            <a:pPr>
              <a:defRPr/>
            </a:pPr>
            <a:fld id="{ECCBF07F-5DDF-40F4-B991-F49AB650DFB0}" type="slidenum">
              <a:rPr lang="zh-CN" altLang="en-US" smtClean="0"/>
              <a:pPr>
                <a:defRPr/>
              </a:pPr>
              <a:t>20</a:t>
            </a:fld>
            <a:endParaRPr lang="en-US" altLang="zh-CN"/>
          </a:p>
        </p:txBody>
      </p:sp>
    </p:spTree>
    <p:extLst>
      <p:ext uri="{BB962C8B-B14F-4D97-AF65-F5344CB8AC3E}">
        <p14:creationId xmlns:p14="http://schemas.microsoft.com/office/powerpoint/2010/main" val="3859855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cxnSp>
        <p:nvCxnSpPr>
          <p:cNvPr id="3" name="直接连接符 2"/>
          <p:cNvCxnSpPr/>
          <p:nvPr/>
        </p:nvCxnSpPr>
        <p:spPr bwMode="auto">
          <a:xfrm>
            <a:off x="6710363" y="933450"/>
            <a:ext cx="2254250" cy="0"/>
          </a:xfrm>
          <a:prstGeom prst="line">
            <a:avLst/>
          </a:prstGeom>
          <a:ln w="57150"/>
          <a:extLst/>
        </p:spPr>
        <p:style>
          <a:lnRef idx="2">
            <a:schemeClr val="accent6"/>
          </a:lnRef>
          <a:fillRef idx="0">
            <a:schemeClr val="accent6"/>
          </a:fillRef>
          <a:effectRef idx="1">
            <a:schemeClr val="accent6"/>
          </a:effectRef>
          <a:fontRef idx="minor">
            <a:schemeClr val="tx1"/>
          </a:fontRef>
        </p:style>
      </p:cxnSp>
      <p:cxnSp>
        <p:nvCxnSpPr>
          <p:cNvPr id="4" name="直接连接符 3"/>
          <p:cNvCxnSpPr/>
          <p:nvPr/>
        </p:nvCxnSpPr>
        <p:spPr bwMode="auto">
          <a:xfrm>
            <a:off x="6710363" y="836613"/>
            <a:ext cx="2254250" cy="0"/>
          </a:xfrm>
          <a:prstGeom prst="line">
            <a:avLst/>
          </a:prstGeom>
          <a:ln w="12700">
            <a:solidFill>
              <a:srgbClr val="0033CC"/>
            </a:solidFill>
          </a:ln>
          <a:extLst/>
        </p:spPr>
        <p:style>
          <a:lnRef idx="2">
            <a:schemeClr val="accent6"/>
          </a:lnRef>
          <a:fillRef idx="0">
            <a:schemeClr val="accent6"/>
          </a:fillRef>
          <a:effectRef idx="1">
            <a:schemeClr val="accent6"/>
          </a:effectRef>
          <a:fontRef idx="minor">
            <a:schemeClr val="tx1"/>
          </a:fontRef>
        </p:style>
      </p:cxnSp>
      <p:sp>
        <p:nvSpPr>
          <p:cNvPr id="5" name="TextBox 1"/>
          <p:cNvSpPr txBox="1">
            <a:spLocks noChangeArrowheads="1"/>
          </p:cNvSpPr>
          <p:nvPr/>
        </p:nvSpPr>
        <p:spPr bwMode="auto">
          <a:xfrm>
            <a:off x="6763999" y="300561"/>
            <a:ext cx="23980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defRPr/>
            </a:pPr>
            <a:r>
              <a:rPr lang="zh-CN" altLang="en-US" sz="2400" b="1" spc="50" dirty="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程序设计基础</a:t>
            </a:r>
          </a:p>
        </p:txBody>
      </p:sp>
      <p:cxnSp>
        <p:nvCxnSpPr>
          <p:cNvPr id="6" name="直接连接符 5"/>
          <p:cNvCxnSpPr/>
          <p:nvPr/>
        </p:nvCxnSpPr>
        <p:spPr bwMode="auto">
          <a:xfrm>
            <a:off x="0" y="6310313"/>
            <a:ext cx="9144000" cy="0"/>
          </a:xfrm>
          <a:prstGeom prst="line">
            <a:avLst/>
          </a:prstGeom>
          <a:ln w="12700"/>
          <a:effectLst/>
          <a:extLst/>
        </p:spPr>
        <p:style>
          <a:lnRef idx="2">
            <a:schemeClr val="accent6"/>
          </a:lnRef>
          <a:fillRef idx="0">
            <a:schemeClr val="accent6"/>
          </a:fillRef>
          <a:effectRef idx="1">
            <a:schemeClr val="accent6"/>
          </a:effectRef>
          <a:fontRef idx="minor">
            <a:schemeClr val="tx1"/>
          </a:fontRef>
        </p:style>
      </p:cxnSp>
      <p:cxnSp>
        <p:nvCxnSpPr>
          <p:cNvPr id="7" name="直接连接符 6"/>
          <p:cNvCxnSpPr/>
          <p:nvPr/>
        </p:nvCxnSpPr>
        <p:spPr bwMode="auto">
          <a:xfrm>
            <a:off x="0" y="6211888"/>
            <a:ext cx="9144000" cy="0"/>
          </a:xfrm>
          <a:prstGeom prst="line">
            <a:avLst/>
          </a:prstGeom>
          <a:ln w="57150">
            <a:solidFill>
              <a:srgbClr val="0033CC"/>
            </a:solidFill>
          </a:ln>
          <a:effectLst/>
          <a:extLst/>
        </p:spPr>
        <p:style>
          <a:lnRef idx="2">
            <a:schemeClr val="accent6"/>
          </a:lnRef>
          <a:fillRef idx="0">
            <a:schemeClr val="accent6"/>
          </a:fillRef>
          <a:effectRef idx="1">
            <a:schemeClr val="accent6"/>
          </a:effectRef>
          <a:fontRef idx="minor">
            <a:schemeClr val="tx1"/>
          </a:fontRef>
        </p:style>
      </p:cxnSp>
      <p:sp>
        <p:nvSpPr>
          <p:cNvPr id="8" name="标题 3"/>
          <p:cNvSpPr txBox="1">
            <a:spLocks/>
          </p:cNvSpPr>
          <p:nvPr/>
        </p:nvSpPr>
        <p:spPr bwMode="auto">
          <a:xfrm>
            <a:off x="39960" y="6309320"/>
            <a:ext cx="2659832" cy="480053"/>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mj-lt"/>
                <a:ea typeface="黑体" panose="02010609060101010101" pitchFamily="49" charset="-122"/>
                <a:cs typeface="+mj-cs"/>
              </a:defRPr>
            </a:lvl1pPr>
            <a:lvl2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5pPr>
            <a:lvl6pPr marL="4572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eaLnBrk="1" hangingPunct="1">
              <a:defRPr/>
            </a:pPr>
            <a:r>
              <a:rPr lang="en-US" altLang="zh-CN" sz="11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 </a:t>
            </a:r>
            <a:r>
              <a:rPr lang="zh-CN" altLang="en-US" sz="11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大连理工大学 </a:t>
            </a:r>
          </a:p>
        </p:txBody>
      </p:sp>
      <p:sp>
        <p:nvSpPr>
          <p:cNvPr id="17" name="标题 1"/>
          <p:cNvSpPr>
            <a:spLocks noGrp="1"/>
          </p:cNvSpPr>
          <p:nvPr>
            <p:ph type="title"/>
          </p:nvPr>
        </p:nvSpPr>
        <p:spPr>
          <a:xfrm>
            <a:off x="755576" y="1892829"/>
            <a:ext cx="7772400" cy="1362075"/>
          </a:xfrm>
          <a:prstGeom prst="rect">
            <a:avLst/>
          </a:prstGeo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a:defRPr lang="zh-CN" altLang="en-US" sz="4400" b="1" kern="1200" spc="5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defRPr>
            </a:lvl1pPr>
          </a:lstStyle>
          <a:p>
            <a:pPr lvl="0"/>
            <a:r>
              <a:rPr lang="zh-CN" altLang="en-US"/>
              <a:t>单击此处编辑母版标题样式</a:t>
            </a:r>
            <a:endParaRPr lang="zh-CN" altLang="en-US" dirty="0"/>
          </a:p>
        </p:txBody>
      </p:sp>
      <p:sp>
        <p:nvSpPr>
          <p:cNvPr id="9" name="Rectangle 47"/>
          <p:cNvSpPr>
            <a:spLocks noGrp="1" noChangeArrowheads="1"/>
          </p:cNvSpPr>
          <p:nvPr>
            <p:ph type="sldNum" sz="quarter" idx="10"/>
          </p:nvPr>
        </p:nvSpPr>
        <p:spPr/>
        <p:txBody>
          <a:bodyPr/>
          <a:lstStyle>
            <a:lvl1pPr>
              <a:defRPr/>
            </a:lvl1pPr>
          </a:lstStyle>
          <a:p>
            <a:pPr>
              <a:defRPr/>
            </a:pPr>
            <a:fld id="{19806353-A499-4C3C-A35A-CF30532BBA09}" type="slidenum">
              <a:rPr lang="zh-CN" altLang="en-US"/>
              <a:pPr>
                <a:defRPr/>
              </a:pPr>
              <a:t>‹#›</a:t>
            </a:fld>
            <a:endParaRPr lang="zh-CN" altLang="en-US"/>
          </a:p>
        </p:txBody>
      </p:sp>
    </p:spTree>
    <p:extLst>
      <p:ext uri="{BB962C8B-B14F-4D97-AF65-F5344CB8AC3E}">
        <p14:creationId xmlns:p14="http://schemas.microsoft.com/office/powerpoint/2010/main" val="7951286"/>
      </p:ext>
    </p:extLst>
  </p:cSld>
  <p:clrMapOvr>
    <a:masterClrMapping/>
  </p:clrMapOvr>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350" y="71967"/>
            <a:ext cx="8783638" cy="76411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38151" y="941917"/>
            <a:ext cx="7229475" cy="421428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sldNum" sz="quarter" idx="10"/>
          </p:nvPr>
        </p:nvSpPr>
        <p:spPr>
          <a:ln/>
        </p:spPr>
        <p:txBody>
          <a:bodyPr/>
          <a:lstStyle>
            <a:lvl1pPr>
              <a:defRPr/>
            </a:lvl1pPr>
          </a:lstStyle>
          <a:p>
            <a:pPr>
              <a:defRPr/>
            </a:pPr>
            <a:fld id="{8B63DD5B-EBEC-4DF3-A0A3-AA95E1377FEC}" type="slidenum">
              <a:rPr lang="zh-CN" altLang="en-US"/>
              <a:pPr>
                <a:defRPr/>
              </a:pPr>
              <a:t>‹#›</a:t>
            </a:fld>
            <a:endParaRPr lang="zh-CN" altLang="en-US"/>
          </a:p>
        </p:txBody>
      </p:sp>
    </p:spTree>
    <p:extLst>
      <p:ext uri="{BB962C8B-B14F-4D97-AF65-F5344CB8AC3E}">
        <p14:creationId xmlns:p14="http://schemas.microsoft.com/office/powerpoint/2010/main" val="38237720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20715"/>
            <a:ext cx="2286000" cy="49418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20715"/>
            <a:ext cx="6705600" cy="49418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sldNum" sz="quarter" idx="10"/>
          </p:nvPr>
        </p:nvSpPr>
        <p:spPr>
          <a:ln/>
        </p:spPr>
        <p:txBody>
          <a:bodyPr/>
          <a:lstStyle>
            <a:lvl1pPr>
              <a:defRPr/>
            </a:lvl1pPr>
          </a:lstStyle>
          <a:p>
            <a:pPr>
              <a:defRPr/>
            </a:pPr>
            <a:fld id="{426DD4D4-6EA9-435D-96FF-FD9376D1543D}" type="slidenum">
              <a:rPr lang="zh-CN" altLang="en-US"/>
              <a:pPr>
                <a:defRPr/>
              </a:pPr>
              <a:t>‹#›</a:t>
            </a:fld>
            <a:endParaRPr lang="zh-CN" altLang="en-US"/>
          </a:p>
        </p:txBody>
      </p:sp>
    </p:spTree>
    <p:extLst>
      <p:ext uri="{BB962C8B-B14F-4D97-AF65-F5344CB8AC3E}">
        <p14:creationId xmlns:p14="http://schemas.microsoft.com/office/powerpoint/2010/main" val="3473352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620713"/>
            <a:ext cx="91440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676402"/>
            <a:ext cx="6629400"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914400" y="3695702"/>
            <a:ext cx="6629400"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sldNum" sz="quarter" idx="10"/>
          </p:nvPr>
        </p:nvSpPr>
        <p:spPr>
          <a:ln/>
        </p:spPr>
        <p:txBody>
          <a:bodyPr/>
          <a:lstStyle>
            <a:lvl1pPr>
              <a:defRPr/>
            </a:lvl1pPr>
          </a:lstStyle>
          <a:p>
            <a:pPr>
              <a:defRPr/>
            </a:pPr>
            <a:fld id="{28E27CEC-856B-4FF3-88BF-0FD1E41878AB}" type="slidenum">
              <a:rPr lang="zh-CN" altLang="en-US"/>
              <a:pPr>
                <a:defRPr/>
              </a:pPr>
              <a:t>‹#›</a:t>
            </a:fld>
            <a:endParaRPr lang="zh-CN" altLang="en-US"/>
          </a:p>
        </p:txBody>
      </p:sp>
    </p:spTree>
    <p:extLst>
      <p:ext uri="{BB962C8B-B14F-4D97-AF65-F5344CB8AC3E}">
        <p14:creationId xmlns:p14="http://schemas.microsoft.com/office/powerpoint/2010/main" val="3440744477"/>
      </p:ext>
    </p:extLst>
  </p:cSld>
  <p:clrMapOvr>
    <a:masterClrMapping/>
  </p:clrMapOvr>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620713"/>
            <a:ext cx="91440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2"/>
            <a:ext cx="6629400"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2"/>
            <a:ext cx="6629400"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sldNum" sz="quarter" idx="10"/>
          </p:nvPr>
        </p:nvSpPr>
        <p:spPr>
          <a:ln/>
        </p:spPr>
        <p:txBody>
          <a:bodyPr/>
          <a:lstStyle>
            <a:lvl1pPr>
              <a:defRPr/>
            </a:lvl1pPr>
          </a:lstStyle>
          <a:p>
            <a:pPr>
              <a:defRPr/>
            </a:pPr>
            <a:fld id="{45AC812E-6F7A-4853-88B7-5AEC80B4E1B5}" type="slidenum">
              <a:rPr lang="zh-CN" altLang="en-US"/>
              <a:pPr>
                <a:defRPr/>
              </a:pPr>
              <a:t>‹#›</a:t>
            </a:fld>
            <a:endParaRPr lang="zh-CN" altLang="en-US"/>
          </a:p>
        </p:txBody>
      </p:sp>
    </p:spTree>
    <p:extLst>
      <p:ext uri="{BB962C8B-B14F-4D97-AF65-F5344CB8AC3E}">
        <p14:creationId xmlns:p14="http://schemas.microsoft.com/office/powerpoint/2010/main" val="2203408431"/>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7"/>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19</a:t>
            </a:r>
            <a:r>
              <a:rPr lang="zh-CN" altLang="en-US"/>
              <a:t>页   第 </a:t>
            </a:r>
            <a:fld id="{DA549467-BBCF-474B-B339-5232E34F6037}"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80856664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68606"/>
            <a:ext cx="8783638" cy="764117"/>
          </a:xfrm>
          <a:prstGeom prst="rect">
            <a:avLst/>
          </a:prstGeo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lang="zh-CN" altLang="en-US" sz="3200" b="1" kern="1200"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defRPr>
            </a:lvl1pPr>
          </a:lstStyle>
          <a:p>
            <a:pPr lvl="0"/>
            <a:r>
              <a:rPr lang="zh-CN" altLang="en-US"/>
              <a:t>单击此处编辑母版标题样式</a:t>
            </a:r>
            <a:endParaRPr lang="zh-CN" altLang="en-US" dirty="0"/>
          </a:p>
        </p:txBody>
      </p:sp>
      <p:sp>
        <p:nvSpPr>
          <p:cNvPr id="3" name="内容占位符 2"/>
          <p:cNvSpPr>
            <a:spLocks noGrp="1"/>
          </p:cNvSpPr>
          <p:nvPr>
            <p:ph idx="1"/>
          </p:nvPr>
        </p:nvSpPr>
        <p:spPr>
          <a:xfrm>
            <a:off x="107505" y="1220755"/>
            <a:ext cx="7229475" cy="421428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lang="zh-CN" altLang="en-US" sz="2400" dirty="0" smtClean="0">
                <a:solidFill>
                  <a:schemeClr val="tx1"/>
                </a:solidFill>
                <a:latin typeface="+mj-ea"/>
                <a:ea typeface="+mj-ea"/>
              </a:defRPr>
            </a:lvl1pPr>
            <a:lvl2pPr>
              <a:defRPr lang="zh-CN" altLang="en-US" sz="2400" dirty="0" smtClean="0"/>
            </a:lvl2pPr>
            <a:lvl3pPr>
              <a:defRPr lang="zh-CN" altLang="en-US" sz="2400" dirty="0" smtClean="0"/>
            </a:lvl3pPr>
            <a:lvl4pPr>
              <a:defRPr lang="zh-CN" altLang="en-US" sz="2400" dirty="0" smtClean="0"/>
            </a:lvl4pPr>
            <a:lvl5pPr>
              <a:defRPr lang="zh-CN" altLang="en-US" sz="2400" dirty="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47"/>
          <p:cNvSpPr>
            <a:spLocks noGrp="1" noChangeArrowheads="1"/>
          </p:cNvSpPr>
          <p:nvPr>
            <p:ph type="sldNum" sz="quarter" idx="10"/>
          </p:nvPr>
        </p:nvSpPr>
        <p:spPr>
          <a:ln/>
        </p:spPr>
        <p:txBody>
          <a:bodyPr/>
          <a:lstStyle>
            <a:lvl1pPr>
              <a:defRPr/>
            </a:lvl1pPr>
          </a:lstStyle>
          <a:p>
            <a:pPr>
              <a:defRPr/>
            </a:pPr>
            <a:fld id="{83F822FB-44AB-43BC-AB00-D50040993AF0}" type="slidenum">
              <a:rPr lang="zh-CN" altLang="en-US"/>
              <a:pPr>
                <a:defRPr/>
              </a:pPr>
              <a:t>‹#›</a:t>
            </a:fld>
            <a:endParaRPr lang="zh-CN" altLang="en-US"/>
          </a:p>
        </p:txBody>
      </p:sp>
    </p:spTree>
    <p:extLst>
      <p:ext uri="{BB962C8B-B14F-4D97-AF65-F5344CB8AC3E}">
        <p14:creationId xmlns:p14="http://schemas.microsoft.com/office/powerpoint/2010/main" val="12707224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7"/>
          <p:cNvSpPr>
            <a:spLocks noGrp="1" noChangeArrowheads="1"/>
          </p:cNvSpPr>
          <p:nvPr>
            <p:ph type="sldNum" sz="quarter" idx="10"/>
          </p:nvPr>
        </p:nvSpPr>
        <p:spPr>
          <a:ln/>
        </p:spPr>
        <p:txBody>
          <a:bodyPr/>
          <a:lstStyle>
            <a:lvl1pPr>
              <a:defRPr/>
            </a:lvl1pPr>
          </a:lstStyle>
          <a:p>
            <a:pPr>
              <a:defRPr/>
            </a:pPr>
            <a:fld id="{7C948E63-C408-4F6A-ABAF-F01469E42977}" type="slidenum">
              <a:rPr lang="zh-CN" altLang="en-US"/>
              <a:pPr>
                <a:defRPr/>
              </a:pPr>
              <a:t>‹#›</a:t>
            </a:fld>
            <a:endParaRPr lang="zh-CN" altLang="en-US"/>
          </a:p>
        </p:txBody>
      </p:sp>
    </p:spTree>
    <p:extLst>
      <p:ext uri="{BB962C8B-B14F-4D97-AF65-F5344CB8AC3E}">
        <p14:creationId xmlns:p14="http://schemas.microsoft.com/office/powerpoint/2010/main" val="3029014278"/>
      </p:ext>
    </p:extLst>
  </p:cSld>
  <p:clrMapOvr>
    <a:masterClrMapping/>
  </p:clrMapOvr>
  <p:transition/>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350" y="71967"/>
            <a:ext cx="8783638" cy="76411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3238500" cy="3886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238500" cy="3886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sldNum" sz="quarter" idx="10"/>
          </p:nvPr>
        </p:nvSpPr>
        <p:spPr>
          <a:ln/>
        </p:spPr>
        <p:txBody>
          <a:bodyPr/>
          <a:lstStyle>
            <a:lvl1pPr>
              <a:defRPr/>
            </a:lvl1pPr>
          </a:lstStyle>
          <a:p>
            <a:pPr>
              <a:defRPr/>
            </a:pPr>
            <a:fld id="{51377CD7-E767-46BE-A370-1E3503D9CAE9}" type="slidenum">
              <a:rPr lang="zh-CN" altLang="en-US"/>
              <a:pPr>
                <a:defRPr/>
              </a:pPr>
              <a:t>‹#›</a:t>
            </a:fld>
            <a:endParaRPr lang="zh-CN" altLang="en-US"/>
          </a:p>
        </p:txBody>
      </p:sp>
    </p:spTree>
    <p:extLst>
      <p:ext uri="{BB962C8B-B14F-4D97-AF65-F5344CB8AC3E}">
        <p14:creationId xmlns:p14="http://schemas.microsoft.com/office/powerpoint/2010/main" val="1048026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7"/>
          <p:cNvSpPr>
            <a:spLocks noGrp="1" noChangeArrowheads="1"/>
          </p:cNvSpPr>
          <p:nvPr>
            <p:ph type="sldNum" sz="quarter" idx="10"/>
          </p:nvPr>
        </p:nvSpPr>
        <p:spPr>
          <a:ln/>
        </p:spPr>
        <p:txBody>
          <a:bodyPr/>
          <a:lstStyle>
            <a:lvl1pPr>
              <a:defRPr/>
            </a:lvl1pPr>
          </a:lstStyle>
          <a:p>
            <a:pPr>
              <a:defRPr/>
            </a:pPr>
            <a:fld id="{C3EEC651-B0E4-4A13-9A10-15B5DC72FBA6}" type="slidenum">
              <a:rPr lang="zh-CN" altLang="en-US"/>
              <a:pPr>
                <a:defRPr/>
              </a:pPr>
              <a:t>‹#›</a:t>
            </a:fld>
            <a:endParaRPr lang="zh-CN" altLang="en-US"/>
          </a:p>
        </p:txBody>
      </p:sp>
    </p:spTree>
    <p:extLst>
      <p:ext uri="{BB962C8B-B14F-4D97-AF65-F5344CB8AC3E}">
        <p14:creationId xmlns:p14="http://schemas.microsoft.com/office/powerpoint/2010/main" val="25230479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350" y="71967"/>
            <a:ext cx="8783638" cy="764117"/>
          </a:xfrm>
          <a:prstGeom prst="rect">
            <a:avLst/>
          </a:prstGeom>
        </p:spPr>
        <p:txBody>
          <a:bodyPr/>
          <a:lstStyle/>
          <a:p>
            <a:r>
              <a:rPr lang="zh-CN" altLang="en-US"/>
              <a:t>单击此处编辑母版标题样式</a:t>
            </a:r>
          </a:p>
        </p:txBody>
      </p:sp>
      <p:sp>
        <p:nvSpPr>
          <p:cNvPr id="3" name="Rectangle 47"/>
          <p:cNvSpPr>
            <a:spLocks noGrp="1" noChangeArrowheads="1"/>
          </p:cNvSpPr>
          <p:nvPr>
            <p:ph type="sldNum" sz="quarter" idx="10"/>
          </p:nvPr>
        </p:nvSpPr>
        <p:spPr>
          <a:ln/>
        </p:spPr>
        <p:txBody>
          <a:bodyPr/>
          <a:lstStyle>
            <a:lvl1pPr>
              <a:defRPr/>
            </a:lvl1pPr>
          </a:lstStyle>
          <a:p>
            <a:pPr>
              <a:defRPr/>
            </a:pPr>
            <a:fld id="{EAC7F2E6-AAC9-48B8-9D71-A19C2B3FA5A0}" type="slidenum">
              <a:rPr lang="zh-CN" altLang="en-US"/>
              <a:pPr>
                <a:defRPr/>
              </a:pPr>
              <a:t>‹#›</a:t>
            </a:fld>
            <a:endParaRPr lang="zh-CN" altLang="en-US"/>
          </a:p>
        </p:txBody>
      </p:sp>
    </p:spTree>
    <p:extLst>
      <p:ext uri="{BB962C8B-B14F-4D97-AF65-F5344CB8AC3E}">
        <p14:creationId xmlns:p14="http://schemas.microsoft.com/office/powerpoint/2010/main" val="10622060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22EBA4A4-664C-4FBD-8879-0AA192997733}" type="slidenum">
              <a:rPr lang="zh-CN" altLang="en-US"/>
              <a:pPr>
                <a:defRPr/>
              </a:pPr>
              <a:t>‹#›</a:t>
            </a:fld>
            <a:endParaRPr lang="zh-CN" altLang="en-US"/>
          </a:p>
        </p:txBody>
      </p:sp>
    </p:spTree>
    <p:extLst>
      <p:ext uri="{BB962C8B-B14F-4D97-AF65-F5344CB8AC3E}">
        <p14:creationId xmlns:p14="http://schemas.microsoft.com/office/powerpoint/2010/main" val="13981755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7"/>
          <p:cNvSpPr>
            <a:spLocks noGrp="1" noChangeArrowheads="1"/>
          </p:cNvSpPr>
          <p:nvPr>
            <p:ph type="sldNum" sz="quarter" idx="10"/>
          </p:nvPr>
        </p:nvSpPr>
        <p:spPr>
          <a:ln/>
        </p:spPr>
        <p:txBody>
          <a:bodyPr/>
          <a:lstStyle>
            <a:lvl1pPr>
              <a:defRPr/>
            </a:lvl1pPr>
          </a:lstStyle>
          <a:p>
            <a:pPr>
              <a:defRPr/>
            </a:pPr>
            <a:fld id="{15978496-D8E9-4871-B6FE-1213D07F7A87}" type="slidenum">
              <a:rPr lang="zh-CN" altLang="en-US"/>
              <a:pPr>
                <a:defRPr/>
              </a:pPr>
              <a:t>‹#›</a:t>
            </a:fld>
            <a:endParaRPr lang="zh-CN" altLang="en-US"/>
          </a:p>
        </p:txBody>
      </p:sp>
    </p:spTree>
    <p:extLst>
      <p:ext uri="{BB962C8B-B14F-4D97-AF65-F5344CB8AC3E}">
        <p14:creationId xmlns:p14="http://schemas.microsoft.com/office/powerpoint/2010/main" val="2781648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7"/>
          <p:cNvSpPr>
            <a:spLocks noGrp="1" noChangeArrowheads="1"/>
          </p:cNvSpPr>
          <p:nvPr>
            <p:ph type="sldNum" sz="quarter" idx="10"/>
          </p:nvPr>
        </p:nvSpPr>
        <p:spPr>
          <a:ln/>
        </p:spPr>
        <p:txBody>
          <a:bodyPr/>
          <a:lstStyle>
            <a:lvl1pPr>
              <a:defRPr/>
            </a:lvl1pPr>
          </a:lstStyle>
          <a:p>
            <a:pPr>
              <a:defRPr/>
            </a:pPr>
            <a:fld id="{E5295C98-5DDE-40AE-A7A8-C4EE66B7A13A}" type="slidenum">
              <a:rPr lang="zh-CN" altLang="en-US"/>
              <a:pPr>
                <a:defRPr/>
              </a:pPr>
              <a:t>‹#›</a:t>
            </a:fld>
            <a:endParaRPr lang="zh-CN" altLang="en-US"/>
          </a:p>
        </p:txBody>
      </p:sp>
    </p:spTree>
    <p:extLst>
      <p:ext uri="{BB962C8B-B14F-4D97-AF65-F5344CB8AC3E}">
        <p14:creationId xmlns:p14="http://schemas.microsoft.com/office/powerpoint/2010/main" val="5359005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0"/>
            <a:ext cx="9144000" cy="908050"/>
          </a:xfrm>
          <a:prstGeom prst="rect">
            <a:avLst/>
          </a:prstGeom>
          <a:gradFill rotWithShape="1">
            <a:gsLst>
              <a:gs pos="0">
                <a:srgbClr val="CCECFF"/>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itchFamily="18" charset="0"/>
                <a:ea typeface="宋体" charset="-122"/>
              </a:defRPr>
            </a:lvl1pPr>
            <a:lvl2pPr marL="742950" indent="-285750">
              <a:defRPr kumimoji="1" sz="2800">
                <a:solidFill>
                  <a:schemeClr val="tx1"/>
                </a:solidFill>
                <a:latin typeface="Times New Roman" pitchFamily="18" charset="0"/>
                <a:ea typeface="宋体" charset="-122"/>
              </a:defRPr>
            </a:lvl2pPr>
            <a:lvl3pPr marL="1143000" indent="-228600">
              <a:defRPr kumimoji="1" sz="2800">
                <a:solidFill>
                  <a:schemeClr val="tx1"/>
                </a:solidFill>
                <a:latin typeface="Times New Roman" pitchFamily="18" charset="0"/>
                <a:ea typeface="宋体" charset="-122"/>
              </a:defRPr>
            </a:lvl3pPr>
            <a:lvl4pPr marL="1600200" indent="-228600">
              <a:defRPr kumimoji="1" sz="2800">
                <a:solidFill>
                  <a:schemeClr val="tx1"/>
                </a:solidFill>
                <a:latin typeface="Times New Roman" pitchFamily="18" charset="0"/>
                <a:ea typeface="宋体" charset="-122"/>
              </a:defRPr>
            </a:lvl4pPr>
            <a:lvl5pPr marL="2057400" indent="-228600">
              <a:defRPr kumimoji="1" sz="2800">
                <a:solidFill>
                  <a:schemeClr val="tx1"/>
                </a:solidFill>
                <a:latin typeface="Times New Roman" pitchFamily="18" charset="0"/>
                <a:ea typeface="宋体" charset="-122"/>
              </a:defRPr>
            </a:lvl5pPr>
            <a:lvl6pPr marL="25146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6pPr>
            <a:lvl7pPr marL="29718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7pPr>
            <a:lvl8pPr marL="34290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8pPr>
            <a:lvl9pPr marL="38862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9pPr>
          </a:lstStyle>
          <a:p>
            <a:pPr>
              <a:defRPr/>
            </a:pPr>
            <a:endParaRPr kumimoji="0" lang="zh-CN" altLang="zh-CN">
              <a:ea typeface="华文行楷" pitchFamily="2" charset="-122"/>
            </a:endParaRPr>
          </a:p>
        </p:txBody>
      </p:sp>
      <p:sp>
        <p:nvSpPr>
          <p:cNvPr id="1029" name="Rectangle 34"/>
          <p:cNvSpPr>
            <a:spLocks noChangeArrowheads="1"/>
          </p:cNvSpPr>
          <p:nvPr/>
        </p:nvSpPr>
        <p:spPr bwMode="auto">
          <a:xfrm>
            <a:off x="0" y="6237288"/>
            <a:ext cx="9144000" cy="620712"/>
          </a:xfrm>
          <a:prstGeom prst="rect">
            <a:avLst/>
          </a:prstGeom>
          <a:gradFill rotWithShape="1">
            <a:gsLst>
              <a:gs pos="0">
                <a:schemeClr val="bg1"/>
              </a:gs>
              <a:gs pos="100000">
                <a:srgbClr val="CCEC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imes New Roman" pitchFamily="18" charset="0"/>
                <a:ea typeface="宋体" charset="-122"/>
              </a:defRPr>
            </a:lvl1pPr>
            <a:lvl2pPr marL="742950" indent="-285750">
              <a:defRPr kumimoji="1" sz="2800">
                <a:solidFill>
                  <a:schemeClr val="tx1"/>
                </a:solidFill>
                <a:latin typeface="Times New Roman" pitchFamily="18" charset="0"/>
                <a:ea typeface="宋体" charset="-122"/>
              </a:defRPr>
            </a:lvl2pPr>
            <a:lvl3pPr marL="1143000" indent="-228600">
              <a:defRPr kumimoji="1" sz="2800">
                <a:solidFill>
                  <a:schemeClr val="tx1"/>
                </a:solidFill>
                <a:latin typeface="Times New Roman" pitchFamily="18" charset="0"/>
                <a:ea typeface="宋体" charset="-122"/>
              </a:defRPr>
            </a:lvl3pPr>
            <a:lvl4pPr marL="1600200" indent="-228600">
              <a:defRPr kumimoji="1" sz="2800">
                <a:solidFill>
                  <a:schemeClr val="tx1"/>
                </a:solidFill>
                <a:latin typeface="Times New Roman" pitchFamily="18" charset="0"/>
                <a:ea typeface="宋体" charset="-122"/>
              </a:defRPr>
            </a:lvl4pPr>
            <a:lvl5pPr marL="2057400" indent="-228600">
              <a:defRPr kumimoji="1" sz="2800">
                <a:solidFill>
                  <a:schemeClr val="tx1"/>
                </a:solidFill>
                <a:latin typeface="Times New Roman" pitchFamily="18" charset="0"/>
                <a:ea typeface="宋体" charset="-122"/>
              </a:defRPr>
            </a:lvl5pPr>
            <a:lvl6pPr marL="25146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6pPr>
            <a:lvl7pPr marL="29718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7pPr>
            <a:lvl8pPr marL="34290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8pPr>
            <a:lvl9pPr marL="3886200" indent="-228600" eaLnBrk="0" fontAlgn="base" hangingPunct="0">
              <a:lnSpc>
                <a:spcPct val="95000"/>
              </a:lnSpc>
              <a:spcBef>
                <a:spcPct val="0"/>
              </a:spcBef>
              <a:spcAft>
                <a:spcPct val="0"/>
              </a:spcAft>
              <a:defRPr kumimoji="1" sz="2800">
                <a:solidFill>
                  <a:schemeClr val="tx1"/>
                </a:solidFill>
                <a:latin typeface="Times New Roman" pitchFamily="18" charset="0"/>
                <a:ea typeface="宋体" charset="-122"/>
              </a:defRPr>
            </a:lvl9pPr>
          </a:lstStyle>
          <a:p>
            <a:pPr>
              <a:defRPr/>
            </a:pPr>
            <a:endParaRPr lang="zh-CN" altLang="en-US"/>
          </a:p>
        </p:txBody>
      </p:sp>
      <p:sp>
        <p:nvSpPr>
          <p:cNvPr id="34863" name="Rectangle 47"/>
          <p:cNvSpPr>
            <a:spLocks noGrp="1" noChangeArrowheads="1"/>
          </p:cNvSpPr>
          <p:nvPr>
            <p:ph type="sldNum" sz="quarter" idx="4"/>
          </p:nvPr>
        </p:nvSpPr>
        <p:spPr bwMode="auto">
          <a:xfrm>
            <a:off x="6702425" y="6361113"/>
            <a:ext cx="2406650" cy="3317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20000"/>
              </a:spcBef>
              <a:buClr>
                <a:srgbClr val="CC99FF"/>
              </a:buClr>
              <a:buFont typeface="Monotype Sorts" pitchFamily="2" charset="2"/>
              <a:buNone/>
              <a:defRPr sz="1600">
                <a:solidFill>
                  <a:srgbClr val="008000"/>
                </a:solidFill>
                <a:latin typeface="+mn-ea"/>
                <a:ea typeface="宋体" pitchFamily="2" charset="-122"/>
              </a:defRPr>
            </a:lvl1pPr>
          </a:lstStyle>
          <a:p>
            <a:pPr>
              <a:defRPr/>
            </a:pPr>
            <a:fld id="{902D9D37-3204-4EDF-B012-69A95AD87295}" type="slidenum">
              <a:rPr lang="zh-CN" altLang="en-US"/>
              <a:pPr>
                <a:defRPr/>
              </a:pPr>
              <a:t>‹#›</a:t>
            </a:fld>
            <a:endParaRPr lang="zh-CN" altLang="en-US"/>
          </a:p>
        </p:txBody>
      </p:sp>
      <p:sp>
        <p:nvSpPr>
          <p:cNvPr id="2" name="矩形 1"/>
          <p:cNvSpPr/>
          <p:nvPr/>
        </p:nvSpPr>
        <p:spPr bwMode="auto">
          <a:xfrm>
            <a:off x="467544" y="983015"/>
            <a:ext cx="8208912" cy="45719"/>
          </a:xfrm>
          <a:prstGeom prst="rect">
            <a:avLst/>
          </a:prstGeom>
          <a:gradFill flip="none" rotWithShape="1">
            <a:gsLst>
              <a:gs pos="0">
                <a:srgbClr val="5E9EFF"/>
              </a:gs>
              <a:gs pos="39999">
                <a:srgbClr val="85C2FF"/>
              </a:gs>
              <a:gs pos="70000">
                <a:srgbClr val="C4D6EB"/>
              </a:gs>
              <a:gs pos="100000">
                <a:srgbClr val="FFEBFA">
                  <a:alpha val="41000"/>
                </a:srgbClr>
              </a:gs>
            </a:gsLst>
            <a:path path="rect">
              <a:fillToRect l="50000" t="50000" r="50000" b="50000"/>
            </a:path>
            <a:tileRect/>
          </a:gradFill>
          <a:ln>
            <a:noFill/>
          </a:ln>
          <a:effectLst/>
          <a:extLst/>
        </p:spPr>
        <p:txBody>
          <a:bodyPr lIns="92075" tIns="46038" rIns="92075" bIns="46038" anchor="ctr"/>
          <a:lstStyle/>
          <a:p>
            <a:pPr defTabSz="762000" eaLnBrk="0" hangingPunct="0">
              <a:lnSpc>
                <a:spcPct val="95000"/>
              </a:lnSpc>
              <a:defRPr/>
            </a:pPr>
            <a:endParaRPr kumimoji="1" lang="zh-CN" altLang="en-US" sz="28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64"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5" r:id="rId14"/>
  </p:sldLayoutIdLst>
  <p:transition/>
  <p:hf hdr="0" ftr="0"/>
  <p:txStyles>
    <p:titleStyle>
      <a:lvl1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mj-lt"/>
          <a:ea typeface="黑体" panose="02010609060101010101" pitchFamily="49" charset="-122"/>
          <a:cs typeface="+mj-cs"/>
        </a:defRPr>
      </a:lvl1pPr>
      <a:lvl2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5pPr>
      <a:lvl6pPr marL="4572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defTabSz="762000" rtl="0" eaLnBrk="0" fontAlgn="base" hangingPunct="0">
        <a:spcBef>
          <a:spcPct val="20000"/>
        </a:spcBef>
        <a:spcAft>
          <a:spcPct val="0"/>
        </a:spcAft>
        <a:defRPr kumimoji="1" sz="2400">
          <a:solidFill>
            <a:srgbClr val="4D4D4D"/>
          </a:solidFill>
          <a:latin typeface="+mn-lt"/>
          <a:ea typeface="Adobe 黑体 Std R" pitchFamily="34" charset="-122"/>
          <a:cs typeface="Adobe 黑体 Std R"/>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cs typeface="Adobe 黑体 Std R"/>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mn-ea"/>
          <a:cs typeface="Adobe 黑体 Std R"/>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cs typeface="Adobe 黑体 Std R"/>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cs typeface="Adobe 黑体 Std R"/>
        </a:defRPr>
      </a:lvl5pPr>
      <a:lvl6pPr marL="2438400" indent="-228600" algn="l" defTabSz="762000" rtl="0" eaLnBrk="1" fontAlgn="base" hangingPunct="1">
        <a:spcBef>
          <a:spcPct val="20000"/>
        </a:spcBef>
        <a:spcAft>
          <a:spcPct val="0"/>
        </a:spcAft>
        <a:buChar char="•"/>
        <a:defRPr kumimoji="1" sz="3600">
          <a:solidFill>
            <a:srgbClr val="4D4D4D"/>
          </a:solidFill>
          <a:latin typeface="+mn-lt"/>
          <a:ea typeface="+mn-ea"/>
        </a:defRPr>
      </a:lvl6pPr>
      <a:lvl7pPr marL="2895600" indent="-228600" algn="l" defTabSz="762000" rtl="0" eaLnBrk="1" fontAlgn="base" hangingPunct="1">
        <a:spcBef>
          <a:spcPct val="20000"/>
        </a:spcBef>
        <a:spcAft>
          <a:spcPct val="0"/>
        </a:spcAft>
        <a:buChar char="•"/>
        <a:defRPr kumimoji="1" sz="3600">
          <a:solidFill>
            <a:srgbClr val="4D4D4D"/>
          </a:solidFill>
          <a:latin typeface="+mn-lt"/>
          <a:ea typeface="+mn-ea"/>
        </a:defRPr>
      </a:lvl7pPr>
      <a:lvl8pPr marL="3352800" indent="-228600" algn="l" defTabSz="762000" rtl="0" eaLnBrk="1" fontAlgn="base" hangingPunct="1">
        <a:spcBef>
          <a:spcPct val="20000"/>
        </a:spcBef>
        <a:spcAft>
          <a:spcPct val="0"/>
        </a:spcAft>
        <a:buChar char="•"/>
        <a:defRPr kumimoji="1" sz="3600">
          <a:solidFill>
            <a:srgbClr val="4D4D4D"/>
          </a:solidFill>
          <a:latin typeface="+mn-lt"/>
          <a:ea typeface="+mn-ea"/>
        </a:defRPr>
      </a:lvl8pPr>
      <a:lvl9pPr marL="3810000" indent="-228600" algn="l" defTabSz="762000" rtl="0" eaLnBrk="1" fontAlgn="base" hangingPunct="1">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www.eepw.com.cn/news/listbylabel/label/%E7%BC%96%E7%A8%8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www.china-pub.com/s/?key1=%a3%a8%c3%c0%a3%a9Brian+W.Kernighan,Dennis+M.Ritchie" TargetMode="External"/><Relationship Id="rId5" Type="http://schemas.openxmlformats.org/officeDocument/2006/relationships/hyperlink" Target="http://www.amazon.com/exec/obidos/ASIN/0131103628/qid=1068453769/sr=2-1/ref=sr_2_1/002-4000243-9406465"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odeblock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p:cNvSpPr>
          <p:nvPr/>
        </p:nvSpPr>
        <p:spPr bwMode="auto">
          <a:xfrm>
            <a:off x="827584" y="1556792"/>
            <a:ext cx="7772400" cy="2154767"/>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mj-lt"/>
                <a:ea typeface="黑体" panose="02010609060101010101" pitchFamily="49" charset="-122"/>
                <a:cs typeface="+mj-cs"/>
              </a:defRPr>
            </a:lvl1pPr>
            <a:lvl2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5pPr>
            <a:lvl6pPr marL="4572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algn="ctr" eaLnBrk="1" hangingPunct="1">
              <a:defRPr/>
            </a:pPr>
            <a:r>
              <a:rPr lang="en-US" altLang="zh-CN"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 </a:t>
            </a:r>
            <a:r>
              <a:rPr lang="zh-CN" altLang="zh-CN"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第</a:t>
            </a:r>
            <a:r>
              <a:rPr lang="en-US" altLang="zh-CN"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章 </a:t>
            </a:r>
            <a:r>
              <a:rPr lang="zh-CN" altLang="en-US"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程序设计与</a:t>
            </a:r>
            <a:r>
              <a:rPr lang="en-US" altLang="zh-CN"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C</a:t>
            </a:r>
            <a:r>
              <a:rPr lang="zh-CN" altLang="en-US" sz="44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语言简介</a:t>
            </a:r>
          </a:p>
        </p:txBody>
      </p:sp>
      <p:cxnSp>
        <p:nvCxnSpPr>
          <p:cNvPr id="10" name="直接连接符 9"/>
          <p:cNvCxnSpPr/>
          <p:nvPr/>
        </p:nvCxnSpPr>
        <p:spPr bwMode="auto">
          <a:xfrm>
            <a:off x="6710363" y="933450"/>
            <a:ext cx="2254250" cy="0"/>
          </a:xfrm>
          <a:prstGeom prst="line">
            <a:avLst/>
          </a:prstGeom>
          <a:ln w="57150"/>
          <a:extLst/>
        </p:spPr>
        <p:style>
          <a:lnRef idx="2">
            <a:schemeClr val="accent6"/>
          </a:lnRef>
          <a:fillRef idx="0">
            <a:schemeClr val="accent6"/>
          </a:fillRef>
          <a:effectRef idx="1">
            <a:schemeClr val="accent6"/>
          </a:effectRef>
          <a:fontRef idx="minor">
            <a:schemeClr val="tx1"/>
          </a:fontRef>
        </p:style>
      </p:cxnSp>
      <p:cxnSp>
        <p:nvCxnSpPr>
          <p:cNvPr id="12" name="直接连接符 11"/>
          <p:cNvCxnSpPr/>
          <p:nvPr/>
        </p:nvCxnSpPr>
        <p:spPr bwMode="auto">
          <a:xfrm>
            <a:off x="6710363" y="836613"/>
            <a:ext cx="2254250" cy="0"/>
          </a:xfrm>
          <a:prstGeom prst="line">
            <a:avLst/>
          </a:prstGeom>
          <a:ln w="12700">
            <a:solidFill>
              <a:srgbClr val="0033CC"/>
            </a:solidFill>
          </a:ln>
          <a:extLst/>
        </p:spPr>
        <p:style>
          <a:lnRef idx="2">
            <a:schemeClr val="accent6"/>
          </a:lnRef>
          <a:fillRef idx="0">
            <a:schemeClr val="accent6"/>
          </a:fillRef>
          <a:effectRef idx="1">
            <a:schemeClr val="accent6"/>
          </a:effectRef>
          <a:fontRef idx="minor">
            <a:schemeClr val="tx1"/>
          </a:fontRef>
        </p:style>
      </p:cxnSp>
      <p:cxnSp>
        <p:nvCxnSpPr>
          <p:cNvPr id="14" name="直接连接符 13"/>
          <p:cNvCxnSpPr/>
          <p:nvPr/>
        </p:nvCxnSpPr>
        <p:spPr bwMode="auto">
          <a:xfrm>
            <a:off x="0" y="6310313"/>
            <a:ext cx="9144000" cy="0"/>
          </a:xfrm>
          <a:prstGeom prst="line">
            <a:avLst/>
          </a:prstGeom>
          <a:ln w="12700"/>
          <a:effectLst/>
          <a:extLst/>
        </p:spPr>
        <p:style>
          <a:lnRef idx="2">
            <a:schemeClr val="accent6"/>
          </a:lnRef>
          <a:fillRef idx="0">
            <a:schemeClr val="accent6"/>
          </a:fillRef>
          <a:effectRef idx="1">
            <a:schemeClr val="accent6"/>
          </a:effectRef>
          <a:fontRef idx="minor">
            <a:schemeClr val="tx1"/>
          </a:fontRef>
        </p:style>
      </p:cxnSp>
      <p:cxnSp>
        <p:nvCxnSpPr>
          <p:cNvPr id="15" name="直接连接符 14"/>
          <p:cNvCxnSpPr/>
          <p:nvPr/>
        </p:nvCxnSpPr>
        <p:spPr bwMode="auto">
          <a:xfrm>
            <a:off x="0" y="6211888"/>
            <a:ext cx="9144000" cy="0"/>
          </a:xfrm>
          <a:prstGeom prst="line">
            <a:avLst/>
          </a:prstGeom>
          <a:ln w="57150">
            <a:solidFill>
              <a:srgbClr val="0033CC"/>
            </a:solidFill>
          </a:ln>
          <a:effectLst/>
          <a:extLst/>
        </p:spPr>
        <p:style>
          <a:lnRef idx="2">
            <a:schemeClr val="accent6"/>
          </a:lnRef>
          <a:fillRef idx="0">
            <a:schemeClr val="accent6"/>
          </a:fillRef>
          <a:effectRef idx="1">
            <a:schemeClr val="accent6"/>
          </a:effectRef>
          <a:fontRef idx="minor">
            <a:schemeClr val="tx1"/>
          </a:fontRef>
        </p:style>
      </p:cxnSp>
      <p:sp>
        <p:nvSpPr>
          <p:cNvPr id="24" name="标题 3"/>
          <p:cNvSpPr txBox="1">
            <a:spLocks/>
          </p:cNvSpPr>
          <p:nvPr/>
        </p:nvSpPr>
        <p:spPr bwMode="auto">
          <a:xfrm>
            <a:off x="39960" y="6309320"/>
            <a:ext cx="2659832" cy="480053"/>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mj-lt"/>
                <a:ea typeface="黑体" panose="02010609060101010101" pitchFamily="49" charset="-122"/>
                <a:cs typeface="+mj-cs"/>
              </a:defRPr>
            </a:lvl1pPr>
            <a:lvl2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5pPr>
            <a:lvl6pPr marL="4572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eaLnBrk="1" hangingPunct="1">
              <a:defRPr/>
            </a:pPr>
            <a:r>
              <a:rPr lang="en-US" altLang="zh-CN" sz="11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 </a:t>
            </a:r>
            <a:r>
              <a:rPr lang="zh-CN" altLang="en-US" sz="1100" b="1"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rPr>
              <a:t>大连理工大学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871B69-40F4-4396-B9F2-48D90AC5C39F}" type="slidenum">
              <a:rPr lang="zh-CN" altLang="en-US" smtClean="0"/>
              <a:pPr>
                <a:defRPr/>
              </a:pPr>
              <a:t>10</a:t>
            </a:fld>
            <a:endParaRPr lang="zh-CN" altLang="en-US"/>
          </a:p>
        </p:txBody>
      </p:sp>
      <p:sp>
        <p:nvSpPr>
          <p:cNvPr id="5" name="Text Box 21" descr="羊皮纸"/>
          <p:cNvSpPr txBox="1">
            <a:spLocks noChangeArrowheads="1"/>
          </p:cNvSpPr>
          <p:nvPr/>
        </p:nvSpPr>
        <p:spPr bwMode="auto">
          <a:xfrm>
            <a:off x="323850" y="2693988"/>
            <a:ext cx="1295400" cy="739775"/>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solidFill>
                  <a:srgbClr val="993300"/>
                </a:solidFill>
                <a:latin typeface="黑体" pitchFamily="49" charset="-122"/>
                <a:ea typeface="黑体" pitchFamily="49" charset="-122"/>
              </a:rPr>
              <a:t>高级语言源程序 </a:t>
            </a:r>
          </a:p>
        </p:txBody>
      </p:sp>
      <p:sp>
        <p:nvSpPr>
          <p:cNvPr id="6" name="Text Box 22"/>
          <p:cNvSpPr txBox="1">
            <a:spLocks noChangeArrowheads="1"/>
          </p:cNvSpPr>
          <p:nvPr/>
        </p:nvSpPr>
        <p:spPr bwMode="auto">
          <a:xfrm>
            <a:off x="2228850" y="2693988"/>
            <a:ext cx="914400" cy="815975"/>
          </a:xfrm>
          <a:prstGeom prst="rect">
            <a:avLst/>
          </a:prstGeom>
          <a:solidFill>
            <a:srgbClr val="FF99CC"/>
          </a:solid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ts val="600"/>
              </a:spcBef>
            </a:pPr>
            <a:r>
              <a:rPr lang="zh-CN" altLang="en-US" sz="2400">
                <a:latin typeface="黑体" pitchFamily="49" charset="-122"/>
                <a:ea typeface="黑体" pitchFamily="49" charset="-122"/>
              </a:rPr>
              <a:t>编译</a:t>
            </a:r>
            <a:endParaRPr lang="en-US" altLang="zh-CN" sz="2400">
              <a:latin typeface="黑体" pitchFamily="49" charset="-122"/>
              <a:ea typeface="黑体" pitchFamily="49" charset="-122"/>
            </a:endParaRPr>
          </a:p>
          <a:p>
            <a:pPr algn="ctr" eaLnBrk="1" hangingPunct="1">
              <a:spcBef>
                <a:spcPts val="600"/>
              </a:spcBef>
            </a:pPr>
            <a:r>
              <a:rPr lang="zh-CN" altLang="en-US" sz="2400">
                <a:latin typeface="黑体" pitchFamily="49" charset="-122"/>
                <a:ea typeface="黑体" pitchFamily="49" charset="-122"/>
              </a:rPr>
              <a:t>程序 </a:t>
            </a:r>
          </a:p>
        </p:txBody>
      </p:sp>
      <p:sp>
        <p:nvSpPr>
          <p:cNvPr id="7" name="Text Box 23" descr="羊皮纸"/>
          <p:cNvSpPr txBox="1">
            <a:spLocks noChangeArrowheads="1"/>
          </p:cNvSpPr>
          <p:nvPr/>
        </p:nvSpPr>
        <p:spPr bwMode="auto">
          <a:xfrm>
            <a:off x="3722688" y="2693988"/>
            <a:ext cx="1447800" cy="739775"/>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solidFill>
                  <a:srgbClr val="990033"/>
                </a:solidFill>
                <a:latin typeface="黑体" pitchFamily="49" charset="-122"/>
                <a:ea typeface="黑体" pitchFamily="49" charset="-122"/>
              </a:rPr>
              <a:t>机器语言目标程序 </a:t>
            </a:r>
          </a:p>
        </p:txBody>
      </p:sp>
      <p:sp>
        <p:nvSpPr>
          <p:cNvPr id="8" name="Text Box 24"/>
          <p:cNvSpPr txBox="1">
            <a:spLocks noChangeArrowheads="1"/>
          </p:cNvSpPr>
          <p:nvPr/>
        </p:nvSpPr>
        <p:spPr bwMode="auto">
          <a:xfrm>
            <a:off x="5657850" y="2565400"/>
            <a:ext cx="1905000" cy="1217613"/>
          </a:xfrm>
          <a:prstGeom prst="rect">
            <a:avLst/>
          </a:prstGeom>
          <a:solidFill>
            <a:srgbClr val="FF99CC"/>
          </a:solidFill>
          <a:ln w="9525">
            <a:solidFill>
              <a:srgbClr val="009900"/>
            </a:solidFill>
            <a:miter lim="800000"/>
            <a:headEnd/>
            <a:tailEnd/>
          </a:ln>
        </p:spPr>
        <p:txBody>
          <a:bodyPr lIns="0" tIns="108000" rIns="0" bIns="10800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lnSpc>
                <a:spcPts val="2200"/>
              </a:lnSpc>
              <a:spcBef>
                <a:spcPts val="600"/>
              </a:spcBef>
            </a:pPr>
            <a:r>
              <a:rPr lang="zh-CN" altLang="en-US" sz="2400">
                <a:latin typeface="黑体" pitchFamily="49" charset="-122"/>
                <a:ea typeface="黑体" pitchFamily="49" charset="-122"/>
              </a:rPr>
              <a:t>目标程序 </a:t>
            </a:r>
          </a:p>
          <a:p>
            <a:pPr algn="ctr" eaLnBrk="1" hangingPunct="1">
              <a:lnSpc>
                <a:spcPts val="2200"/>
              </a:lnSpc>
              <a:spcBef>
                <a:spcPts val="600"/>
              </a:spcBef>
            </a:pPr>
            <a:r>
              <a:rPr lang="en-US" altLang="zh-CN" sz="2400">
                <a:latin typeface="黑体" pitchFamily="49" charset="-122"/>
                <a:ea typeface="黑体" pitchFamily="49" charset="-122"/>
                <a:cs typeface="Times New Roman" pitchFamily="18" charset="0"/>
              </a:rPr>
              <a:t>+</a:t>
            </a:r>
            <a:endParaRPr lang="en-US" altLang="zh-CN" sz="2400">
              <a:latin typeface="黑体" pitchFamily="49" charset="-122"/>
              <a:ea typeface="黑体" pitchFamily="49" charset="-122"/>
            </a:endParaRPr>
          </a:p>
          <a:p>
            <a:pPr algn="ctr" eaLnBrk="1" hangingPunct="1">
              <a:lnSpc>
                <a:spcPts val="2200"/>
              </a:lnSpc>
              <a:spcBef>
                <a:spcPts val="600"/>
              </a:spcBef>
            </a:pPr>
            <a:r>
              <a:rPr lang="zh-CN" altLang="en-US" sz="2400">
                <a:latin typeface="黑体" pitchFamily="49" charset="-122"/>
                <a:ea typeface="黑体" pitchFamily="49" charset="-122"/>
              </a:rPr>
              <a:t>运行子程序 </a:t>
            </a:r>
          </a:p>
        </p:txBody>
      </p:sp>
      <p:sp>
        <p:nvSpPr>
          <p:cNvPr id="9" name="Text Box 25" descr="羊皮纸"/>
          <p:cNvSpPr txBox="1">
            <a:spLocks noChangeArrowheads="1"/>
          </p:cNvSpPr>
          <p:nvPr/>
        </p:nvSpPr>
        <p:spPr bwMode="auto">
          <a:xfrm>
            <a:off x="8081963" y="2827338"/>
            <a:ext cx="838200" cy="739775"/>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latin typeface="黑体" pitchFamily="49" charset="-122"/>
                <a:ea typeface="黑体" pitchFamily="49" charset="-122"/>
              </a:rPr>
              <a:t>运行结果 </a:t>
            </a:r>
          </a:p>
        </p:txBody>
      </p:sp>
      <p:sp>
        <p:nvSpPr>
          <p:cNvPr id="10" name="Text Box 26" descr="羊皮纸"/>
          <p:cNvSpPr txBox="1">
            <a:spLocks noChangeArrowheads="1"/>
          </p:cNvSpPr>
          <p:nvPr/>
        </p:nvSpPr>
        <p:spPr bwMode="auto">
          <a:xfrm>
            <a:off x="6191250" y="1506538"/>
            <a:ext cx="838200" cy="369887"/>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b="1">
                <a:latin typeface="Times New Roman" pitchFamily="18" charset="0"/>
              </a:rPr>
              <a:t>数据</a:t>
            </a:r>
            <a:r>
              <a:rPr lang="zh-CN" altLang="en-US" sz="2400">
                <a:solidFill>
                  <a:schemeClr val="bg2"/>
                </a:solidFill>
                <a:latin typeface="Times New Roman" pitchFamily="18" charset="0"/>
              </a:rPr>
              <a:t> </a:t>
            </a:r>
          </a:p>
        </p:txBody>
      </p:sp>
      <p:sp>
        <p:nvSpPr>
          <p:cNvPr id="11" name="Text Box 27"/>
          <p:cNvSpPr txBox="1">
            <a:spLocks noChangeArrowheads="1"/>
          </p:cNvSpPr>
          <p:nvPr/>
        </p:nvSpPr>
        <p:spPr bwMode="auto">
          <a:xfrm>
            <a:off x="1768475" y="4560888"/>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000" b="1">
                <a:latin typeface="楷体" pitchFamily="49" charset="-122"/>
                <a:ea typeface="楷体" pitchFamily="49" charset="-122"/>
              </a:rPr>
              <a:t>编译阶段</a:t>
            </a:r>
            <a:r>
              <a:rPr lang="zh-CN" altLang="en-US" sz="2000">
                <a:latin typeface="楷体" pitchFamily="49" charset="-122"/>
                <a:ea typeface="楷体" pitchFamily="49" charset="-122"/>
              </a:rPr>
              <a:t> </a:t>
            </a:r>
          </a:p>
        </p:txBody>
      </p:sp>
      <p:sp>
        <p:nvSpPr>
          <p:cNvPr id="12" name="Text Box 28"/>
          <p:cNvSpPr txBox="1">
            <a:spLocks noChangeArrowheads="1"/>
          </p:cNvSpPr>
          <p:nvPr/>
        </p:nvSpPr>
        <p:spPr bwMode="auto">
          <a:xfrm>
            <a:off x="6443663" y="4560888"/>
            <a:ext cx="1677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000" b="1">
                <a:latin typeface="楷体" pitchFamily="49" charset="-122"/>
                <a:ea typeface="楷体" pitchFamily="49" charset="-122"/>
              </a:rPr>
              <a:t>执行阶段</a:t>
            </a:r>
            <a:r>
              <a:rPr lang="zh-CN" altLang="en-US" sz="2000">
                <a:latin typeface="楷体" pitchFamily="49" charset="-122"/>
                <a:ea typeface="楷体" pitchFamily="49" charset="-122"/>
              </a:rPr>
              <a:t> </a:t>
            </a:r>
          </a:p>
        </p:txBody>
      </p:sp>
      <p:sp>
        <p:nvSpPr>
          <p:cNvPr id="12299" name="Text Box 29"/>
          <p:cNvSpPr txBox="1">
            <a:spLocks noChangeArrowheads="1"/>
          </p:cNvSpPr>
          <p:nvPr/>
        </p:nvSpPr>
        <p:spPr bwMode="auto">
          <a:xfrm>
            <a:off x="1619250" y="5637213"/>
            <a:ext cx="605155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latin typeface="黑体" pitchFamily="49" charset="-122"/>
                <a:ea typeface="黑体" pitchFamily="49" charset="-122"/>
              </a:rPr>
              <a:t>编译方式的工作过程</a:t>
            </a:r>
            <a:r>
              <a:rPr lang="en-US" altLang="zh-CN" sz="2400">
                <a:latin typeface="黑体" pitchFamily="49" charset="-122"/>
                <a:ea typeface="黑体" pitchFamily="49" charset="-122"/>
              </a:rPr>
              <a:t> </a:t>
            </a:r>
            <a:r>
              <a:rPr lang="zh-CN" altLang="en-US" sz="2400">
                <a:latin typeface="黑体" pitchFamily="49" charset="-122"/>
                <a:ea typeface="黑体" pitchFamily="49" charset="-122"/>
              </a:rPr>
              <a:t> </a:t>
            </a:r>
          </a:p>
        </p:txBody>
      </p:sp>
      <p:cxnSp>
        <p:nvCxnSpPr>
          <p:cNvPr id="14" name="AutoShape 30"/>
          <p:cNvCxnSpPr>
            <a:cxnSpLocks noChangeShapeType="1"/>
          </p:cNvCxnSpPr>
          <p:nvPr/>
        </p:nvCxnSpPr>
        <p:spPr bwMode="auto">
          <a:xfrm>
            <a:off x="1619250" y="3206750"/>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sp>
        <p:nvSpPr>
          <p:cNvPr id="15" name="Line 35"/>
          <p:cNvSpPr>
            <a:spLocks noChangeShapeType="1"/>
          </p:cNvSpPr>
          <p:nvPr/>
        </p:nvSpPr>
        <p:spPr bwMode="auto">
          <a:xfrm>
            <a:off x="5429250" y="1627188"/>
            <a:ext cx="0" cy="3433762"/>
          </a:xfrm>
          <a:prstGeom prst="line">
            <a:avLst/>
          </a:prstGeom>
          <a:noFill/>
          <a:ln w="38100">
            <a:solidFill>
              <a:schemeClr val="bg2"/>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02" name="矩形 17"/>
          <p:cNvSpPr>
            <a:spLocks noChangeArrowheads="1"/>
          </p:cNvSpPr>
          <p:nvPr/>
        </p:nvSpPr>
        <p:spPr bwMode="auto">
          <a:xfrm>
            <a:off x="709613" y="404813"/>
            <a:ext cx="211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A50021"/>
                </a:solidFill>
                <a:latin typeface="黑体" pitchFamily="49" charset="-122"/>
                <a:ea typeface="黑体" pitchFamily="49" charset="-122"/>
              </a:rPr>
              <a:t>编译方式</a:t>
            </a:r>
            <a:endParaRPr lang="zh-CN" altLang="en-US" sz="2400">
              <a:solidFill>
                <a:srgbClr val="A50021"/>
              </a:solidFill>
              <a:latin typeface="黑体" pitchFamily="49" charset="-122"/>
              <a:ea typeface="黑体" pitchFamily="49" charset="-122"/>
            </a:endParaRPr>
          </a:p>
        </p:txBody>
      </p:sp>
      <p:cxnSp>
        <p:nvCxnSpPr>
          <p:cNvPr id="17" name="AutoShape 30"/>
          <p:cNvCxnSpPr>
            <a:cxnSpLocks noChangeShapeType="1"/>
          </p:cNvCxnSpPr>
          <p:nvPr/>
        </p:nvCxnSpPr>
        <p:spPr bwMode="auto">
          <a:xfrm>
            <a:off x="3143250" y="3275013"/>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30"/>
          <p:cNvCxnSpPr>
            <a:cxnSpLocks noChangeShapeType="1"/>
          </p:cNvCxnSpPr>
          <p:nvPr/>
        </p:nvCxnSpPr>
        <p:spPr bwMode="auto">
          <a:xfrm>
            <a:off x="5148263" y="3308350"/>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0"/>
          <p:cNvCxnSpPr>
            <a:cxnSpLocks noChangeShapeType="1"/>
          </p:cNvCxnSpPr>
          <p:nvPr/>
        </p:nvCxnSpPr>
        <p:spPr bwMode="auto">
          <a:xfrm>
            <a:off x="7524750" y="3308350"/>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34"/>
          <p:cNvCxnSpPr>
            <a:cxnSpLocks noChangeShapeType="1"/>
          </p:cNvCxnSpPr>
          <p:nvPr/>
        </p:nvCxnSpPr>
        <p:spPr bwMode="auto">
          <a:xfrm>
            <a:off x="6610350" y="2076450"/>
            <a:ext cx="0" cy="48895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10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42811ED-19C8-40BD-A499-8239EC7BD6F1}" type="slidenum">
              <a:rPr lang="zh-CN" altLang="en-US" smtClean="0"/>
              <a:pPr>
                <a:defRPr/>
              </a:pPr>
              <a:t>11</a:t>
            </a:fld>
            <a:endParaRPr lang="zh-CN" altLang="en-US"/>
          </a:p>
        </p:txBody>
      </p:sp>
      <p:sp>
        <p:nvSpPr>
          <p:cNvPr id="13315" name="Text Box 29"/>
          <p:cNvSpPr txBox="1">
            <a:spLocks noChangeArrowheads="1"/>
          </p:cNvSpPr>
          <p:nvPr/>
        </p:nvSpPr>
        <p:spPr bwMode="auto">
          <a:xfrm>
            <a:off x="1460500" y="5199063"/>
            <a:ext cx="605155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latin typeface="黑体" pitchFamily="49" charset="-122"/>
                <a:ea typeface="黑体" pitchFamily="49" charset="-122"/>
              </a:rPr>
              <a:t>解释方式的工作过程 </a:t>
            </a:r>
          </a:p>
        </p:txBody>
      </p:sp>
      <p:sp>
        <p:nvSpPr>
          <p:cNvPr id="13316" name="矩形 17"/>
          <p:cNvSpPr>
            <a:spLocks noChangeArrowheads="1"/>
          </p:cNvSpPr>
          <p:nvPr/>
        </p:nvSpPr>
        <p:spPr bwMode="auto">
          <a:xfrm>
            <a:off x="295275" y="357188"/>
            <a:ext cx="2116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A50021"/>
                </a:solidFill>
                <a:latin typeface="黑体" pitchFamily="49" charset="-122"/>
                <a:ea typeface="黑体" pitchFamily="49" charset="-122"/>
              </a:rPr>
              <a:t>解释方式</a:t>
            </a:r>
            <a:endParaRPr lang="zh-CN" altLang="en-US" sz="2400">
              <a:solidFill>
                <a:srgbClr val="A50021"/>
              </a:solidFill>
              <a:latin typeface="黑体" pitchFamily="49" charset="-122"/>
              <a:ea typeface="黑体" pitchFamily="49" charset="-122"/>
            </a:endParaRPr>
          </a:p>
        </p:txBody>
      </p:sp>
      <p:sp>
        <p:nvSpPr>
          <p:cNvPr id="7" name="Text Box 21" descr="羊皮纸"/>
          <p:cNvSpPr txBox="1">
            <a:spLocks noChangeArrowheads="1"/>
          </p:cNvSpPr>
          <p:nvPr/>
        </p:nvSpPr>
        <p:spPr bwMode="auto">
          <a:xfrm>
            <a:off x="2124075" y="2693988"/>
            <a:ext cx="1295400" cy="739775"/>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a:solidFill>
                  <a:srgbClr val="A50021"/>
                </a:solidFill>
                <a:latin typeface="黑体" pitchFamily="49" charset="-122"/>
                <a:ea typeface="黑体" pitchFamily="49" charset="-122"/>
              </a:rPr>
              <a:t>高级语言源程序 </a:t>
            </a:r>
          </a:p>
        </p:txBody>
      </p:sp>
      <p:sp>
        <p:nvSpPr>
          <p:cNvPr id="8" name="Text Box 22"/>
          <p:cNvSpPr txBox="1">
            <a:spLocks noChangeArrowheads="1"/>
          </p:cNvSpPr>
          <p:nvPr/>
        </p:nvSpPr>
        <p:spPr bwMode="auto">
          <a:xfrm>
            <a:off x="4029075" y="2693988"/>
            <a:ext cx="914400" cy="815975"/>
          </a:xfrm>
          <a:prstGeom prst="rect">
            <a:avLst/>
          </a:prstGeom>
          <a:solidFill>
            <a:srgbClr val="FF99CC"/>
          </a:solid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ts val="600"/>
              </a:spcBef>
            </a:pPr>
            <a:r>
              <a:rPr lang="zh-CN" altLang="en-US" sz="2400">
                <a:solidFill>
                  <a:srgbClr val="A50021"/>
                </a:solidFill>
                <a:latin typeface="黑体" pitchFamily="49" charset="-122"/>
                <a:ea typeface="黑体" pitchFamily="49" charset="-122"/>
              </a:rPr>
              <a:t>解释</a:t>
            </a:r>
            <a:endParaRPr lang="en-US" altLang="zh-CN" sz="2400">
              <a:solidFill>
                <a:srgbClr val="A50021"/>
              </a:solidFill>
              <a:latin typeface="黑体" pitchFamily="49" charset="-122"/>
              <a:ea typeface="黑体" pitchFamily="49" charset="-122"/>
            </a:endParaRPr>
          </a:p>
          <a:p>
            <a:pPr algn="ctr" eaLnBrk="1" hangingPunct="1">
              <a:spcBef>
                <a:spcPts val="600"/>
              </a:spcBef>
            </a:pPr>
            <a:r>
              <a:rPr lang="zh-CN" altLang="en-US" sz="2400">
                <a:solidFill>
                  <a:srgbClr val="A50021"/>
                </a:solidFill>
                <a:latin typeface="黑体" pitchFamily="49" charset="-122"/>
                <a:ea typeface="黑体" pitchFamily="49" charset="-122"/>
              </a:rPr>
              <a:t>程序 </a:t>
            </a:r>
          </a:p>
        </p:txBody>
      </p:sp>
      <p:sp>
        <p:nvSpPr>
          <p:cNvPr id="9" name="Text Box 25" descr="羊皮纸"/>
          <p:cNvSpPr txBox="1">
            <a:spLocks noChangeArrowheads="1"/>
          </p:cNvSpPr>
          <p:nvPr/>
        </p:nvSpPr>
        <p:spPr bwMode="auto">
          <a:xfrm>
            <a:off x="5580063" y="2781300"/>
            <a:ext cx="936625" cy="769938"/>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lnSpc>
                <a:spcPts val="3000"/>
              </a:lnSpc>
            </a:pPr>
            <a:r>
              <a:rPr lang="zh-CN" altLang="en-US" sz="2400">
                <a:solidFill>
                  <a:srgbClr val="A50021"/>
                </a:solidFill>
                <a:latin typeface="黑体" pitchFamily="49" charset="-122"/>
                <a:ea typeface="黑体" pitchFamily="49" charset="-122"/>
              </a:rPr>
              <a:t>运行</a:t>
            </a:r>
            <a:endParaRPr lang="en-US" altLang="zh-CN" sz="2400">
              <a:solidFill>
                <a:srgbClr val="A50021"/>
              </a:solidFill>
              <a:latin typeface="黑体" pitchFamily="49" charset="-122"/>
              <a:ea typeface="黑体" pitchFamily="49" charset="-122"/>
            </a:endParaRPr>
          </a:p>
          <a:p>
            <a:pPr algn="ctr" eaLnBrk="1" hangingPunct="1">
              <a:lnSpc>
                <a:spcPts val="3000"/>
              </a:lnSpc>
            </a:pPr>
            <a:r>
              <a:rPr lang="zh-CN" altLang="en-US" sz="2400">
                <a:solidFill>
                  <a:srgbClr val="A50021"/>
                </a:solidFill>
                <a:latin typeface="黑体" pitchFamily="49" charset="-122"/>
                <a:ea typeface="黑体" pitchFamily="49" charset="-122"/>
              </a:rPr>
              <a:t>结果</a:t>
            </a:r>
          </a:p>
        </p:txBody>
      </p:sp>
      <p:sp>
        <p:nvSpPr>
          <p:cNvPr id="10" name="Text Box 26" descr="羊皮纸"/>
          <p:cNvSpPr txBox="1">
            <a:spLocks noChangeArrowheads="1"/>
          </p:cNvSpPr>
          <p:nvPr/>
        </p:nvSpPr>
        <p:spPr bwMode="auto">
          <a:xfrm>
            <a:off x="5580063" y="1763713"/>
            <a:ext cx="838200" cy="369887"/>
          </a:xfrm>
          <a:prstGeom prst="rect">
            <a:avLst/>
          </a:prstGeom>
          <a:blipFill dpi="0" rotWithShape="0">
            <a:blip r:embed="rId2"/>
            <a:srcRect/>
            <a:tile tx="0" ty="0" sx="100000" sy="100000" flip="none" algn="tl"/>
          </a:blipFill>
          <a:ln w="9525">
            <a:solidFill>
              <a:srgbClr val="009900"/>
            </a:solidFill>
            <a:miter lim="800000"/>
            <a:headEnd/>
            <a:tailEnd/>
          </a:ln>
        </p:spPr>
        <p:txBody>
          <a:bodyPr lIns="0" tIns="0" rIns="0" bIns="0">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A50021"/>
                </a:solidFill>
                <a:latin typeface="黑体" pitchFamily="49" charset="-122"/>
                <a:ea typeface="黑体" pitchFamily="49" charset="-122"/>
              </a:rPr>
              <a:t>数据</a:t>
            </a:r>
            <a:r>
              <a:rPr lang="zh-CN" altLang="en-US" sz="2400">
                <a:solidFill>
                  <a:srgbClr val="A50021"/>
                </a:solidFill>
                <a:latin typeface="黑体" pitchFamily="49" charset="-122"/>
                <a:ea typeface="黑体" pitchFamily="49" charset="-122"/>
              </a:rPr>
              <a:t> </a:t>
            </a:r>
          </a:p>
        </p:txBody>
      </p:sp>
      <p:cxnSp>
        <p:nvCxnSpPr>
          <p:cNvPr id="11" name="AutoShape 30"/>
          <p:cNvCxnSpPr>
            <a:cxnSpLocks noChangeShapeType="1"/>
          </p:cNvCxnSpPr>
          <p:nvPr/>
        </p:nvCxnSpPr>
        <p:spPr bwMode="auto">
          <a:xfrm>
            <a:off x="3419475" y="3206750"/>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30"/>
          <p:cNvCxnSpPr>
            <a:cxnSpLocks noChangeShapeType="1"/>
          </p:cNvCxnSpPr>
          <p:nvPr/>
        </p:nvCxnSpPr>
        <p:spPr bwMode="auto">
          <a:xfrm flipV="1">
            <a:off x="4943475" y="3175000"/>
            <a:ext cx="636588" cy="3810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34"/>
          <p:cNvCxnSpPr>
            <a:cxnSpLocks noChangeShapeType="1"/>
          </p:cNvCxnSpPr>
          <p:nvPr/>
        </p:nvCxnSpPr>
        <p:spPr bwMode="auto">
          <a:xfrm>
            <a:off x="5999163" y="2173288"/>
            <a:ext cx="0" cy="608012"/>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D4AC70E-3668-4075-8F25-6027C9318EA1}" type="slidenum">
              <a:rPr lang="zh-CN" altLang="en-US" smtClean="0"/>
              <a:pPr>
                <a:defRPr/>
              </a:pPr>
              <a:t>12</a:t>
            </a:fld>
            <a:endParaRPr lang="zh-CN" altLang="en-US"/>
          </a:p>
        </p:txBody>
      </p:sp>
      <p:sp>
        <p:nvSpPr>
          <p:cNvPr id="5" name="Rectangle 6"/>
          <p:cNvSpPr>
            <a:spLocks noChangeArrowheads="1"/>
          </p:cNvSpPr>
          <p:nvPr/>
        </p:nvSpPr>
        <p:spPr bwMode="auto">
          <a:xfrm>
            <a:off x="615950" y="260350"/>
            <a:ext cx="80645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800">
                <a:solidFill>
                  <a:srgbClr val="C00000"/>
                </a:solidFill>
                <a:latin typeface="黑体" pitchFamily="49" charset="-122"/>
                <a:ea typeface="黑体" pitchFamily="49" charset="-122"/>
              </a:rPr>
              <a:t>程序设计语言构成 </a:t>
            </a:r>
            <a:endParaRPr lang="en-US" altLang="zh-CN" sz="2800">
              <a:solidFill>
                <a:srgbClr val="C00000"/>
              </a:solidFill>
              <a:latin typeface="黑体" pitchFamily="49" charset="-122"/>
              <a:ea typeface="黑体" pitchFamily="49" charset="-122"/>
            </a:endParaRPr>
          </a:p>
        </p:txBody>
      </p:sp>
      <p:sp>
        <p:nvSpPr>
          <p:cNvPr id="6" name="Rectangle 7"/>
          <p:cNvSpPr>
            <a:spLocks noChangeArrowheads="1"/>
          </p:cNvSpPr>
          <p:nvPr/>
        </p:nvSpPr>
        <p:spPr bwMode="auto">
          <a:xfrm>
            <a:off x="631825" y="1220788"/>
            <a:ext cx="792321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lnSpc>
                <a:spcPct val="115000"/>
              </a:lnSpc>
              <a:spcBef>
                <a:spcPct val="15000"/>
              </a:spcBef>
            </a:pPr>
            <a:r>
              <a:rPr lang="zh-CN" altLang="en-US" sz="2800">
                <a:latin typeface="黑体" pitchFamily="49" charset="-122"/>
                <a:ea typeface="黑体" pitchFamily="49" charset="-122"/>
              </a:rPr>
              <a:t>程序设计语言是规则和符号的集合</a:t>
            </a:r>
            <a:r>
              <a:rPr lang="en-US" altLang="zh-CN" sz="2800">
                <a:latin typeface="黑体" pitchFamily="49" charset="-122"/>
                <a:ea typeface="黑体" pitchFamily="49" charset="-122"/>
              </a:rPr>
              <a:t>,</a:t>
            </a:r>
            <a:r>
              <a:rPr lang="zh-CN" altLang="en-US" sz="2800">
                <a:latin typeface="黑体" pitchFamily="49" charset="-122"/>
                <a:ea typeface="黑体" pitchFamily="49" charset="-122"/>
              </a:rPr>
              <a:t>包含：语法、语义。</a:t>
            </a:r>
          </a:p>
          <a:p>
            <a:pPr eaLnBrk="0" hangingPunct="0">
              <a:lnSpc>
                <a:spcPct val="115000"/>
              </a:lnSpc>
              <a:spcBef>
                <a:spcPct val="15000"/>
              </a:spcBef>
            </a:pPr>
            <a:r>
              <a:rPr lang="zh-CN" altLang="en-US" sz="2800">
                <a:latin typeface="黑体" pitchFamily="49" charset="-122"/>
                <a:ea typeface="黑体" pitchFamily="49" charset="-122"/>
              </a:rPr>
              <a:t>程序设计语言的基本成分：</a:t>
            </a:r>
          </a:p>
          <a:p>
            <a:pPr eaLnBrk="0" hangingPunct="0">
              <a:lnSpc>
                <a:spcPct val="115000"/>
              </a:lnSpc>
              <a:spcBef>
                <a:spcPct val="15000"/>
              </a:spcBef>
            </a:pPr>
            <a:r>
              <a:rPr lang="zh-CN" altLang="en-US" sz="2800">
                <a:latin typeface="黑体" pitchFamily="49" charset="-122"/>
                <a:ea typeface="黑体" pitchFamily="49" charset="-122"/>
              </a:rPr>
              <a:t>① 数据成分：描述程序所涉及的数据；</a:t>
            </a:r>
          </a:p>
          <a:p>
            <a:pPr eaLnBrk="0" hangingPunct="0">
              <a:lnSpc>
                <a:spcPct val="115000"/>
              </a:lnSpc>
              <a:spcBef>
                <a:spcPct val="15000"/>
              </a:spcBef>
            </a:pPr>
            <a:r>
              <a:rPr lang="zh-CN" altLang="en-US" sz="2800">
                <a:latin typeface="黑体" pitchFamily="49" charset="-122"/>
                <a:ea typeface="黑体" pitchFamily="49" charset="-122"/>
              </a:rPr>
              <a:t>② 运算成分：描述程序中的所有运算；</a:t>
            </a:r>
          </a:p>
          <a:p>
            <a:pPr eaLnBrk="0" hangingPunct="0">
              <a:lnSpc>
                <a:spcPct val="115000"/>
              </a:lnSpc>
              <a:spcBef>
                <a:spcPct val="15000"/>
              </a:spcBef>
            </a:pPr>
            <a:r>
              <a:rPr lang="zh-CN" altLang="en-US" sz="2800">
                <a:latin typeface="黑体" pitchFamily="49" charset="-122"/>
                <a:ea typeface="黑体" pitchFamily="49" charset="-122"/>
              </a:rPr>
              <a:t>③ 控制成分：描述程序的控制流程；</a:t>
            </a:r>
          </a:p>
          <a:p>
            <a:pPr eaLnBrk="0" hangingPunct="0">
              <a:lnSpc>
                <a:spcPct val="115000"/>
              </a:lnSpc>
              <a:spcBef>
                <a:spcPct val="15000"/>
              </a:spcBef>
            </a:pPr>
            <a:r>
              <a:rPr lang="zh-CN" altLang="en-US" sz="2800">
                <a:latin typeface="黑体" pitchFamily="49" charset="-122"/>
                <a:ea typeface="黑体" pitchFamily="49" charset="-122"/>
              </a:rPr>
              <a:t>④ 传输成分：表达数据的传输和输入输出。</a:t>
            </a:r>
          </a:p>
        </p:txBody>
      </p:sp>
      <p:sp>
        <p:nvSpPr>
          <p:cNvPr id="7" name="椭圆 6"/>
          <p:cNvSpPr>
            <a:spLocks noChangeArrowheads="1"/>
          </p:cNvSpPr>
          <p:nvPr/>
        </p:nvSpPr>
        <p:spPr bwMode="auto">
          <a:xfrm>
            <a:off x="4268788" y="1258888"/>
            <a:ext cx="647700" cy="479425"/>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p>
            <a:pPr defTabSz="762000" eaLnBrk="0" hangingPunct="0">
              <a:lnSpc>
                <a:spcPct val="95000"/>
              </a:lnSpc>
            </a:pPr>
            <a:endParaRPr kumimoji="1" lang="zh-CN" altLang="en-US" sz="2800">
              <a:latin typeface="Times New Roman" pitchFamily="18" charset="0"/>
            </a:endParaRPr>
          </a:p>
        </p:txBody>
      </p:sp>
      <p:sp>
        <p:nvSpPr>
          <p:cNvPr id="8" name="椭圆 7"/>
          <p:cNvSpPr>
            <a:spLocks noChangeArrowheads="1"/>
          </p:cNvSpPr>
          <p:nvPr/>
        </p:nvSpPr>
        <p:spPr bwMode="auto">
          <a:xfrm>
            <a:off x="3260725" y="1282700"/>
            <a:ext cx="649288" cy="479425"/>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p>
            <a:pPr defTabSz="762000" eaLnBrk="0" hangingPunct="0">
              <a:lnSpc>
                <a:spcPct val="95000"/>
              </a:lnSpc>
            </a:pP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advAuto="0"/>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91" y="293392"/>
            <a:ext cx="5328592" cy="764117"/>
          </a:xfrm>
        </p:spPr>
        <p:txBody>
          <a:bodyPr/>
          <a:lstStyle/>
          <a:p>
            <a:pPr>
              <a:defRPr/>
            </a:pPr>
            <a:r>
              <a:rPr lang="en-US" altLang="zh-CN" sz="2800">
                <a:effectLst>
                  <a:outerShdw blurRad="38100" dist="38100" dir="2700000" algn="tl">
                    <a:srgbClr val="000000">
                      <a:alpha val="43137"/>
                    </a:srgbClr>
                  </a:outerShdw>
                </a:effectLst>
              </a:rPr>
              <a:t>1.3 C</a:t>
            </a:r>
            <a:r>
              <a:rPr sz="2800">
                <a:effectLst>
                  <a:outerShdw blurRad="38100" dist="38100" dir="2700000" algn="tl">
                    <a:srgbClr val="000000">
                      <a:alpha val="43137"/>
                    </a:srgbClr>
                  </a:outerShdw>
                </a:effectLst>
              </a:rPr>
              <a:t>语言概述 </a:t>
            </a:r>
          </a:p>
        </p:txBody>
      </p:sp>
      <p:sp>
        <p:nvSpPr>
          <p:cNvPr id="4" name="灯片编号占位符 3"/>
          <p:cNvSpPr>
            <a:spLocks noGrp="1"/>
          </p:cNvSpPr>
          <p:nvPr>
            <p:ph type="sldNum" sz="quarter" idx="10"/>
          </p:nvPr>
        </p:nvSpPr>
        <p:spPr/>
        <p:txBody>
          <a:bodyPr/>
          <a:lstStyle/>
          <a:p>
            <a:pPr>
              <a:defRPr/>
            </a:pPr>
            <a:fld id="{D9D53974-7B0C-4F3E-88B0-27F7D41FFF0C}" type="slidenum">
              <a:rPr lang="zh-CN" altLang="en-US" smtClean="0"/>
              <a:pPr>
                <a:defRPr/>
              </a:pPr>
              <a:t>13</a:t>
            </a:fld>
            <a:endParaRPr lang="zh-CN" altLang="en-US"/>
          </a:p>
        </p:txBody>
      </p:sp>
      <p:pic>
        <p:nvPicPr>
          <p:cNvPr id="15364" name="图片 4" descr="214750bbmrtqttwr6tbjd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06513"/>
            <a:ext cx="7921625"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1"/>
          <p:cNvSpPr txBox="1">
            <a:spLocks noChangeArrowheads="1"/>
          </p:cNvSpPr>
          <p:nvPr/>
        </p:nvSpPr>
        <p:spPr bwMode="auto">
          <a:xfrm>
            <a:off x="8172450" y="1306513"/>
            <a:ext cx="554038"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2400">
                <a:solidFill>
                  <a:srgbClr val="C00000"/>
                </a:solidFill>
                <a:latin typeface="黑体" pitchFamily="49" charset="-122"/>
                <a:ea typeface="黑体" pitchFamily="49" charset="-122"/>
              </a:rPr>
              <a:t>前</a:t>
            </a:r>
            <a:r>
              <a:rPr lang="en-US" altLang="zh-CN" sz="2400">
                <a:solidFill>
                  <a:srgbClr val="C00000"/>
                </a:solidFill>
                <a:latin typeface="黑体" pitchFamily="49" charset="-122"/>
                <a:ea typeface="黑体" pitchFamily="49" charset="-122"/>
              </a:rPr>
              <a:t>10</a:t>
            </a:r>
            <a:r>
              <a:rPr lang="zh-CN" altLang="en-US" sz="2400">
                <a:solidFill>
                  <a:srgbClr val="C00000"/>
                </a:solidFill>
                <a:latin typeface="黑体" pitchFamily="49" charset="-122"/>
                <a:ea typeface="黑体" pitchFamily="49" charset="-122"/>
              </a:rPr>
              <a:t>名编程语言长期走势图 </a:t>
            </a:r>
          </a:p>
        </p:txBody>
      </p:sp>
      <p:sp>
        <p:nvSpPr>
          <p:cNvPr id="3078" name="Rectangle 5"/>
          <p:cNvSpPr>
            <a:spLocks noChangeArrowheads="1"/>
          </p:cNvSpPr>
          <p:nvPr/>
        </p:nvSpPr>
        <p:spPr bwMode="auto">
          <a:xfrm>
            <a:off x="5724525" y="239895"/>
            <a:ext cx="3240088" cy="740833"/>
          </a:xfrm>
          <a:prstGeom prst="rect">
            <a:avLst/>
          </a:prstGeom>
          <a:noFill/>
          <a:ln>
            <a:noFill/>
          </a:ln>
          <a:effectLst/>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762000">
              <a:defRPr/>
            </a:pPr>
            <a:r>
              <a:rPr kumimoji="1" lang="en-US" altLang="zh-CN" sz="2800" spc="50" dirty="0">
                <a:ln w="11430"/>
                <a:solidFill>
                  <a:srgbClr val="C00000"/>
                </a:solidFill>
                <a:latin typeface="黑体" pitchFamily="49" charset="-122"/>
                <a:ea typeface="黑体" pitchFamily="49" charset="-122"/>
                <a:cs typeface="+mj-cs"/>
              </a:rPr>
              <a:t> </a:t>
            </a:r>
            <a:r>
              <a:rPr kumimoji="1" lang="zh-CN" altLang="en-US" sz="2800" spc="50" dirty="0">
                <a:ln w="11430"/>
                <a:solidFill>
                  <a:srgbClr val="C00000"/>
                </a:solidFill>
                <a:latin typeface="黑体" pitchFamily="49" charset="-122"/>
                <a:ea typeface="黑体" pitchFamily="49" charset="-122"/>
                <a:cs typeface="+mj-cs"/>
              </a:rPr>
              <a:t>为什么选择Ｃ？</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004" y="191718"/>
            <a:ext cx="8783638" cy="764117"/>
          </a:xfrm>
        </p:spPr>
        <p:txBody>
          <a:bodyPr/>
          <a:lstStyle/>
          <a:p>
            <a:pPr algn="ctr" eaLnBrk="1" hangingPunct="1">
              <a:defRPr/>
            </a:pPr>
            <a:r>
              <a:rPr lang="en-US" altLang="zh-CN" sz="2800" b="0" dirty="0">
                <a:solidFill>
                  <a:srgbClr val="C00000"/>
                </a:solidFill>
                <a:effectLst/>
                <a:latin typeface="黑体" pitchFamily="49" charset="-122"/>
                <a:ea typeface="黑体" pitchFamily="49" charset="-122"/>
              </a:rPr>
              <a:t>2017</a:t>
            </a:r>
            <a:r>
              <a:rPr sz="2800" b="0" dirty="0">
                <a:solidFill>
                  <a:srgbClr val="C00000"/>
                </a:solidFill>
                <a:effectLst/>
                <a:latin typeface="黑体" pitchFamily="49" charset="-122"/>
                <a:ea typeface="黑体" pitchFamily="49" charset="-122"/>
              </a:rPr>
              <a:t>年</a:t>
            </a:r>
            <a:r>
              <a:rPr lang="en-US" sz="2800" b="0" dirty="0">
                <a:solidFill>
                  <a:srgbClr val="C00000"/>
                </a:solidFill>
                <a:effectLst/>
                <a:latin typeface="黑体" pitchFamily="49" charset="-122"/>
                <a:ea typeface="黑体" pitchFamily="49" charset="-122"/>
              </a:rPr>
              <a:t>12</a:t>
            </a:r>
            <a:r>
              <a:rPr lang="zh-CN" altLang="en-US" sz="2800" b="0" dirty="0">
                <a:solidFill>
                  <a:srgbClr val="C00000"/>
                </a:solidFill>
                <a:effectLst/>
                <a:latin typeface="黑体" pitchFamily="49" charset="-122"/>
                <a:ea typeface="黑体" pitchFamily="49" charset="-122"/>
              </a:rPr>
              <a:t>月</a:t>
            </a:r>
            <a:r>
              <a:rPr sz="2800" b="0" dirty="0">
                <a:solidFill>
                  <a:srgbClr val="C00000"/>
                </a:solidFill>
                <a:effectLst/>
                <a:latin typeface="黑体" pitchFamily="49" charset="-122"/>
                <a:ea typeface="黑体" pitchFamily="49" charset="-122"/>
              </a:rPr>
              <a:t>发布的</a:t>
            </a:r>
            <a:r>
              <a:rPr altLang="zh-CN" sz="2800" b="0" dirty="0">
                <a:solidFill>
                  <a:srgbClr val="C00000"/>
                </a:solidFill>
                <a:effectLst/>
                <a:latin typeface="黑体" pitchFamily="49" charset="-122"/>
                <a:ea typeface="黑体" pitchFamily="49" charset="-122"/>
              </a:rPr>
              <a:t>编程语言排行榜榜单</a:t>
            </a:r>
            <a:r>
              <a:rPr lang="en-US" altLang="zh-CN" sz="2000" b="0" dirty="0">
                <a:effectLst/>
              </a:rPr>
              <a:t>TIOBE </a:t>
            </a:r>
            <a:r>
              <a:rPr lang="zh-CN" altLang="en-US" sz="2000" b="0" i="1" dirty="0">
                <a:effectLst/>
                <a:hlinkClick r:id="rId2"/>
              </a:rPr>
              <a:t>编程</a:t>
            </a:r>
            <a:r>
              <a:rPr lang="zh-CN" altLang="en-US" sz="2000" b="0" dirty="0">
                <a:effectLst/>
              </a:rPr>
              <a:t>社区索引</a:t>
            </a:r>
            <a:endParaRPr sz="2000" b="0" dirty="0">
              <a:solidFill>
                <a:srgbClr val="C00000"/>
              </a:solidFill>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pPr>
              <a:defRPr/>
            </a:pPr>
            <a:fld id="{547ADDA0-E18D-42B2-8199-9A40DAD5CAAA}" type="slidenum">
              <a:rPr lang="zh-CN" altLang="en-US"/>
              <a:pPr>
                <a:defRPr/>
              </a:pPr>
              <a:t>14</a:t>
            </a:fld>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064" y="886476"/>
            <a:ext cx="6161567" cy="5949280"/>
          </a:xfrm>
          <a:prstGeom prst="rect">
            <a:avLst/>
          </a:prstGeom>
        </p:spPr>
      </p:pic>
      <p:sp>
        <p:nvSpPr>
          <p:cNvPr id="5" name="椭圆 4"/>
          <p:cNvSpPr>
            <a:spLocks noChangeArrowheads="1"/>
          </p:cNvSpPr>
          <p:nvPr/>
        </p:nvSpPr>
        <p:spPr bwMode="auto">
          <a:xfrm>
            <a:off x="1348064" y="1484784"/>
            <a:ext cx="6161567" cy="287337"/>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p>
            <a:pPr defTabSz="762000" eaLnBrk="0" hangingPunct="0">
              <a:lnSpc>
                <a:spcPct val="95000"/>
              </a:lnSpc>
            </a:pP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323850" y="317251"/>
            <a:ext cx="5760318" cy="764117"/>
          </a:xfrm>
        </p:spPr>
        <p:txBody>
          <a:bodyPr/>
          <a:lstStyle/>
          <a:p>
            <a:pPr eaLnBrk="1" hangingPunct="1">
              <a:defRPr/>
            </a:pPr>
            <a:r>
              <a:rPr lang="en-US" altLang="zh-CN" sz="2800" b="0">
                <a:solidFill>
                  <a:srgbClr val="C00000"/>
                </a:solidFill>
                <a:effectLst/>
                <a:latin typeface="黑体" pitchFamily="49" charset="-122"/>
                <a:ea typeface="黑体" pitchFamily="49" charset="-122"/>
              </a:rPr>
              <a:t> C</a:t>
            </a:r>
            <a:r>
              <a:rPr sz="2800" b="0">
                <a:solidFill>
                  <a:srgbClr val="C00000"/>
                </a:solidFill>
                <a:effectLst/>
                <a:latin typeface="黑体" pitchFamily="49" charset="-122"/>
                <a:ea typeface="黑体" pitchFamily="49" charset="-122"/>
              </a:rPr>
              <a:t>语言的特点</a:t>
            </a:r>
          </a:p>
        </p:txBody>
      </p:sp>
      <p:sp>
        <p:nvSpPr>
          <p:cNvPr id="6147" name="Rectangle 3"/>
          <p:cNvSpPr>
            <a:spLocks noGrp="1"/>
          </p:cNvSpPr>
          <p:nvPr>
            <p:ph idx="1"/>
          </p:nvPr>
        </p:nvSpPr>
        <p:spPr bwMode="auto">
          <a:xfrm>
            <a:off x="467544" y="1196752"/>
            <a:ext cx="8065020" cy="53308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ts val="3200"/>
              </a:lnSpc>
              <a:defRPr/>
            </a:pPr>
            <a:r>
              <a:rPr lang="en-US" altLang="zh-CN" dirty="0"/>
              <a:t>• C</a:t>
            </a:r>
            <a:r>
              <a:rPr dirty="0"/>
              <a:t>语言</a:t>
            </a:r>
            <a:r>
              <a:rPr lang="en-US" altLang="zh-CN" dirty="0"/>
              <a:t>1972</a:t>
            </a:r>
            <a:r>
              <a:rPr dirty="0"/>
              <a:t>年由美国贝尔实验室推出，当时为了移植和开发</a:t>
            </a:r>
            <a:r>
              <a:rPr lang="en-US" altLang="zh-CN" dirty="0"/>
              <a:t>UNIX</a:t>
            </a:r>
            <a:r>
              <a:rPr dirty="0"/>
              <a:t>操作系统。</a:t>
            </a:r>
            <a:r>
              <a:rPr lang="en-US" altLang="zh-CN" dirty="0"/>
              <a:t>1978</a:t>
            </a:r>
            <a:r>
              <a:rPr dirty="0"/>
              <a:t>年推出经典著作，后广泛应用于各种机型；</a:t>
            </a:r>
          </a:p>
          <a:p>
            <a:pPr eaLnBrk="1" hangingPunct="1">
              <a:lnSpc>
                <a:spcPts val="2700"/>
              </a:lnSpc>
              <a:defRPr/>
            </a:pPr>
            <a:r>
              <a:rPr lang="en-US" altLang="zh-CN" dirty="0"/>
              <a:t>• </a:t>
            </a:r>
            <a:r>
              <a:rPr dirty="0"/>
              <a:t>具有高级语言的特点，以及汇编语言的特点；</a:t>
            </a:r>
          </a:p>
          <a:p>
            <a:pPr eaLnBrk="1" hangingPunct="1">
              <a:lnSpc>
                <a:spcPts val="2700"/>
              </a:lnSpc>
              <a:buFontTx/>
              <a:buChar char="•"/>
              <a:defRPr/>
            </a:pPr>
            <a:r>
              <a:rPr dirty="0"/>
              <a:t>既可作为系统设计语言，也可作为应用程序设计语言；</a:t>
            </a:r>
          </a:p>
          <a:p>
            <a:pPr eaLnBrk="1" hangingPunct="1">
              <a:lnSpc>
                <a:spcPts val="2700"/>
              </a:lnSpc>
              <a:buFontTx/>
              <a:buChar char="•"/>
              <a:defRPr/>
            </a:pPr>
            <a:r>
              <a:rPr lang="zh-CN" altLang="en-US" dirty="0"/>
              <a:t>语言表达能力强</a:t>
            </a:r>
            <a:r>
              <a:rPr lang="en-US" altLang="zh-CN" dirty="0"/>
              <a:t>,</a:t>
            </a:r>
            <a:r>
              <a:rPr lang="zh-CN" altLang="en-US" dirty="0"/>
              <a:t>程序运行效率高，可移植性好</a:t>
            </a:r>
            <a:r>
              <a:rPr lang="en-US" altLang="zh-CN" dirty="0"/>
              <a:t>;</a:t>
            </a:r>
          </a:p>
          <a:p>
            <a:pPr eaLnBrk="1" hangingPunct="1">
              <a:lnSpc>
                <a:spcPts val="2700"/>
              </a:lnSpc>
              <a:buFontTx/>
              <a:buChar char="•"/>
              <a:defRPr/>
            </a:pPr>
            <a:r>
              <a:rPr dirty="0"/>
              <a:t>具有很强的数据处理和计算能力，常用于软件开发各类应用</a:t>
            </a:r>
            <a:r>
              <a:rPr lang="zh-CN" altLang="en-US" dirty="0"/>
              <a:t>；</a:t>
            </a:r>
            <a:endParaRPr lang="en-US" dirty="0"/>
          </a:p>
          <a:p>
            <a:pPr eaLnBrk="1" hangingPunct="1">
              <a:lnSpc>
                <a:spcPts val="2700"/>
              </a:lnSpc>
              <a:buFontTx/>
              <a:buChar char="•"/>
              <a:defRPr/>
            </a:pPr>
            <a:r>
              <a:rPr lang="zh-CN" altLang="en-US" dirty="0"/>
              <a:t>很多流行语言、新生语言都借鉴了它的思想、语法</a:t>
            </a:r>
            <a:r>
              <a:rPr lang="en-US" altLang="zh-CN" dirty="0"/>
              <a:t>;</a:t>
            </a:r>
            <a:endParaRPr lang="zh-CN" altLang="en-US" dirty="0"/>
          </a:p>
          <a:p>
            <a:pPr eaLnBrk="1" hangingPunct="1">
              <a:lnSpc>
                <a:spcPts val="2700"/>
              </a:lnSpc>
              <a:buFontTx/>
              <a:buChar char="•"/>
              <a:defRPr/>
            </a:pPr>
            <a:r>
              <a:rPr lang="zh-CN" altLang="en-US" dirty="0"/>
              <a:t>语法检查不够严格，给程序员充分自由空间。</a:t>
            </a:r>
          </a:p>
          <a:p>
            <a:pPr eaLnBrk="1" hangingPunct="1">
              <a:lnSpc>
                <a:spcPts val="2700"/>
              </a:lnSpc>
              <a:buFontTx/>
              <a:buChar char="•"/>
              <a:defRPr/>
            </a:pPr>
            <a:endParaRPr dirty="0"/>
          </a:p>
          <a:p>
            <a:pPr eaLnBrk="1" hangingPunct="1">
              <a:lnSpc>
                <a:spcPts val="2700"/>
              </a:lnSpc>
              <a:defRPr/>
            </a:pPr>
            <a:endParaRP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457200"/>
            <a:ext cx="807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pPr>
            <a:endParaRPr lang="zh-CN" altLang="zh-CN" sz="2000">
              <a:latin typeface="楷体_GB2312" pitchFamily="49" charset="-122"/>
            </a:endParaRPr>
          </a:p>
        </p:txBody>
      </p:sp>
      <p:sp>
        <p:nvSpPr>
          <p:cNvPr id="15363" name="Text Box 4"/>
          <p:cNvSpPr txBox="1">
            <a:spLocks noChangeArrowheads="1"/>
          </p:cNvSpPr>
          <p:nvPr/>
        </p:nvSpPr>
        <p:spPr bwMode="auto">
          <a:xfrm>
            <a:off x="457200" y="1828800"/>
            <a:ext cx="624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algn="ctr" eaLnBrk="1" hangingPunct="1">
              <a:spcBef>
                <a:spcPct val="50000"/>
              </a:spcBef>
            </a:pPr>
            <a:endParaRPr lang="zh-CN" altLang="zh-CN"/>
          </a:p>
        </p:txBody>
      </p:sp>
      <p:sp>
        <p:nvSpPr>
          <p:cNvPr id="15364" name="Text Box 5"/>
          <p:cNvSpPr txBox="1">
            <a:spLocks noChangeArrowheads="1"/>
          </p:cNvSpPr>
          <p:nvPr/>
        </p:nvSpPr>
        <p:spPr bwMode="auto">
          <a:xfrm>
            <a:off x="2916238" y="1773238"/>
            <a:ext cx="59055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latin typeface="宋体" pitchFamily="2" charset="-122"/>
                <a:ea typeface="宋体" pitchFamily="2" charset="-122"/>
              </a:rPr>
              <a:t>Dennis M</a:t>
            </a:r>
            <a:r>
              <a:rPr lang="zh-CN" altLang="en-US" sz="2400">
                <a:latin typeface="宋体" pitchFamily="2" charset="-122"/>
                <a:ea typeface="宋体" pitchFamily="2" charset="-122"/>
              </a:rPr>
              <a:t>．</a:t>
            </a:r>
            <a:r>
              <a:rPr lang="en-US" altLang="zh-CN" sz="2400">
                <a:latin typeface="宋体" pitchFamily="2" charset="-122"/>
                <a:ea typeface="宋体" pitchFamily="2" charset="-122"/>
              </a:rPr>
              <a:t>Ritchie</a:t>
            </a:r>
            <a:r>
              <a:rPr lang="zh-CN" altLang="en-US" sz="2400">
                <a:latin typeface="宋体" pitchFamily="2" charset="-122"/>
                <a:ea typeface="宋体" pitchFamily="2" charset="-122"/>
              </a:rPr>
              <a:t>：</a:t>
            </a:r>
            <a:r>
              <a:rPr lang="en-US" altLang="zh-CN" sz="2400">
                <a:latin typeface="宋体" pitchFamily="2" charset="-122"/>
                <a:ea typeface="宋体" pitchFamily="2" charset="-122"/>
              </a:rPr>
              <a:t>1967</a:t>
            </a:r>
            <a:r>
              <a:rPr lang="zh-CN" altLang="en-US" sz="2400">
                <a:latin typeface="宋体" pitchFamily="2" charset="-122"/>
                <a:ea typeface="宋体" pitchFamily="2" charset="-122"/>
              </a:rPr>
              <a:t>年加入贝尔实验室。他和</a:t>
            </a:r>
            <a:r>
              <a:rPr lang="en-US" altLang="zh-CN" sz="2400">
                <a:latin typeface="宋体" pitchFamily="2" charset="-122"/>
                <a:ea typeface="宋体" pitchFamily="2" charset="-122"/>
              </a:rPr>
              <a:t>Ken L</a:t>
            </a:r>
            <a:r>
              <a:rPr lang="zh-CN" altLang="en-US" sz="2400">
                <a:latin typeface="宋体" pitchFamily="2" charset="-122"/>
                <a:ea typeface="宋体" pitchFamily="2" charset="-122"/>
              </a:rPr>
              <a:t>．</a:t>
            </a:r>
            <a:r>
              <a:rPr lang="en-US" altLang="zh-CN" sz="2400">
                <a:latin typeface="宋体" pitchFamily="2" charset="-122"/>
                <a:ea typeface="宋体" pitchFamily="2" charset="-122"/>
              </a:rPr>
              <a:t>Thompson</a:t>
            </a:r>
            <a:r>
              <a:rPr lang="zh-CN" altLang="en-US" sz="2400">
                <a:latin typeface="宋体" pitchFamily="2" charset="-122"/>
                <a:ea typeface="宋体" pitchFamily="2" charset="-122"/>
              </a:rPr>
              <a:t>两人共同设计并实现了</a:t>
            </a:r>
            <a:r>
              <a:rPr lang="en-US" altLang="zh-CN" sz="2400">
                <a:latin typeface="宋体" pitchFamily="2" charset="-122"/>
                <a:ea typeface="宋体" pitchFamily="2" charset="-122"/>
              </a:rPr>
              <a:t>C</a:t>
            </a:r>
            <a:r>
              <a:rPr lang="zh-CN" altLang="en-US" sz="2400">
                <a:latin typeface="宋体" pitchFamily="2" charset="-122"/>
                <a:ea typeface="宋体" pitchFamily="2" charset="-122"/>
              </a:rPr>
              <a:t>语言</a:t>
            </a:r>
            <a:r>
              <a:rPr lang="en-US" altLang="zh-CN" sz="2400">
                <a:latin typeface="宋体" pitchFamily="2" charset="-122"/>
                <a:ea typeface="宋体" pitchFamily="2" charset="-122"/>
              </a:rPr>
              <a:t>, </a:t>
            </a:r>
            <a:r>
              <a:rPr lang="zh-CN" altLang="en-US" sz="2400">
                <a:latin typeface="宋体" pitchFamily="2" charset="-122"/>
                <a:ea typeface="宋体" pitchFamily="2" charset="-122"/>
              </a:rPr>
              <a:t>改变了程序设计语言发展的轨迹，是程序设计语言发展过程中的一个重要里程碑。与此同时，他们两人还设计并实现了</a:t>
            </a:r>
            <a:r>
              <a:rPr lang="en-US" altLang="zh-CN" sz="2400">
                <a:latin typeface="宋体" pitchFamily="2" charset="-122"/>
                <a:ea typeface="宋体" pitchFamily="2" charset="-122"/>
              </a:rPr>
              <a:t>UNIX</a:t>
            </a:r>
            <a:r>
              <a:rPr lang="zh-CN" altLang="en-US" sz="2400">
                <a:latin typeface="宋体" pitchFamily="2" charset="-122"/>
                <a:ea typeface="宋体" pitchFamily="2" charset="-122"/>
              </a:rPr>
              <a:t>操作系统。正是由于这两项巨大贡献，</a:t>
            </a:r>
            <a:r>
              <a:rPr lang="en-US" altLang="zh-CN" sz="2400">
                <a:latin typeface="宋体" pitchFamily="2" charset="-122"/>
                <a:ea typeface="宋体" pitchFamily="2" charset="-122"/>
              </a:rPr>
              <a:t>Dennis M</a:t>
            </a:r>
            <a:r>
              <a:rPr lang="zh-CN" altLang="en-US" sz="2400">
                <a:latin typeface="宋体" pitchFamily="2" charset="-122"/>
                <a:ea typeface="宋体" pitchFamily="2" charset="-122"/>
              </a:rPr>
              <a:t>．</a:t>
            </a:r>
            <a:r>
              <a:rPr lang="en-US" altLang="zh-CN" sz="2400">
                <a:latin typeface="宋体" pitchFamily="2" charset="-122"/>
                <a:ea typeface="宋体" pitchFamily="2" charset="-122"/>
              </a:rPr>
              <a:t>Ritchie</a:t>
            </a:r>
            <a:r>
              <a:rPr lang="zh-CN" altLang="en-US" sz="2400">
                <a:latin typeface="宋体" pitchFamily="2" charset="-122"/>
                <a:ea typeface="宋体" pitchFamily="2" charset="-122"/>
              </a:rPr>
              <a:t>于</a:t>
            </a:r>
            <a:r>
              <a:rPr lang="en-US" altLang="zh-CN" sz="2400">
                <a:latin typeface="宋体" pitchFamily="2" charset="-122"/>
                <a:ea typeface="宋体" pitchFamily="2" charset="-122"/>
              </a:rPr>
              <a:t>1983</a:t>
            </a:r>
            <a:r>
              <a:rPr lang="zh-CN" altLang="en-US" sz="2400">
                <a:latin typeface="宋体" pitchFamily="2" charset="-122"/>
                <a:ea typeface="宋体" pitchFamily="2" charset="-122"/>
              </a:rPr>
              <a:t>年获得了计算机界的最高奖</a:t>
            </a:r>
            <a:r>
              <a:rPr lang="en-US" altLang="zh-CN" sz="2400">
                <a:latin typeface="宋体" pitchFamily="2" charset="-122"/>
                <a:ea typeface="宋体" pitchFamily="2" charset="-122"/>
              </a:rPr>
              <a:t>——</a:t>
            </a:r>
            <a:r>
              <a:rPr lang="zh-CN" altLang="en-US" sz="2400">
                <a:latin typeface="宋体" pitchFamily="2" charset="-122"/>
                <a:ea typeface="宋体" pitchFamily="2" charset="-122"/>
              </a:rPr>
              <a:t>图灵奖。此外，他还获得了</a:t>
            </a:r>
            <a:r>
              <a:rPr lang="en-US" altLang="zh-CN" sz="2400">
                <a:latin typeface="宋体" pitchFamily="2" charset="-122"/>
                <a:ea typeface="宋体" pitchFamily="2" charset="-122"/>
              </a:rPr>
              <a:t>ACM</a:t>
            </a:r>
            <a:r>
              <a:rPr lang="zh-CN" altLang="en-US" sz="2400">
                <a:latin typeface="宋体" pitchFamily="2" charset="-122"/>
                <a:ea typeface="宋体" pitchFamily="2" charset="-122"/>
              </a:rPr>
              <a:t>、</a:t>
            </a:r>
            <a:r>
              <a:rPr lang="en-US" altLang="zh-CN" sz="2400">
                <a:latin typeface="宋体" pitchFamily="2" charset="-122"/>
                <a:ea typeface="宋体" pitchFamily="2" charset="-122"/>
              </a:rPr>
              <a:t>IEEE</a:t>
            </a:r>
            <a:r>
              <a:rPr lang="zh-CN" altLang="en-US" sz="2400">
                <a:latin typeface="宋体" pitchFamily="2" charset="-122"/>
                <a:ea typeface="宋体" pitchFamily="2" charset="-122"/>
              </a:rPr>
              <a:t>、贝尔实验室等授予的多种奖项。</a:t>
            </a:r>
          </a:p>
          <a:p>
            <a:pPr eaLnBrk="1" hangingPunct="1">
              <a:spcBef>
                <a:spcPct val="50000"/>
              </a:spcBef>
            </a:pPr>
            <a:r>
              <a:rPr lang="en-US" altLang="zh-CN" sz="2400">
                <a:latin typeface="宋体" pitchFamily="2" charset="-122"/>
                <a:ea typeface="宋体" pitchFamily="2" charset="-122"/>
              </a:rPr>
              <a:t>2011</a:t>
            </a:r>
            <a:r>
              <a:rPr lang="zh-CN" altLang="en-US" sz="2400">
                <a:latin typeface="宋体" pitchFamily="2" charset="-122"/>
                <a:ea typeface="宋体" pitchFamily="2" charset="-122"/>
              </a:rPr>
              <a:t>年</a:t>
            </a:r>
            <a:r>
              <a:rPr lang="en-US" altLang="zh-CN" sz="2400">
                <a:latin typeface="宋体" pitchFamily="2" charset="-122"/>
                <a:ea typeface="宋体" pitchFamily="2" charset="-122"/>
              </a:rPr>
              <a:t>10</a:t>
            </a:r>
            <a:r>
              <a:rPr lang="zh-CN" altLang="en-US" sz="2400">
                <a:latin typeface="宋体" pitchFamily="2" charset="-122"/>
                <a:ea typeface="宋体" pitchFamily="2" charset="-122"/>
              </a:rPr>
              <a:t>月</a:t>
            </a:r>
            <a:r>
              <a:rPr lang="en-US" altLang="zh-CN" sz="2400">
                <a:latin typeface="宋体" pitchFamily="2" charset="-122"/>
                <a:ea typeface="宋体" pitchFamily="2" charset="-122"/>
              </a:rPr>
              <a:t>12</a:t>
            </a:r>
            <a:r>
              <a:rPr lang="zh-CN" altLang="en-US" sz="2400">
                <a:latin typeface="宋体" pitchFamily="2" charset="-122"/>
                <a:ea typeface="宋体" pitchFamily="2" charset="-122"/>
              </a:rPr>
              <a:t>日去世</a:t>
            </a:r>
            <a:r>
              <a:rPr lang="en-US" altLang="zh-CN" sz="2400">
                <a:latin typeface="宋体" pitchFamily="2" charset="-122"/>
                <a:ea typeface="宋体" pitchFamily="2" charset="-122"/>
              </a:rPr>
              <a:t>,</a:t>
            </a:r>
            <a:r>
              <a:rPr lang="zh-CN" altLang="en-US" sz="2400">
                <a:latin typeface="宋体" pitchFamily="2" charset="-122"/>
                <a:ea typeface="宋体" pitchFamily="2" charset="-122"/>
              </a:rPr>
              <a:t>享年</a:t>
            </a:r>
            <a:r>
              <a:rPr lang="en-US" altLang="zh-CN" sz="2400">
                <a:latin typeface="宋体" pitchFamily="2" charset="-122"/>
                <a:ea typeface="宋体" pitchFamily="2" charset="-122"/>
              </a:rPr>
              <a:t>70</a:t>
            </a:r>
            <a:r>
              <a:rPr lang="zh-CN" altLang="en-US" sz="2400">
                <a:latin typeface="宋体" pitchFamily="2" charset="-122"/>
                <a:ea typeface="宋体" pitchFamily="2" charset="-122"/>
              </a:rPr>
              <a:t>岁。 </a:t>
            </a:r>
          </a:p>
        </p:txBody>
      </p:sp>
      <p:pic>
        <p:nvPicPr>
          <p:cNvPr id="15365" name="Picture 6" descr="Ritch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813"/>
            <a:ext cx="2576513"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descr="C yuy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005263"/>
            <a:ext cx="216376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8"/>
          <p:cNvSpPr txBox="1">
            <a:spLocks noChangeArrowheads="1"/>
          </p:cNvSpPr>
          <p:nvPr/>
        </p:nvSpPr>
        <p:spPr bwMode="auto">
          <a:xfrm>
            <a:off x="2771775" y="692150"/>
            <a:ext cx="61928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latin typeface="宋体" pitchFamily="2" charset="-122"/>
                <a:ea typeface="宋体" pitchFamily="2" charset="-122"/>
              </a:rPr>
              <a:t>原书名：</a:t>
            </a:r>
            <a:r>
              <a:rPr lang="zh-CN" altLang="en-US" sz="2000"/>
              <a:t> </a:t>
            </a:r>
            <a:r>
              <a:rPr lang="en-US" altLang="zh-CN" sz="2000">
                <a:hlinkClick r:id="rId5"/>
              </a:rPr>
              <a:t>The C  Programming Language </a:t>
            </a:r>
            <a:endParaRPr lang="en-US" altLang="zh-CN" sz="2000"/>
          </a:p>
          <a:p>
            <a:pPr eaLnBrk="1" hangingPunct="1">
              <a:spcBef>
                <a:spcPct val="50000"/>
              </a:spcBef>
            </a:pPr>
            <a:r>
              <a:rPr lang="zh-CN" altLang="en-US" sz="2000">
                <a:latin typeface="宋体" pitchFamily="2" charset="-122"/>
                <a:ea typeface="宋体" pitchFamily="2" charset="-122"/>
              </a:rPr>
              <a:t>作者：</a:t>
            </a:r>
            <a:r>
              <a:rPr lang="zh-CN" altLang="en-US" sz="2000">
                <a:ea typeface="宋体" pitchFamily="2" charset="-122"/>
                <a:hlinkClick r:id="rId6"/>
              </a:rPr>
              <a:t>（美）</a:t>
            </a:r>
            <a:r>
              <a:rPr lang="en-US" altLang="zh-CN" sz="2000">
                <a:ea typeface="宋体" pitchFamily="2" charset="-122"/>
                <a:hlinkClick r:id="rId6"/>
              </a:rPr>
              <a:t>Brian W.Kernighan,   Dennis M.Ritchie </a:t>
            </a:r>
            <a:r>
              <a:rPr lang="en-US" altLang="zh-CN" sz="2000">
                <a:ea typeface="宋体" pitchFamily="2" charset="-122"/>
              </a:rPr>
              <a:t> </a:t>
            </a:r>
            <a:r>
              <a:rPr lang="en-US" altLang="zh-CN" sz="2000"/>
              <a:t> </a:t>
            </a:r>
          </a:p>
        </p:txBody>
      </p:sp>
    </p:spTree>
    <p:extLst>
      <p:ext uri="{BB962C8B-B14F-4D97-AF65-F5344CB8AC3E}">
        <p14:creationId xmlns:p14="http://schemas.microsoft.com/office/powerpoint/2010/main" val="2482869682"/>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57200" y="457200"/>
            <a:ext cx="807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pPr>
            <a:endParaRPr lang="zh-CN" altLang="zh-CN" sz="2000">
              <a:latin typeface="楷体_GB2312" pitchFamily="49" charset="-122"/>
            </a:endParaRPr>
          </a:p>
        </p:txBody>
      </p:sp>
      <p:sp>
        <p:nvSpPr>
          <p:cNvPr id="16387" name="Text Box 4"/>
          <p:cNvSpPr txBox="1">
            <a:spLocks noChangeArrowheads="1"/>
          </p:cNvSpPr>
          <p:nvPr/>
        </p:nvSpPr>
        <p:spPr bwMode="auto">
          <a:xfrm>
            <a:off x="457200" y="1828800"/>
            <a:ext cx="624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algn="ctr" eaLnBrk="1" hangingPunct="1">
              <a:spcBef>
                <a:spcPct val="50000"/>
              </a:spcBef>
            </a:pPr>
            <a:endParaRPr lang="zh-CN" altLang="zh-CN"/>
          </a:p>
        </p:txBody>
      </p:sp>
      <p:sp>
        <p:nvSpPr>
          <p:cNvPr id="16388" name="Text Box 5"/>
          <p:cNvSpPr txBox="1">
            <a:spLocks noChangeArrowheads="1"/>
          </p:cNvSpPr>
          <p:nvPr/>
        </p:nvSpPr>
        <p:spPr bwMode="auto">
          <a:xfrm>
            <a:off x="3492500" y="1125538"/>
            <a:ext cx="54991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eaLnBrk="1" hangingPunct="1">
              <a:lnSpc>
                <a:spcPct val="110000"/>
              </a:lnSpc>
              <a:spcBef>
                <a:spcPct val="50000"/>
              </a:spcBef>
            </a:pPr>
            <a:r>
              <a:rPr lang="en-US" altLang="zh-CN" sz="2800" dirty="0">
                <a:latin typeface="宋体" pitchFamily="2" charset="-122"/>
                <a:ea typeface="宋体" pitchFamily="2" charset="-122"/>
              </a:rPr>
              <a:t>Brian W</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Kernighan</a:t>
            </a:r>
            <a:r>
              <a:rPr lang="zh-CN" altLang="en-US" sz="2800" dirty="0">
                <a:latin typeface="宋体" pitchFamily="2" charset="-122"/>
                <a:ea typeface="宋体" pitchFamily="2" charset="-122"/>
              </a:rPr>
              <a:t>：是贝尔实验室计算科学研究中心高级研究人员，著名的计算机科学家。他参加了</a:t>
            </a:r>
            <a:r>
              <a:rPr lang="en-US" altLang="zh-CN" sz="2800" dirty="0">
                <a:latin typeface="宋体" pitchFamily="2" charset="-122"/>
                <a:ea typeface="宋体" pitchFamily="2" charset="-122"/>
              </a:rPr>
              <a:t>UNIX</a:t>
            </a:r>
            <a:r>
              <a:rPr lang="zh-CN" altLang="en-US" sz="2800" dirty="0">
                <a:latin typeface="宋体" pitchFamily="2" charset="-122"/>
                <a:ea typeface="宋体" pitchFamily="2" charset="-122"/>
              </a:rPr>
              <a:t>系统、</a:t>
            </a:r>
            <a:r>
              <a:rPr lang="en-US" altLang="zh-CN" sz="2800" dirty="0">
                <a:latin typeface="宋体" pitchFamily="2" charset="-122"/>
                <a:ea typeface="宋体" pitchFamily="2" charset="-122"/>
              </a:rPr>
              <a:t>C</a:t>
            </a:r>
            <a:r>
              <a:rPr lang="zh-CN" altLang="en-US" sz="2800" dirty="0">
                <a:latin typeface="宋体" pitchFamily="2" charset="-122"/>
                <a:ea typeface="宋体" pitchFamily="2" charset="-122"/>
              </a:rPr>
              <a:t>语言、</a:t>
            </a:r>
            <a:r>
              <a:rPr lang="en-US" altLang="zh-CN" sz="2800" dirty="0">
                <a:latin typeface="宋体" pitchFamily="2" charset="-122"/>
                <a:ea typeface="宋体" pitchFamily="2" charset="-122"/>
              </a:rPr>
              <a:t>AWK</a:t>
            </a:r>
            <a:r>
              <a:rPr lang="zh-CN" altLang="en-US" sz="2800" dirty="0">
                <a:latin typeface="宋体" pitchFamily="2" charset="-122"/>
                <a:ea typeface="宋体" pitchFamily="2" charset="-122"/>
              </a:rPr>
              <a:t>语言和许多其他系统的开发，同时出版了许多在计算机领域具有影响的著作。 </a:t>
            </a:r>
          </a:p>
        </p:txBody>
      </p:sp>
      <p:pic>
        <p:nvPicPr>
          <p:cNvPr id="16389" name="Picture 6" descr="Kernigh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762000"/>
            <a:ext cx="3267075"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2306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D0E8B52-94F4-4271-B21A-818441FD038F}" type="slidenum">
              <a:rPr lang="zh-CN" altLang="en-US"/>
              <a:pPr>
                <a:defRPr/>
              </a:pPr>
              <a:t>18</a:t>
            </a:fld>
            <a:endParaRPr lang="zh-CN" altLang="en-US"/>
          </a:p>
        </p:txBody>
      </p:sp>
      <p:sp>
        <p:nvSpPr>
          <p:cNvPr id="6147" name="Rectangle 3"/>
          <p:cNvSpPr txBox="1">
            <a:spLocks noChangeArrowheads="1"/>
          </p:cNvSpPr>
          <p:nvPr/>
        </p:nvSpPr>
        <p:spPr bwMode="auto">
          <a:xfrm>
            <a:off x="466725" y="1270000"/>
            <a:ext cx="7993063"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eaLnBrk="0" hangingPunct="0">
              <a:defRPr sz="3200">
                <a:solidFill>
                  <a:schemeClr val="tx1"/>
                </a:solidFill>
                <a:latin typeface="Arial" pitchFamily="34" charset="0"/>
                <a:ea typeface="宋体" pitchFamily="2" charset="-122"/>
              </a:defRPr>
            </a:lvl1pPr>
            <a:lvl2pPr marL="742950" indent="-285750" defTabSz="762000" eaLnBrk="0" hangingPunct="0">
              <a:defRPr sz="3200">
                <a:solidFill>
                  <a:schemeClr val="tx1"/>
                </a:solidFill>
                <a:latin typeface="Arial" pitchFamily="34" charset="0"/>
                <a:ea typeface="宋体" pitchFamily="2" charset="-122"/>
              </a:defRPr>
            </a:lvl2pPr>
            <a:lvl3pPr marL="1143000" indent="-228600" defTabSz="762000" eaLnBrk="0" hangingPunct="0">
              <a:defRPr sz="3200">
                <a:solidFill>
                  <a:schemeClr val="tx1"/>
                </a:solidFill>
                <a:latin typeface="Arial" pitchFamily="34" charset="0"/>
                <a:ea typeface="宋体" pitchFamily="2" charset="-122"/>
              </a:defRPr>
            </a:lvl3pPr>
            <a:lvl4pPr marL="1600200" indent="-228600" defTabSz="762000" eaLnBrk="0" hangingPunct="0">
              <a:defRPr sz="3200">
                <a:solidFill>
                  <a:schemeClr val="tx1"/>
                </a:solidFill>
                <a:latin typeface="Arial" pitchFamily="34" charset="0"/>
                <a:ea typeface="宋体" pitchFamily="2" charset="-122"/>
              </a:defRPr>
            </a:lvl4pPr>
            <a:lvl5pPr marL="2057400" indent="-228600" defTabSz="762000" eaLnBrk="0" hangingPunct="0">
              <a:defRPr sz="3200">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ts val="3500"/>
              </a:lnSpc>
              <a:spcBef>
                <a:spcPct val="20000"/>
              </a:spcBef>
            </a:pPr>
            <a:r>
              <a:rPr kumimoji="1" lang="en-US" altLang="zh-CN" sz="2400">
                <a:latin typeface="黑体" pitchFamily="49" charset="-122"/>
                <a:ea typeface="黑体" pitchFamily="49" charset="-122"/>
                <a:cs typeface="Adobe 黑体 Std R"/>
              </a:rPr>
              <a:t>• ANSI C——1989</a:t>
            </a:r>
            <a:r>
              <a:rPr kumimoji="1" lang="zh-CN" altLang="en-US" sz="2400">
                <a:latin typeface="黑体" pitchFamily="49" charset="-122"/>
                <a:ea typeface="黑体" pitchFamily="49" charset="-122"/>
                <a:cs typeface="Adobe 黑体 Std R"/>
              </a:rPr>
              <a:t>年由</a:t>
            </a:r>
            <a:r>
              <a:rPr kumimoji="1" lang="en-US" altLang="zh-CN" sz="2400">
                <a:latin typeface="黑体" pitchFamily="49" charset="-122"/>
                <a:ea typeface="黑体" pitchFamily="49" charset="-122"/>
                <a:cs typeface="Adobe 黑体 Std R"/>
              </a:rPr>
              <a:t>ANSI</a:t>
            </a:r>
            <a:r>
              <a:rPr kumimoji="1" lang="zh-CN" altLang="en-US" sz="2400">
                <a:latin typeface="黑体" pitchFamily="49" charset="-122"/>
                <a:ea typeface="黑体" pitchFamily="49" charset="-122"/>
                <a:cs typeface="Adobe 黑体 Std R"/>
              </a:rPr>
              <a:t>发布的第一个</a:t>
            </a:r>
            <a:r>
              <a:rPr kumimoji="1" lang="en-US" altLang="zh-CN" sz="2400">
                <a:latin typeface="黑体" pitchFamily="49" charset="-122"/>
                <a:ea typeface="黑体" pitchFamily="49" charset="-122"/>
                <a:cs typeface="Adobe 黑体 Std R"/>
              </a:rPr>
              <a:t>C</a:t>
            </a:r>
            <a:r>
              <a:rPr kumimoji="1" lang="zh-CN" altLang="en-US" sz="2400">
                <a:latin typeface="黑体" pitchFamily="49" charset="-122"/>
                <a:ea typeface="黑体" pitchFamily="49" charset="-122"/>
                <a:cs typeface="Adobe 黑体 Std R"/>
              </a:rPr>
              <a:t>标准；</a:t>
            </a:r>
            <a:endParaRPr kumimoji="1" lang="en-US" altLang="zh-CN" sz="2400">
              <a:latin typeface="黑体" pitchFamily="49" charset="-122"/>
              <a:ea typeface="黑体" pitchFamily="49" charset="-122"/>
              <a:cs typeface="Adobe 黑体 Std R"/>
            </a:endParaRPr>
          </a:p>
          <a:p>
            <a:pPr eaLnBrk="1" hangingPunct="1">
              <a:lnSpc>
                <a:spcPts val="3500"/>
              </a:lnSpc>
              <a:spcBef>
                <a:spcPct val="20000"/>
              </a:spcBef>
              <a:buFont typeface="Arial" pitchFamily="34" charset="0"/>
              <a:buChar char="•"/>
            </a:pPr>
            <a:r>
              <a:rPr kumimoji="1" lang="en-US" altLang="zh-CN" sz="2400">
                <a:latin typeface="黑体" pitchFamily="49" charset="-122"/>
                <a:ea typeface="黑体" pitchFamily="49" charset="-122"/>
                <a:cs typeface="Adobe 黑体 Std R"/>
              </a:rPr>
              <a:t>C89——1990</a:t>
            </a:r>
            <a:r>
              <a:rPr kumimoji="1" lang="zh-CN" altLang="en-US" sz="2400">
                <a:latin typeface="黑体" pitchFamily="49" charset="-122"/>
                <a:ea typeface="黑体" pitchFamily="49" charset="-122"/>
                <a:cs typeface="Adobe 黑体 Std R"/>
              </a:rPr>
              <a:t>年</a:t>
            </a:r>
            <a:r>
              <a:rPr kumimoji="1" lang="en-US" altLang="zh-CN" sz="2400">
                <a:latin typeface="黑体" pitchFamily="49" charset="-122"/>
                <a:ea typeface="黑体" pitchFamily="49" charset="-122"/>
                <a:cs typeface="Adobe 黑体 Std R"/>
              </a:rPr>
              <a:t>ISO</a:t>
            </a:r>
            <a:r>
              <a:rPr kumimoji="1" lang="zh-CN" altLang="en-US" sz="2400">
                <a:latin typeface="黑体" pitchFamily="49" charset="-122"/>
                <a:ea typeface="黑体" pitchFamily="49" charset="-122"/>
                <a:cs typeface="Adobe 黑体 Std R"/>
              </a:rPr>
              <a:t>接受了</a:t>
            </a:r>
            <a:r>
              <a:rPr kumimoji="1" lang="en-US" altLang="zh-CN" sz="2400">
                <a:latin typeface="黑体" pitchFamily="49" charset="-122"/>
                <a:ea typeface="黑体" pitchFamily="49" charset="-122"/>
                <a:cs typeface="Adobe 黑体 Std R"/>
              </a:rPr>
              <a:t>ANSI</a:t>
            </a:r>
            <a:r>
              <a:rPr kumimoji="1" lang="zh-CN" altLang="en-US" sz="2400">
                <a:latin typeface="黑体" pitchFamily="49" charset="-122"/>
                <a:ea typeface="黑体" pitchFamily="49" charset="-122"/>
                <a:cs typeface="Adobe 黑体 Std R"/>
              </a:rPr>
              <a:t>的标准，发布的</a:t>
            </a:r>
            <a:r>
              <a:rPr kumimoji="1" lang="en-US" altLang="zh-CN" sz="2400">
                <a:latin typeface="黑体" pitchFamily="49" charset="-122"/>
                <a:ea typeface="黑体" pitchFamily="49" charset="-122"/>
                <a:cs typeface="Adobe 黑体 Std R"/>
              </a:rPr>
              <a:t>C</a:t>
            </a:r>
            <a:r>
              <a:rPr kumimoji="1" lang="zh-CN" altLang="en-US" sz="2400">
                <a:latin typeface="黑体" pitchFamily="49" charset="-122"/>
                <a:ea typeface="黑体" pitchFamily="49" charset="-122"/>
                <a:cs typeface="Adobe 黑体 Std R"/>
              </a:rPr>
              <a:t>标准。</a:t>
            </a:r>
            <a:r>
              <a:rPr kumimoji="1" lang="en-US" altLang="zh-CN" sz="2400">
                <a:latin typeface="黑体" pitchFamily="49" charset="-122"/>
                <a:ea typeface="黑体" pitchFamily="49" charset="-122"/>
                <a:cs typeface="Adobe 黑体 Std R"/>
              </a:rPr>
              <a:t>ISO C</a:t>
            </a:r>
            <a:r>
              <a:rPr kumimoji="1" lang="zh-CN" altLang="en-US" sz="2400">
                <a:latin typeface="黑体" pitchFamily="49" charset="-122"/>
                <a:ea typeface="黑体" pitchFamily="49" charset="-122"/>
                <a:cs typeface="Adobe 黑体 Std R"/>
              </a:rPr>
              <a:t>与</a:t>
            </a:r>
            <a:r>
              <a:rPr kumimoji="1" lang="en-US" altLang="zh-CN" sz="2400">
                <a:latin typeface="黑体" pitchFamily="49" charset="-122"/>
                <a:ea typeface="黑体" pitchFamily="49" charset="-122"/>
                <a:cs typeface="Adobe 黑体 Std R"/>
              </a:rPr>
              <a:t>ANSI C</a:t>
            </a:r>
            <a:r>
              <a:rPr kumimoji="1" lang="zh-CN" altLang="en-US" sz="2400">
                <a:latin typeface="黑体" pitchFamily="49" charset="-122"/>
                <a:ea typeface="黑体" pitchFamily="49" charset="-122"/>
                <a:cs typeface="Adobe 黑体 Std R"/>
              </a:rPr>
              <a:t>内容基本相同，主要是格式组织不同；</a:t>
            </a:r>
            <a:endParaRPr kumimoji="1" lang="en-US" altLang="zh-CN" sz="2400">
              <a:latin typeface="黑体" pitchFamily="49" charset="-122"/>
              <a:ea typeface="黑体" pitchFamily="49" charset="-122"/>
              <a:cs typeface="Adobe 黑体 Std R"/>
            </a:endParaRPr>
          </a:p>
          <a:p>
            <a:pPr eaLnBrk="1" hangingPunct="1">
              <a:lnSpc>
                <a:spcPts val="3500"/>
              </a:lnSpc>
              <a:spcBef>
                <a:spcPct val="20000"/>
              </a:spcBef>
            </a:pPr>
            <a:r>
              <a:rPr kumimoji="1" lang="en-US" altLang="zh-CN" sz="2400">
                <a:latin typeface="黑体" pitchFamily="49" charset="-122"/>
                <a:ea typeface="黑体" pitchFamily="49" charset="-122"/>
                <a:cs typeface="Adobe 黑体 Std R"/>
              </a:rPr>
              <a:t>• C99——ISO/IEC9899:1999</a:t>
            </a:r>
            <a:r>
              <a:rPr kumimoji="1" lang="zh-CN" altLang="en-US" sz="2400">
                <a:latin typeface="黑体" pitchFamily="49" charset="-122"/>
                <a:ea typeface="黑体" pitchFamily="49" charset="-122"/>
                <a:cs typeface="Adobe 黑体 Std R"/>
              </a:rPr>
              <a:t>，作了多处改动或确认，所有广泛使用的编译器都支持</a:t>
            </a:r>
            <a:r>
              <a:rPr kumimoji="1" lang="en-US" altLang="zh-CN" sz="2400">
                <a:latin typeface="黑体" pitchFamily="49" charset="-122"/>
                <a:ea typeface="黑体" pitchFamily="49" charset="-122"/>
                <a:cs typeface="Adobe 黑体 Std R"/>
              </a:rPr>
              <a:t>C99</a:t>
            </a:r>
            <a:r>
              <a:rPr kumimoji="1" lang="zh-CN" altLang="en-US" sz="2400">
                <a:latin typeface="黑体" pitchFamily="49" charset="-122"/>
                <a:ea typeface="黑体" pitchFamily="49" charset="-122"/>
                <a:cs typeface="Adobe 黑体 Std R"/>
              </a:rPr>
              <a:t>；</a:t>
            </a:r>
          </a:p>
          <a:p>
            <a:pPr eaLnBrk="1" hangingPunct="1">
              <a:lnSpc>
                <a:spcPts val="3500"/>
              </a:lnSpc>
              <a:spcBef>
                <a:spcPct val="20000"/>
              </a:spcBef>
            </a:pPr>
            <a:r>
              <a:rPr kumimoji="1" lang="en-US" altLang="zh-CN" sz="2400">
                <a:latin typeface="黑体" pitchFamily="49" charset="-122"/>
                <a:ea typeface="黑体" pitchFamily="49" charset="-122"/>
                <a:cs typeface="Adobe 黑体 Std R"/>
              </a:rPr>
              <a:t>• C11——ISO/IEC9899:2011</a:t>
            </a:r>
            <a:r>
              <a:rPr kumimoji="1" lang="zh-CN" altLang="en-US" sz="2400">
                <a:latin typeface="黑体" pitchFamily="49" charset="-122"/>
                <a:ea typeface="黑体" pitchFamily="49" charset="-122"/>
                <a:cs typeface="Adobe 黑体 Std R"/>
              </a:rPr>
              <a:t>，</a:t>
            </a:r>
            <a:r>
              <a:rPr kumimoji="1" lang="en-US" altLang="zh-CN" sz="2400">
                <a:latin typeface="黑体" pitchFamily="49" charset="-122"/>
                <a:ea typeface="黑体" pitchFamily="49" charset="-122"/>
                <a:cs typeface="Adobe 黑体 Std R"/>
              </a:rPr>
              <a:t>ISO</a:t>
            </a:r>
            <a:r>
              <a:rPr kumimoji="1" lang="zh-CN" altLang="en-US" sz="2400">
                <a:latin typeface="黑体" pitchFamily="49" charset="-122"/>
                <a:ea typeface="黑体" pitchFamily="49" charset="-122"/>
                <a:cs typeface="Adobe 黑体 Std R"/>
              </a:rPr>
              <a:t>发布的最新</a:t>
            </a:r>
            <a:r>
              <a:rPr kumimoji="1" lang="en-US" altLang="zh-CN" sz="2400">
                <a:latin typeface="黑体" pitchFamily="49" charset="-122"/>
                <a:ea typeface="黑体" pitchFamily="49" charset="-122"/>
                <a:cs typeface="Adobe 黑体 Std R"/>
              </a:rPr>
              <a:t>C</a:t>
            </a:r>
            <a:r>
              <a:rPr kumimoji="1" lang="zh-CN" altLang="en-US" sz="2400">
                <a:latin typeface="黑体" pitchFamily="49" charset="-122"/>
                <a:ea typeface="黑体" pitchFamily="49" charset="-122"/>
                <a:cs typeface="Adobe 黑体 Std R"/>
              </a:rPr>
              <a:t>标准。新标准提高了对</a:t>
            </a:r>
            <a:r>
              <a:rPr kumimoji="1" lang="en-US" altLang="zh-CN" sz="2400">
                <a:latin typeface="黑体" pitchFamily="49" charset="-122"/>
                <a:ea typeface="黑体" pitchFamily="49" charset="-122"/>
                <a:cs typeface="Adobe 黑体 Std R"/>
              </a:rPr>
              <a:t>C++</a:t>
            </a:r>
            <a:r>
              <a:rPr kumimoji="1" lang="zh-CN" altLang="en-US" sz="2400">
                <a:latin typeface="黑体" pitchFamily="49" charset="-122"/>
                <a:ea typeface="黑体" pitchFamily="49" charset="-122"/>
                <a:cs typeface="Adobe 黑体 Std R"/>
              </a:rPr>
              <a:t>的兼容性，并增加了新的特性。</a:t>
            </a:r>
          </a:p>
          <a:p>
            <a:pPr eaLnBrk="1" hangingPunct="1">
              <a:lnSpc>
                <a:spcPts val="3500"/>
              </a:lnSpc>
              <a:spcBef>
                <a:spcPct val="20000"/>
              </a:spcBef>
            </a:pPr>
            <a:endParaRPr kumimoji="1" lang="zh-CN" altLang="en-US" sz="2400">
              <a:latin typeface="黑体" pitchFamily="49" charset="-122"/>
              <a:ea typeface="黑体" pitchFamily="49" charset="-122"/>
              <a:cs typeface="Adobe 黑体 Std R"/>
            </a:endParaRPr>
          </a:p>
          <a:p>
            <a:pPr eaLnBrk="1" hangingPunct="1">
              <a:lnSpc>
                <a:spcPts val="3500"/>
              </a:lnSpc>
              <a:spcBef>
                <a:spcPct val="20000"/>
              </a:spcBef>
            </a:pPr>
            <a:endParaRPr kumimoji="1" lang="zh-CN" altLang="en-US" sz="2400">
              <a:latin typeface="黑体" pitchFamily="49" charset="-122"/>
              <a:ea typeface="黑体" pitchFamily="49" charset="-122"/>
              <a:cs typeface="Adobe 黑体 Std R"/>
            </a:endParaRPr>
          </a:p>
        </p:txBody>
      </p:sp>
      <p:sp>
        <p:nvSpPr>
          <p:cNvPr id="6" name="矩形 5"/>
          <p:cNvSpPr/>
          <p:nvPr/>
        </p:nvSpPr>
        <p:spPr>
          <a:xfrm>
            <a:off x="539751" y="260351"/>
            <a:ext cx="1832553" cy="697627"/>
          </a:xfrm>
          <a:prstGeom prst="rect">
            <a:avLst/>
          </a:prstGeo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762000">
              <a:defRPr/>
            </a:pPr>
            <a:r>
              <a:rPr kumimoji="1" lang="en-US" altLang="zh-CN" sz="2800" spc="50" dirty="0">
                <a:ln w="11430"/>
                <a:solidFill>
                  <a:srgbClr val="C00000"/>
                </a:solidFill>
                <a:latin typeface="黑体" pitchFamily="49" charset="-122"/>
                <a:ea typeface="黑体" pitchFamily="49" charset="-122"/>
                <a:cs typeface="+mj-cs"/>
              </a:rPr>
              <a:t>C</a:t>
            </a:r>
            <a:r>
              <a:rPr kumimoji="1" lang="zh-CN" altLang="en-US" sz="2800" spc="50" dirty="0">
                <a:ln w="11430"/>
                <a:solidFill>
                  <a:srgbClr val="C00000"/>
                </a:solidFill>
                <a:latin typeface="黑体" pitchFamily="49" charset="-122"/>
                <a:ea typeface="黑体" pitchFamily="49" charset="-122"/>
                <a:cs typeface="+mj-cs"/>
              </a:rPr>
              <a:t>语言标准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lef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p:cNvSpPr>
          <p:nvPr>
            <p:ph idx="1"/>
          </p:nvPr>
        </p:nvSpPr>
        <p:spPr bwMode="auto">
          <a:xfrm>
            <a:off x="684213" y="1316038"/>
            <a:ext cx="7229475" cy="42148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ts val="3600"/>
              </a:lnSpc>
              <a:buFont typeface="Wingdings" pitchFamily="2" charset="2"/>
              <a:buNone/>
              <a:defRPr/>
            </a:pPr>
            <a:r>
              <a:rPr lang="en-US" altLang="zh-CN" dirty="0"/>
              <a:t>• </a:t>
            </a:r>
            <a:r>
              <a:rPr dirty="0"/>
              <a:t>编写系统软件，如操作系统；</a:t>
            </a:r>
          </a:p>
          <a:p>
            <a:pPr eaLnBrk="1" hangingPunct="1">
              <a:lnSpc>
                <a:spcPts val="3600"/>
              </a:lnSpc>
              <a:buFont typeface="Wingdings" pitchFamily="2" charset="2"/>
              <a:buNone/>
              <a:defRPr/>
            </a:pPr>
            <a:r>
              <a:rPr lang="en-US" altLang="zh-CN" dirty="0"/>
              <a:t>• </a:t>
            </a:r>
            <a:r>
              <a:rPr dirty="0"/>
              <a:t>编写嵌入式系统程序；</a:t>
            </a:r>
          </a:p>
          <a:p>
            <a:pPr eaLnBrk="1" hangingPunct="1">
              <a:lnSpc>
                <a:spcPts val="3600"/>
              </a:lnSpc>
              <a:buFont typeface="Wingdings" pitchFamily="2" charset="2"/>
              <a:buNone/>
              <a:defRPr/>
            </a:pPr>
            <a:r>
              <a:rPr lang="en-US" altLang="zh-CN" dirty="0"/>
              <a:t>• </a:t>
            </a:r>
            <a:r>
              <a:rPr dirty="0"/>
              <a:t>编写驱动程序；</a:t>
            </a:r>
          </a:p>
          <a:p>
            <a:pPr eaLnBrk="1" hangingPunct="1">
              <a:lnSpc>
                <a:spcPts val="3600"/>
              </a:lnSpc>
              <a:buFont typeface="Wingdings" pitchFamily="2" charset="2"/>
              <a:buNone/>
              <a:defRPr/>
            </a:pPr>
            <a:r>
              <a:rPr lang="en-US" altLang="zh-CN" dirty="0"/>
              <a:t>• </a:t>
            </a:r>
            <a:r>
              <a:rPr dirty="0"/>
              <a:t>编写底层驱动程序；</a:t>
            </a:r>
          </a:p>
          <a:p>
            <a:pPr eaLnBrk="1" hangingPunct="1">
              <a:lnSpc>
                <a:spcPts val="3600"/>
              </a:lnSpc>
              <a:buFont typeface="Wingdings" pitchFamily="2" charset="2"/>
              <a:buNone/>
              <a:defRPr/>
            </a:pPr>
            <a:r>
              <a:rPr lang="en-US" altLang="zh-CN" dirty="0"/>
              <a:t>• </a:t>
            </a:r>
            <a:r>
              <a:rPr dirty="0"/>
              <a:t>编写图形、图像处理程序等</a:t>
            </a:r>
            <a:r>
              <a:rPr lang="en-US" dirty="0"/>
              <a:t>;</a:t>
            </a:r>
          </a:p>
          <a:p>
            <a:pPr marL="342900" lvl="1" indent="-342900" eaLnBrk="1" hangingPunct="1">
              <a:lnSpc>
                <a:spcPts val="3600"/>
              </a:lnSpc>
              <a:buFont typeface="Arial" pitchFamily="34" charset="0"/>
              <a:buChar char="•"/>
              <a:defRPr/>
            </a:pPr>
            <a:r>
              <a:rPr lang="zh-CN" altLang="en-US" dirty="0">
                <a:solidFill>
                  <a:schemeClr val="tx1"/>
                </a:solidFill>
                <a:latin typeface="+mj-ea"/>
                <a:ea typeface="+mj-ea"/>
              </a:rPr>
              <a:t>交流、笔试、面试时最常见的语言。</a:t>
            </a:r>
          </a:p>
          <a:p>
            <a:pPr eaLnBrk="1" hangingPunct="1">
              <a:lnSpc>
                <a:spcPts val="3600"/>
              </a:lnSpc>
              <a:defRPr/>
            </a:pPr>
            <a:endParaRPr lang="zh-CN" altLang="en-US" dirty="0"/>
          </a:p>
        </p:txBody>
      </p:sp>
      <p:sp>
        <p:nvSpPr>
          <p:cNvPr id="2" name="矩形 1"/>
          <p:cNvSpPr/>
          <p:nvPr/>
        </p:nvSpPr>
        <p:spPr>
          <a:xfrm>
            <a:off x="468313" y="323851"/>
            <a:ext cx="4572000" cy="697627"/>
          </a:xfrm>
          <a:prstGeom prst="rect">
            <a:avLst/>
          </a:prstGeo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762000">
              <a:defRPr/>
            </a:pPr>
            <a:r>
              <a:rPr kumimoji="1" lang="en-US" altLang="zh-CN" sz="2800" spc="50" dirty="0">
                <a:ln w="11430"/>
                <a:solidFill>
                  <a:srgbClr val="C00000"/>
                </a:solidFill>
                <a:latin typeface="黑体" pitchFamily="49" charset="-122"/>
                <a:ea typeface="黑体" pitchFamily="49" charset="-122"/>
                <a:cs typeface="+mj-cs"/>
              </a:rPr>
              <a:t>C</a:t>
            </a:r>
            <a:r>
              <a:rPr kumimoji="1" lang="zh-CN" altLang="en-US" sz="2800" spc="50" dirty="0">
                <a:ln w="11430"/>
                <a:solidFill>
                  <a:srgbClr val="C00000"/>
                </a:solidFill>
                <a:latin typeface="黑体" pitchFamily="49" charset="-122"/>
                <a:ea typeface="黑体" pitchFamily="49" charset="-122"/>
                <a:cs typeface="+mj-cs"/>
              </a:rPr>
              <a:t>语⾔适合用在哪⾥？</a:t>
            </a:r>
          </a:p>
        </p:txBody>
      </p:sp>
      <p:sp>
        <p:nvSpPr>
          <p:cNvPr id="4" name="灯片编号占位符 3"/>
          <p:cNvSpPr>
            <a:spLocks noGrp="1"/>
          </p:cNvSpPr>
          <p:nvPr>
            <p:ph type="sldNum" sz="quarter" idx="10"/>
          </p:nvPr>
        </p:nvSpPr>
        <p:spPr>
          <a:xfrm>
            <a:off x="8459788" y="6361113"/>
            <a:ext cx="649287" cy="496887"/>
          </a:xfrm>
        </p:spPr>
        <p:txBody>
          <a:bodyPr/>
          <a:lstStyle/>
          <a:p>
            <a:pPr>
              <a:defRPr/>
            </a:pPr>
            <a:fld id="{110C24EF-D408-4999-9A85-31029B2039E6}" type="slidenum">
              <a:rPr lang="zh-CN" altLang="en-US"/>
              <a:pPr>
                <a:defRPr/>
              </a:pPr>
              <a:t>19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left)">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left)">
                                      <p:cBhvr>
                                        <p:cTn id="12" dur="5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wipe(left)">
                                      <p:cBhvr>
                                        <p:cTn id="17" dur="500"/>
                                        <p:tgtEl>
                                          <p:spTgt spid="81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wipe(left)">
                                      <p:cBhvr>
                                        <p:cTn id="22" dur="500"/>
                                        <p:tgtEl>
                                          <p:spTgt spid="81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Effect transition="in" filter="wipe(left)">
                                      <p:cBhvr>
                                        <p:cTn id="27" dur="500"/>
                                        <p:tgtEl>
                                          <p:spTgt spid="8194">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194">
                                            <p:txEl>
                                              <p:pRg st="5" end="5"/>
                                            </p:txEl>
                                          </p:spTgt>
                                        </p:tgtEl>
                                        <p:attrNameLst>
                                          <p:attrName>style.visibility</p:attrName>
                                        </p:attrNameLst>
                                      </p:cBhvr>
                                      <p:to>
                                        <p:strVal val="visible"/>
                                      </p:to>
                                    </p:set>
                                    <p:animEffect transition="in" filter="wipe(left)">
                                      <p:cBhvr>
                                        <p:cTn id="30" dur="500"/>
                                        <p:tgtEl>
                                          <p:spTgt spid="8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60362" y="188640"/>
            <a:ext cx="8783638" cy="764117"/>
          </a:xfrm>
        </p:spPr>
        <p:txBody>
          <a:bodyPr/>
          <a:lstStyle/>
          <a:p>
            <a:pPr eaLnBrk="1" hangingPunct="1">
              <a:defRPr/>
            </a:pPr>
            <a:r>
              <a:rPr lang="en-US" altLang="zh-CN" dirty="0">
                <a:effectLst>
                  <a:outerShdw blurRad="38100" dist="38100" dir="2700000" algn="tl">
                    <a:srgbClr val="000000">
                      <a:alpha val="43137"/>
                    </a:srgbClr>
                  </a:outerShdw>
                </a:effectLst>
              </a:rPr>
              <a:t>1 </a:t>
            </a:r>
            <a:r>
              <a:rPr dirty="0">
                <a:effectLst>
                  <a:outerShdw blurRad="38100" dist="38100" dir="2700000" algn="tl">
                    <a:srgbClr val="000000">
                      <a:alpha val="43137"/>
                    </a:srgbClr>
                  </a:outerShdw>
                </a:effectLst>
              </a:rPr>
              <a:t>程序设计与</a:t>
            </a:r>
            <a:r>
              <a:rPr lang="en-US" altLang="zh-CN" dirty="0">
                <a:effectLst>
                  <a:outerShdw blurRad="38100" dist="38100" dir="2700000" algn="tl">
                    <a:srgbClr val="000000">
                      <a:alpha val="43137"/>
                    </a:srgbClr>
                  </a:outerShdw>
                </a:effectLst>
              </a:rPr>
              <a:t>C</a:t>
            </a:r>
            <a:r>
              <a:rPr dirty="0">
                <a:effectLst>
                  <a:outerShdw blurRad="38100" dist="38100" dir="2700000" algn="tl">
                    <a:srgbClr val="000000">
                      <a:alpha val="43137"/>
                    </a:srgbClr>
                  </a:outerShdw>
                </a:effectLst>
              </a:rPr>
              <a:t>语言简介</a:t>
            </a:r>
          </a:p>
        </p:txBody>
      </p:sp>
      <p:sp>
        <p:nvSpPr>
          <p:cNvPr id="4" name="灯片编号占位符 3"/>
          <p:cNvSpPr>
            <a:spLocks noGrp="1"/>
          </p:cNvSpPr>
          <p:nvPr>
            <p:ph type="sldNum" sz="quarter" idx="10"/>
          </p:nvPr>
        </p:nvSpPr>
        <p:spPr/>
        <p:txBody>
          <a:bodyPr/>
          <a:lstStyle/>
          <a:p>
            <a:pPr>
              <a:defRPr/>
            </a:pPr>
            <a:fld id="{EEC8719D-9B67-4C1F-B31F-B2A2EE127F4B}" type="slidenum">
              <a:rPr lang="zh-CN" altLang="en-US"/>
              <a:pPr>
                <a:defRPr/>
              </a:pPr>
              <a:t>2</a:t>
            </a:fld>
            <a:endParaRPr lang="zh-CN" altLang="en-US" dirty="0"/>
          </a:p>
        </p:txBody>
      </p:sp>
      <p:sp>
        <p:nvSpPr>
          <p:cNvPr id="8196" name="标题 1"/>
          <p:cNvSpPr>
            <a:spLocks/>
          </p:cNvSpPr>
          <p:nvPr/>
        </p:nvSpPr>
        <p:spPr bwMode="auto">
          <a:xfrm>
            <a:off x="2082800" y="1508125"/>
            <a:ext cx="4865688" cy="422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defTabSz="762000">
              <a:spcBef>
                <a:spcPct val="20000"/>
              </a:spcBef>
            </a:pPr>
            <a:r>
              <a:rPr kumimoji="1" lang="zh-CN" altLang="en-US" sz="2800">
                <a:solidFill>
                  <a:srgbClr val="C00000"/>
                </a:solidFill>
                <a:latin typeface="黑体" pitchFamily="49" charset="-122"/>
                <a:ea typeface="黑体" pitchFamily="49" charset="-122"/>
                <a:cs typeface="Adobe 黑体 Std R"/>
              </a:rPr>
              <a:t>本章主要内容</a:t>
            </a:r>
          </a:p>
          <a:p>
            <a:pPr lvl="1" defTabSz="762000">
              <a:lnSpc>
                <a:spcPct val="120000"/>
              </a:lnSpc>
              <a:buClr>
                <a:srgbClr val="0066CC"/>
              </a:buClr>
              <a:buSzPct val="50000"/>
              <a:buFont typeface="Wingdings" pitchFamily="2" charset="2"/>
              <a:buChar char="n"/>
            </a:pPr>
            <a:r>
              <a:rPr lang="zh-CN" altLang="en-US" sz="2800">
                <a:latin typeface="黑体" pitchFamily="49" charset="-122"/>
                <a:ea typeface="黑体" pitchFamily="49" charset="-122"/>
                <a:cs typeface="Adobe 黑体 Std R"/>
              </a:rPr>
              <a:t> 计算机是如何解决问题的</a:t>
            </a:r>
          </a:p>
          <a:p>
            <a:pPr lvl="1" defTabSz="762000">
              <a:lnSpc>
                <a:spcPct val="120000"/>
              </a:lnSpc>
              <a:buClr>
                <a:srgbClr val="0066CC"/>
              </a:buClr>
              <a:buSzPct val="50000"/>
              <a:buFont typeface="Wingdings" pitchFamily="2" charset="2"/>
              <a:buChar char="n"/>
            </a:pPr>
            <a:r>
              <a:rPr lang="en-US" altLang="zh-CN" sz="2800">
                <a:latin typeface="黑体" pitchFamily="49" charset="-122"/>
                <a:ea typeface="黑体" pitchFamily="49" charset="-122"/>
                <a:cs typeface="Adobe 黑体 Std R"/>
              </a:rPr>
              <a:t> </a:t>
            </a:r>
            <a:r>
              <a:rPr lang="zh-CN" altLang="en-US" sz="2800">
                <a:latin typeface="黑体" pitchFamily="49" charset="-122"/>
                <a:ea typeface="黑体" pitchFamily="49" charset="-122"/>
                <a:cs typeface="Adobe 黑体 Std R"/>
              </a:rPr>
              <a:t>程序设计语言</a:t>
            </a:r>
            <a:r>
              <a:rPr lang="en-US" altLang="zh-CN" sz="2800">
                <a:latin typeface="黑体" pitchFamily="49" charset="-122"/>
                <a:ea typeface="黑体" pitchFamily="49" charset="-122"/>
                <a:cs typeface="Adobe 黑体 Std R"/>
              </a:rPr>
              <a:t> </a:t>
            </a:r>
          </a:p>
          <a:p>
            <a:pPr lvl="1" defTabSz="762000">
              <a:lnSpc>
                <a:spcPct val="120000"/>
              </a:lnSpc>
              <a:buClr>
                <a:srgbClr val="0066CC"/>
              </a:buClr>
              <a:buSzPct val="50000"/>
              <a:buFont typeface="Wingdings" pitchFamily="2" charset="2"/>
              <a:buChar char="n"/>
            </a:pPr>
            <a:r>
              <a:rPr lang="en-US" altLang="zh-CN" sz="2800">
                <a:latin typeface="黑体" pitchFamily="49" charset="-122"/>
                <a:ea typeface="黑体" pitchFamily="49" charset="-122"/>
                <a:cs typeface="Adobe 黑体 Std R"/>
              </a:rPr>
              <a:t> C</a:t>
            </a:r>
            <a:r>
              <a:rPr lang="zh-CN" altLang="en-US" sz="2800">
                <a:latin typeface="黑体" pitchFamily="49" charset="-122"/>
                <a:ea typeface="黑体" pitchFamily="49" charset="-122"/>
                <a:cs typeface="Adobe 黑体 Std R"/>
              </a:rPr>
              <a:t>语言概述</a:t>
            </a:r>
            <a:endParaRPr lang="en-US" altLang="zh-CN" sz="2800">
              <a:latin typeface="黑体" pitchFamily="49" charset="-122"/>
              <a:ea typeface="黑体" pitchFamily="49" charset="-122"/>
              <a:cs typeface="Adobe 黑体 Std R"/>
            </a:endParaRPr>
          </a:p>
          <a:p>
            <a:pPr lvl="1" defTabSz="762000">
              <a:lnSpc>
                <a:spcPct val="120000"/>
              </a:lnSpc>
              <a:buClr>
                <a:srgbClr val="0066CC"/>
              </a:buClr>
              <a:buSzPct val="50000"/>
              <a:buFont typeface="Wingdings" pitchFamily="2" charset="2"/>
              <a:buChar char="n"/>
            </a:pPr>
            <a:r>
              <a:rPr lang="en-US" altLang="zh-CN" sz="2800">
                <a:latin typeface="黑体" pitchFamily="49" charset="-122"/>
                <a:ea typeface="黑体" pitchFamily="49" charset="-122"/>
                <a:cs typeface="Adobe 黑体 Std R"/>
              </a:rPr>
              <a:t> C</a:t>
            </a:r>
            <a:r>
              <a:rPr lang="zh-CN" altLang="en-US" sz="2800">
                <a:latin typeface="黑体" pitchFamily="49" charset="-122"/>
                <a:ea typeface="黑体" pitchFamily="49" charset="-122"/>
                <a:cs typeface="Adobe 黑体 Std R"/>
              </a:rPr>
              <a:t>程序结构</a:t>
            </a:r>
          </a:p>
          <a:p>
            <a:pPr lvl="1" defTabSz="762000">
              <a:lnSpc>
                <a:spcPct val="120000"/>
              </a:lnSpc>
              <a:buClr>
                <a:srgbClr val="3366CC"/>
              </a:buClr>
              <a:buSzPct val="50000"/>
              <a:buFont typeface="Wingdings" pitchFamily="2" charset="2"/>
              <a:buChar char="n"/>
            </a:pPr>
            <a:r>
              <a:rPr lang="zh-CN" altLang="en-US" sz="2800">
                <a:latin typeface="黑体" pitchFamily="49" charset="-122"/>
                <a:ea typeface="黑体" pitchFamily="49" charset="-122"/>
                <a:cs typeface="Adobe 黑体 Std R"/>
              </a:rPr>
              <a:t> 运行</a:t>
            </a:r>
            <a:r>
              <a:rPr lang="en-US" altLang="zh-CN" sz="2800">
                <a:latin typeface="黑体" pitchFamily="49" charset="-122"/>
                <a:ea typeface="黑体" pitchFamily="49" charset="-122"/>
                <a:cs typeface="Adobe 黑体 Std R"/>
              </a:rPr>
              <a:t>C</a:t>
            </a:r>
            <a:r>
              <a:rPr lang="zh-CN" altLang="en-US" sz="2800">
                <a:latin typeface="黑体" pitchFamily="49" charset="-122"/>
                <a:ea typeface="黑体" pitchFamily="49" charset="-122"/>
                <a:cs typeface="Adobe 黑体 Std R"/>
              </a:rPr>
              <a:t>程序的方法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20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wipe(left)">
                                      <p:cBhvr>
                                        <p:cTn id="12" dur="2000"/>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wipe(left)">
                                      <p:cBhvr>
                                        <p:cTn id="17" dur="2000"/>
                                        <p:tgtEl>
                                          <p:spTgt spid="81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wipe(left)">
                                      <p:cBhvr>
                                        <p:cTn id="22" dur="2000"/>
                                        <p:tgtEl>
                                          <p:spTgt spid="81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6">
                                            <p:txEl>
                                              <p:pRg st="4" end="4"/>
                                            </p:txEl>
                                          </p:spTgt>
                                        </p:tgtEl>
                                        <p:attrNameLst>
                                          <p:attrName>style.visibility</p:attrName>
                                        </p:attrNameLst>
                                      </p:cBhvr>
                                      <p:to>
                                        <p:strVal val="visible"/>
                                      </p:to>
                                    </p:set>
                                    <p:animEffect transition="in" filter="wipe(left)">
                                      <p:cBhvr>
                                        <p:cTn id="27" dur="2000"/>
                                        <p:tgtEl>
                                          <p:spTgt spid="81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6">
                                            <p:txEl>
                                              <p:pRg st="5" end="5"/>
                                            </p:txEl>
                                          </p:spTgt>
                                        </p:tgtEl>
                                        <p:attrNameLst>
                                          <p:attrName>style.visibility</p:attrName>
                                        </p:attrNameLst>
                                      </p:cBhvr>
                                      <p:to>
                                        <p:strVal val="visible"/>
                                      </p:to>
                                    </p:set>
                                    <p:animEffect transition="in" filter="wipe(left)">
                                      <p:cBhvr>
                                        <p:cTn id="32" dur="2000"/>
                                        <p:tgtEl>
                                          <p:spTgt spid="8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851DDDF-FA3F-480D-8081-6E70D55BD7C3}" type="slidenum">
              <a:rPr lang="zh-CN" altLang="en-US" smtClean="0"/>
              <a:pPr>
                <a:defRPr/>
              </a:pPr>
              <a:t>20</a:t>
            </a:fld>
            <a:endParaRPr lang="zh-CN" altLang="en-US"/>
          </a:p>
        </p:txBody>
      </p:sp>
      <p:sp>
        <p:nvSpPr>
          <p:cNvPr id="5" name="Rectangle 2"/>
          <p:cNvSpPr>
            <a:spLocks noGrp="1" noChangeArrowheads="1"/>
          </p:cNvSpPr>
          <p:nvPr>
            <p:ph type="title"/>
          </p:nvPr>
        </p:nvSpPr>
        <p:spPr bwMode="auto">
          <a:xfrm>
            <a:off x="467494" y="354253"/>
            <a:ext cx="3600450" cy="69848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sz="2800" b="0">
                <a:solidFill>
                  <a:srgbClr val="C00000"/>
                </a:solidFill>
                <a:effectLst/>
                <a:latin typeface="黑体" pitchFamily="49" charset="-122"/>
                <a:ea typeface="黑体" pitchFamily="49" charset="-122"/>
              </a:rPr>
              <a:t>如何学习程序设计？</a:t>
            </a:r>
          </a:p>
        </p:txBody>
      </p:sp>
      <p:sp>
        <p:nvSpPr>
          <p:cNvPr id="6" name="Text Box 4"/>
          <p:cNvSpPr txBox="1">
            <a:spLocks noChangeArrowheads="1"/>
          </p:cNvSpPr>
          <p:nvPr/>
        </p:nvSpPr>
        <p:spPr bwMode="auto">
          <a:xfrm>
            <a:off x="612775" y="1147539"/>
            <a:ext cx="7272338"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楷体_GB2312" pitchFamily="49" charset="-122"/>
              </a:defRPr>
            </a:lvl1pPr>
            <a:lvl2pPr marL="742950" indent="-285750" eaLnBrk="0" hangingPunct="0">
              <a:defRPr sz="3600" b="1">
                <a:solidFill>
                  <a:schemeClr val="tx1"/>
                </a:solidFill>
                <a:latin typeface="Times New Roman" pitchFamily="18" charset="0"/>
                <a:ea typeface="楷体_GB2312" pitchFamily="49" charset="-122"/>
              </a:defRPr>
            </a:lvl2pPr>
            <a:lvl3pPr marL="1143000" indent="-228600" eaLnBrk="0" hangingPunct="0">
              <a:defRPr sz="3600" b="1">
                <a:solidFill>
                  <a:schemeClr val="tx1"/>
                </a:solidFill>
                <a:latin typeface="Times New Roman" pitchFamily="18" charset="0"/>
                <a:ea typeface="楷体_GB2312" pitchFamily="49" charset="-122"/>
              </a:defRPr>
            </a:lvl3pPr>
            <a:lvl4pPr marL="1600200" indent="-228600" eaLnBrk="0" hangingPunct="0">
              <a:defRPr sz="3600" b="1">
                <a:solidFill>
                  <a:schemeClr val="tx1"/>
                </a:solidFill>
                <a:latin typeface="Times New Roman" pitchFamily="18" charset="0"/>
                <a:ea typeface="楷体_GB2312" pitchFamily="49" charset="-122"/>
              </a:defRPr>
            </a:lvl4pPr>
            <a:lvl5pPr marL="2057400" indent="-228600" eaLnBrk="0" hangingPunct="0">
              <a:defRPr sz="36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楷体_GB2312" pitchFamily="49" charset="-122"/>
              </a:defRPr>
            </a:lvl9pPr>
          </a:lstStyle>
          <a:p>
            <a:pPr marL="342900" indent="-342900" eaLnBrk="1" hangingPunct="1">
              <a:spcBef>
                <a:spcPct val="50000"/>
              </a:spcBef>
              <a:buFont typeface="Arial" pitchFamily="34" charset="0"/>
              <a:buChar char="•"/>
              <a:defRPr/>
            </a:pPr>
            <a:r>
              <a:rPr lang="zh-CN" altLang="en-US" sz="2400" b="0" dirty="0">
                <a:solidFill>
                  <a:srgbClr val="800000"/>
                </a:solidFill>
                <a:latin typeface="黑体" pitchFamily="49" charset="-122"/>
                <a:ea typeface="黑体" pitchFamily="49" charset="-122"/>
              </a:rPr>
              <a:t>数据表达：</a:t>
            </a:r>
            <a:r>
              <a:rPr lang="zh-CN" altLang="en-US" sz="2400" b="0" dirty="0">
                <a:latin typeface="黑体" pitchFamily="49" charset="-122"/>
                <a:ea typeface="黑体" pitchFamily="49" charset="-122"/>
              </a:rPr>
              <a:t> 变量定义、正确书写表达式</a:t>
            </a:r>
          </a:p>
          <a:p>
            <a:pPr marL="342900" indent="-342900" eaLnBrk="1" hangingPunct="1">
              <a:spcBef>
                <a:spcPct val="50000"/>
              </a:spcBef>
              <a:buFont typeface="Arial" pitchFamily="34" charset="0"/>
              <a:buChar char="•"/>
              <a:defRPr/>
            </a:pPr>
            <a:r>
              <a:rPr lang="zh-CN" altLang="en-US" sz="2400" b="0" dirty="0">
                <a:solidFill>
                  <a:srgbClr val="800000"/>
                </a:solidFill>
                <a:latin typeface="黑体" pitchFamily="49" charset="-122"/>
                <a:ea typeface="黑体" pitchFamily="49" charset="-122"/>
              </a:rPr>
              <a:t>数据输入、输出</a:t>
            </a:r>
          </a:p>
          <a:p>
            <a:pPr marL="342900" indent="-342900" eaLnBrk="1" hangingPunct="1">
              <a:spcBef>
                <a:spcPct val="50000"/>
              </a:spcBef>
              <a:buFont typeface="Arial" pitchFamily="34" charset="0"/>
              <a:buChar char="•"/>
              <a:defRPr/>
            </a:pPr>
            <a:r>
              <a:rPr lang="zh-CN" altLang="en-US" sz="2400" b="0" dirty="0">
                <a:solidFill>
                  <a:srgbClr val="800000"/>
                </a:solidFill>
                <a:latin typeface="黑体" pitchFamily="49" charset="-122"/>
                <a:ea typeface="黑体" pitchFamily="49" charset="-122"/>
              </a:rPr>
              <a:t>流程控制： </a:t>
            </a:r>
            <a:r>
              <a:rPr lang="zh-CN" altLang="en-US" sz="2400" b="0" dirty="0">
                <a:solidFill>
                  <a:srgbClr val="FF0000"/>
                </a:solidFill>
                <a:latin typeface="黑体" pitchFamily="49" charset="-122"/>
                <a:ea typeface="黑体" pitchFamily="49" charset="-122"/>
              </a:rPr>
              <a:t> </a:t>
            </a:r>
          </a:p>
          <a:p>
            <a:pPr eaLnBrk="1" hangingPunct="1">
              <a:lnSpc>
                <a:spcPts val="2000"/>
              </a:lnSpc>
              <a:spcBef>
                <a:spcPct val="50000"/>
              </a:spcBef>
              <a:defRPr/>
            </a:pPr>
            <a:r>
              <a:rPr lang="zh-CN" altLang="en-US" sz="2400" b="0" dirty="0">
                <a:solidFill>
                  <a:srgbClr val="800000"/>
                </a:solidFill>
                <a:latin typeface="黑体" pitchFamily="49" charset="-122"/>
                <a:ea typeface="黑体" pitchFamily="49" charset="-122"/>
              </a:rPr>
              <a:t>           </a:t>
            </a:r>
            <a:r>
              <a:rPr lang="en-US" altLang="zh-CN" sz="2400" b="0" dirty="0">
                <a:latin typeface="黑体" pitchFamily="49" charset="-122"/>
                <a:ea typeface="黑体" pitchFamily="49" charset="-122"/>
              </a:rPr>
              <a:t>if(a&gt;b) </a:t>
            </a:r>
          </a:p>
          <a:p>
            <a:pPr eaLnBrk="1" hangingPunct="1">
              <a:lnSpc>
                <a:spcPts val="2000"/>
              </a:lnSpc>
              <a:spcBef>
                <a:spcPct val="50000"/>
              </a:spcBef>
              <a:defRPr/>
            </a:pPr>
            <a:r>
              <a:rPr lang="en-US" altLang="zh-CN" sz="2400" b="0" dirty="0">
                <a:latin typeface="黑体" pitchFamily="49" charset="-122"/>
                <a:ea typeface="黑体" pitchFamily="49" charset="-122"/>
              </a:rPr>
              <a:t>              x=a; </a:t>
            </a:r>
          </a:p>
          <a:p>
            <a:pPr eaLnBrk="1" hangingPunct="1">
              <a:lnSpc>
                <a:spcPts val="2000"/>
              </a:lnSpc>
              <a:spcBef>
                <a:spcPct val="50000"/>
              </a:spcBef>
              <a:defRPr/>
            </a:pPr>
            <a:r>
              <a:rPr lang="en-US" altLang="zh-CN" sz="2400" b="0" dirty="0">
                <a:latin typeface="黑体" pitchFamily="49" charset="-122"/>
                <a:ea typeface="黑体" pitchFamily="49" charset="-122"/>
              </a:rPr>
              <a:t>           else </a:t>
            </a:r>
          </a:p>
          <a:p>
            <a:pPr eaLnBrk="1" hangingPunct="1">
              <a:lnSpc>
                <a:spcPts val="2000"/>
              </a:lnSpc>
              <a:spcBef>
                <a:spcPct val="50000"/>
              </a:spcBef>
              <a:defRPr/>
            </a:pPr>
            <a:r>
              <a:rPr lang="en-US" altLang="zh-CN" sz="2400" b="0" dirty="0">
                <a:latin typeface="黑体" pitchFamily="49" charset="-122"/>
                <a:ea typeface="黑体" pitchFamily="49" charset="-122"/>
              </a:rPr>
              <a:t>              x=b;</a:t>
            </a:r>
          </a:p>
          <a:p>
            <a:pPr eaLnBrk="1" hangingPunct="1">
              <a:lnSpc>
                <a:spcPts val="2000"/>
              </a:lnSpc>
              <a:spcBef>
                <a:spcPct val="50000"/>
              </a:spcBef>
              <a:defRPr/>
            </a:pPr>
            <a:r>
              <a:rPr lang="en-US" altLang="zh-CN" sz="2400" b="0" dirty="0">
                <a:latin typeface="黑体" pitchFamily="49" charset="-122"/>
                <a:ea typeface="黑体" pitchFamily="49" charset="-122"/>
              </a:rPr>
              <a:t>           for(i=1,sum=0;i&lt;=5;i++)</a:t>
            </a:r>
          </a:p>
          <a:p>
            <a:pPr eaLnBrk="1" hangingPunct="1">
              <a:lnSpc>
                <a:spcPts val="2000"/>
              </a:lnSpc>
              <a:spcBef>
                <a:spcPct val="50000"/>
              </a:spcBef>
              <a:defRPr/>
            </a:pPr>
            <a:r>
              <a:rPr lang="en-US" altLang="zh-CN" sz="2400" b="0" dirty="0">
                <a:latin typeface="黑体" pitchFamily="49" charset="-122"/>
                <a:ea typeface="黑体" pitchFamily="49" charset="-122"/>
              </a:rPr>
              <a:t>              sum=</a:t>
            </a:r>
            <a:r>
              <a:rPr lang="en-US" altLang="zh-CN" sz="2400" b="0" dirty="0" err="1">
                <a:latin typeface="黑体" pitchFamily="49" charset="-122"/>
                <a:ea typeface="黑体" pitchFamily="49" charset="-122"/>
              </a:rPr>
              <a:t>sum+i</a:t>
            </a:r>
            <a:r>
              <a:rPr lang="en-US" altLang="zh-CN" sz="2400" b="0" dirty="0">
                <a:latin typeface="黑体" pitchFamily="49" charset="-122"/>
                <a:ea typeface="黑体" pitchFamily="49" charset="-122"/>
              </a:rPr>
              <a:t>;</a:t>
            </a:r>
          </a:p>
          <a:p>
            <a:pPr marL="342900" indent="-342900" eaLnBrk="1" hangingPunct="1">
              <a:lnSpc>
                <a:spcPts val="2000"/>
              </a:lnSpc>
              <a:spcBef>
                <a:spcPct val="50000"/>
              </a:spcBef>
              <a:buFont typeface="Arial" pitchFamily="34" charset="0"/>
              <a:buChar char="•"/>
              <a:defRPr/>
            </a:pPr>
            <a:r>
              <a:rPr lang="zh-CN" altLang="en-US" sz="2400" b="0" dirty="0">
                <a:solidFill>
                  <a:srgbClr val="800000"/>
                </a:solidFill>
                <a:latin typeface="黑体" pitchFamily="49" charset="-122"/>
                <a:ea typeface="黑体" pitchFamily="49" charset="-122"/>
              </a:rPr>
              <a:t>设计函数</a:t>
            </a:r>
          </a:p>
        </p:txBody>
      </p:sp>
      <p:sp>
        <p:nvSpPr>
          <p:cNvPr id="7" name="Rectangle 2"/>
          <p:cNvSpPr txBox="1">
            <a:spLocks noChangeArrowheads="1"/>
          </p:cNvSpPr>
          <p:nvPr/>
        </p:nvSpPr>
        <p:spPr bwMode="auto">
          <a:xfrm>
            <a:off x="5435600" y="314325"/>
            <a:ext cx="3455988" cy="738188"/>
          </a:xfrm>
          <a:prstGeom prst="rect">
            <a:avLst/>
          </a:prstGeom>
          <a:noFill/>
          <a:ln>
            <a:noFill/>
          </a:ln>
          <a:effectLst/>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defTabSz="762000" eaLnBrk="0" hangingPunct="0">
              <a:defRPr sz="3200">
                <a:solidFill>
                  <a:schemeClr val="tx1"/>
                </a:solidFill>
                <a:latin typeface="Arial" pitchFamily="34" charset="0"/>
                <a:ea typeface="宋体" pitchFamily="2" charset="-122"/>
              </a:defRPr>
            </a:lvl1pPr>
            <a:lvl2pPr marL="742950" indent="-285750" defTabSz="762000" eaLnBrk="0" hangingPunct="0">
              <a:defRPr sz="3200">
                <a:solidFill>
                  <a:schemeClr val="tx1"/>
                </a:solidFill>
                <a:latin typeface="Arial" pitchFamily="34" charset="0"/>
                <a:ea typeface="宋体" pitchFamily="2" charset="-122"/>
              </a:defRPr>
            </a:lvl2pPr>
            <a:lvl3pPr marL="1143000" indent="-228600" defTabSz="762000" eaLnBrk="0" hangingPunct="0">
              <a:defRPr sz="3200">
                <a:solidFill>
                  <a:schemeClr val="tx1"/>
                </a:solidFill>
                <a:latin typeface="Arial" pitchFamily="34" charset="0"/>
                <a:ea typeface="宋体" pitchFamily="2" charset="-122"/>
              </a:defRPr>
            </a:lvl3pPr>
            <a:lvl4pPr marL="1600200" indent="-228600" defTabSz="762000" eaLnBrk="0" hangingPunct="0">
              <a:defRPr sz="3200">
                <a:solidFill>
                  <a:schemeClr val="tx1"/>
                </a:solidFill>
                <a:latin typeface="Arial" pitchFamily="34" charset="0"/>
                <a:ea typeface="宋体" pitchFamily="2" charset="-122"/>
              </a:defRPr>
            </a:lvl4pPr>
            <a:lvl5pPr marL="2057400" indent="-228600" defTabSz="762000" eaLnBrk="0" hangingPunct="0">
              <a:defRPr sz="3200">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sz="3200">
                <a:solidFill>
                  <a:schemeClr val="tx1"/>
                </a:solidFill>
                <a:latin typeface="Arial" pitchFamily="34" charset="0"/>
                <a:ea typeface="宋体" pitchFamily="2" charset="-122"/>
              </a:defRPr>
            </a:lvl9pPr>
          </a:lstStyle>
          <a:p>
            <a:pPr algn="r" eaLnBrk="1" hangingPunct="1">
              <a:spcBef>
                <a:spcPct val="50000"/>
              </a:spcBef>
            </a:pPr>
            <a:r>
              <a:rPr kumimoji="1" lang="zh-CN" altLang="en-US" sz="2800">
                <a:latin typeface="黑体" pitchFamily="49" charset="-122"/>
                <a:ea typeface="黑体" pitchFamily="49" charset="-122"/>
              </a:rPr>
              <a:t>学习</a:t>
            </a:r>
            <a:r>
              <a:rPr kumimoji="1" lang="en-US" altLang="zh-CN" sz="2800">
                <a:latin typeface="黑体" pitchFamily="49" charset="-122"/>
                <a:ea typeface="黑体" pitchFamily="49" charset="-122"/>
              </a:rPr>
              <a:t>C</a:t>
            </a:r>
            <a:r>
              <a:rPr kumimoji="1" lang="zh-CN" altLang="en-US" sz="2800">
                <a:latin typeface="黑体" pitchFamily="49" charset="-122"/>
                <a:ea typeface="黑体" pitchFamily="49" charset="-122"/>
              </a:rPr>
              <a:t>语言的语法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4F1BD2C-9807-414C-A016-4D55FF02AD6E}" type="slidenum">
              <a:rPr lang="zh-CN" altLang="en-US" smtClean="0"/>
              <a:pPr>
                <a:defRPr/>
              </a:pPr>
              <a:t>21</a:t>
            </a:fld>
            <a:endParaRPr lang="zh-CN" altLang="en-US"/>
          </a:p>
        </p:txBody>
      </p:sp>
      <p:sp>
        <p:nvSpPr>
          <p:cNvPr id="21507" name="Text Box 4"/>
          <p:cNvSpPr txBox="1">
            <a:spLocks noChangeArrowheads="1"/>
          </p:cNvSpPr>
          <p:nvPr/>
        </p:nvSpPr>
        <p:spPr bwMode="auto">
          <a:xfrm>
            <a:off x="5126038" y="385763"/>
            <a:ext cx="388778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r" eaLnBrk="1" hangingPunct="1">
              <a:spcBef>
                <a:spcPct val="50000"/>
              </a:spcBef>
            </a:pPr>
            <a:r>
              <a:rPr lang="zh-CN" altLang="en-US" sz="2800">
                <a:latin typeface="黑体" pitchFamily="49" charset="-122"/>
                <a:ea typeface="黑体" pitchFamily="49" charset="-122"/>
              </a:rPr>
              <a:t>学习解决问题的方法</a:t>
            </a:r>
            <a:r>
              <a:rPr lang="en-US" altLang="zh-CN" sz="2800">
                <a:solidFill>
                  <a:srgbClr val="800000"/>
                </a:solidFill>
                <a:latin typeface="黑体" pitchFamily="49" charset="-122"/>
                <a:ea typeface="黑体" pitchFamily="49" charset="-122"/>
              </a:rPr>
              <a:t> </a:t>
            </a:r>
          </a:p>
        </p:txBody>
      </p:sp>
      <p:sp>
        <p:nvSpPr>
          <p:cNvPr id="6" name="Text Box 5"/>
          <p:cNvSpPr txBox="1">
            <a:spLocks noChangeArrowheads="1"/>
          </p:cNvSpPr>
          <p:nvPr/>
        </p:nvSpPr>
        <p:spPr bwMode="auto">
          <a:xfrm>
            <a:off x="539750" y="1123950"/>
            <a:ext cx="815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spcBef>
                <a:spcPct val="50000"/>
              </a:spcBef>
              <a:buFont typeface="Arial" pitchFamily="34" charset="0"/>
              <a:buChar char="•"/>
            </a:pPr>
            <a:r>
              <a:rPr kumimoji="1" lang="en-US" altLang="zh-CN" sz="2400" b="1">
                <a:solidFill>
                  <a:srgbClr val="800000"/>
                </a:solidFill>
                <a:latin typeface="Times New Roman" pitchFamily="18" charset="0"/>
              </a:rPr>
              <a:t> </a:t>
            </a:r>
            <a:r>
              <a:rPr kumimoji="1" lang="zh-CN" altLang="en-US" sz="2400" b="1">
                <a:solidFill>
                  <a:srgbClr val="800000"/>
                </a:solidFill>
                <a:latin typeface="Times New Roman" pitchFamily="18" charset="0"/>
              </a:rPr>
              <a:t>求级数</a:t>
            </a:r>
            <a:r>
              <a:rPr kumimoji="1" lang="en-US" altLang="zh-CN" sz="2400" b="1">
                <a:solidFill>
                  <a:srgbClr val="800000"/>
                </a:solidFill>
                <a:latin typeface="Times New Roman" pitchFamily="18" charset="0"/>
              </a:rPr>
              <a:t>1</a:t>
            </a:r>
            <a:r>
              <a:rPr kumimoji="1" lang="en-US" altLang="zh-CN" sz="2400" b="1" baseline="30000">
                <a:solidFill>
                  <a:srgbClr val="800000"/>
                </a:solidFill>
                <a:latin typeface="Times New Roman" pitchFamily="18" charset="0"/>
              </a:rPr>
              <a:t>2</a:t>
            </a:r>
            <a:r>
              <a:rPr kumimoji="1" lang="en-US" altLang="zh-CN" sz="2400" b="1">
                <a:solidFill>
                  <a:srgbClr val="800000"/>
                </a:solidFill>
                <a:latin typeface="Times New Roman" pitchFamily="18" charset="0"/>
              </a:rPr>
              <a:t>+2</a:t>
            </a:r>
            <a:r>
              <a:rPr kumimoji="1" lang="en-US" altLang="zh-CN" sz="2400" b="1" baseline="30000">
                <a:solidFill>
                  <a:srgbClr val="800000"/>
                </a:solidFill>
                <a:latin typeface="Times New Roman" pitchFamily="18" charset="0"/>
              </a:rPr>
              <a:t>2</a:t>
            </a:r>
            <a:r>
              <a:rPr kumimoji="1" lang="en-US" altLang="zh-CN" sz="2400" b="1">
                <a:solidFill>
                  <a:srgbClr val="800000"/>
                </a:solidFill>
                <a:latin typeface="Times New Roman" pitchFamily="18" charset="0"/>
              </a:rPr>
              <a:t>+3</a:t>
            </a:r>
            <a:r>
              <a:rPr kumimoji="1" lang="en-US" altLang="zh-CN" sz="2400" b="1" baseline="30000">
                <a:solidFill>
                  <a:srgbClr val="800000"/>
                </a:solidFill>
                <a:latin typeface="Times New Roman" pitchFamily="18" charset="0"/>
              </a:rPr>
              <a:t>2</a:t>
            </a:r>
            <a:r>
              <a:rPr kumimoji="1" lang="en-US" altLang="zh-CN" sz="2400" b="1">
                <a:solidFill>
                  <a:srgbClr val="800000"/>
                </a:solidFill>
                <a:latin typeface="Times New Roman" pitchFamily="18" charset="0"/>
              </a:rPr>
              <a:t>+……</a:t>
            </a:r>
            <a:r>
              <a:rPr kumimoji="1" lang="zh-CN" altLang="en-US" sz="2400" b="1">
                <a:solidFill>
                  <a:srgbClr val="800000"/>
                </a:solidFill>
                <a:latin typeface="Times New Roman" pitchFamily="18" charset="0"/>
              </a:rPr>
              <a:t>前</a:t>
            </a:r>
            <a:r>
              <a:rPr kumimoji="1" lang="en-US" altLang="zh-CN" sz="2400" b="1">
                <a:solidFill>
                  <a:srgbClr val="800000"/>
                </a:solidFill>
                <a:latin typeface="Times New Roman" pitchFamily="18" charset="0"/>
              </a:rPr>
              <a:t>100</a:t>
            </a:r>
            <a:r>
              <a:rPr kumimoji="1" lang="zh-CN" altLang="en-US" sz="2400" b="1">
                <a:solidFill>
                  <a:srgbClr val="800000"/>
                </a:solidFill>
                <a:latin typeface="Times New Roman" pitchFamily="18" charset="0"/>
              </a:rPr>
              <a:t>项之和</a:t>
            </a:r>
            <a:endParaRPr kumimoji="1" lang="zh-CN" altLang="en-US" sz="2400" b="1">
              <a:solidFill>
                <a:srgbClr val="3366CC"/>
              </a:solidFill>
              <a:latin typeface="Times New Roman" pitchFamily="18" charset="0"/>
            </a:endParaRPr>
          </a:p>
        </p:txBody>
      </p:sp>
      <p:grpSp>
        <p:nvGrpSpPr>
          <p:cNvPr id="7" name="组合 6"/>
          <p:cNvGrpSpPr>
            <a:grpSpLocks/>
          </p:cNvGrpSpPr>
          <p:nvPr/>
        </p:nvGrpSpPr>
        <p:grpSpPr bwMode="auto">
          <a:xfrm>
            <a:off x="465138" y="2316163"/>
            <a:ext cx="5575300" cy="1252537"/>
            <a:chOff x="465584" y="1736725"/>
            <a:chExt cx="5575449" cy="939800"/>
          </a:xfrm>
        </p:grpSpPr>
        <p:graphicFrame>
          <p:nvGraphicFramePr>
            <p:cNvPr id="21514" name="Object 7"/>
            <p:cNvGraphicFramePr>
              <a:graphicFrameLocks noChangeAspect="1"/>
            </p:cNvGraphicFramePr>
            <p:nvPr/>
          </p:nvGraphicFramePr>
          <p:xfrm>
            <a:off x="2843808" y="1736725"/>
            <a:ext cx="3197225" cy="939800"/>
          </p:xfrm>
          <a:graphic>
            <a:graphicData uri="http://schemas.openxmlformats.org/presentationml/2006/ole">
              <mc:AlternateContent xmlns:mc="http://schemas.openxmlformats.org/markup-compatibility/2006">
                <mc:Choice xmlns:v="urn:schemas-microsoft-com:vml" Requires="v">
                  <p:oleObj spid="_x0000_s21554" name="公式" r:id="rId3" imgW="1816100" imgH="711200" progId="Equation.3">
                    <p:embed/>
                  </p:oleObj>
                </mc:Choice>
                <mc:Fallback>
                  <p:oleObj name="公式" r:id="rId3" imgW="1816100" imgH="71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736725"/>
                          <a:ext cx="3197225" cy="9398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15" name="Text Box 8"/>
            <p:cNvSpPr txBox="1">
              <a:spLocks noChangeArrowheads="1"/>
            </p:cNvSpPr>
            <p:nvPr/>
          </p:nvSpPr>
          <p:spPr bwMode="auto">
            <a:xfrm>
              <a:off x="465584" y="1924493"/>
              <a:ext cx="194617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50000"/>
                </a:spcBef>
                <a:buFont typeface="Arial" pitchFamily="34" charset="0"/>
                <a:buChar char="•"/>
              </a:pPr>
              <a:r>
                <a:rPr lang="zh-CN" altLang="en-US" sz="2400" b="1">
                  <a:latin typeface="Times New Roman" pitchFamily="18" charset="0"/>
                  <a:ea typeface="楷体_GB2312" pitchFamily="49" charset="-122"/>
                </a:rPr>
                <a:t>矩阵转置</a:t>
              </a:r>
            </a:p>
          </p:txBody>
        </p:sp>
      </p:grpSp>
      <p:grpSp>
        <p:nvGrpSpPr>
          <p:cNvPr id="10" name="Group 9"/>
          <p:cNvGrpSpPr>
            <a:grpSpLocks/>
          </p:cNvGrpSpPr>
          <p:nvPr/>
        </p:nvGrpSpPr>
        <p:grpSpPr bwMode="auto">
          <a:xfrm>
            <a:off x="609600" y="3903663"/>
            <a:ext cx="6461125" cy="2708275"/>
            <a:chOff x="384" y="2640"/>
            <a:chExt cx="3594" cy="1706"/>
          </a:xfrm>
        </p:grpSpPr>
        <p:sp>
          <p:nvSpPr>
            <p:cNvPr id="21512" name="Text Box 10"/>
            <p:cNvSpPr txBox="1">
              <a:spLocks noChangeArrowheads="1"/>
            </p:cNvSpPr>
            <p:nvPr/>
          </p:nvSpPr>
          <p:spPr bwMode="auto">
            <a:xfrm>
              <a:off x="384" y="2640"/>
              <a:ext cx="177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nSpc>
                  <a:spcPct val="90000"/>
                </a:lnSpc>
                <a:spcBef>
                  <a:spcPct val="20000"/>
                </a:spcBef>
                <a:buFont typeface="Arial" pitchFamily="34" charset="0"/>
                <a:buChar char="•"/>
              </a:pPr>
              <a:r>
                <a:rPr kumimoji="1" lang="zh-CN" altLang="en-US" sz="2400" b="1">
                  <a:solidFill>
                    <a:schemeClr val="hlink"/>
                  </a:solidFill>
                  <a:latin typeface="Times New Roman" pitchFamily="18" charset="0"/>
                  <a:ea typeface="黑体" pitchFamily="49" charset="-122"/>
                  <a:sym typeface="Symbol" pitchFamily="18" charset="2"/>
                </a:rPr>
                <a:t>打印乘法表？</a:t>
              </a:r>
              <a:r>
                <a:rPr kumimoji="1" lang="zh-CN" altLang="en-US" sz="2400" b="1">
                  <a:solidFill>
                    <a:srgbClr val="800000"/>
                  </a:solidFill>
                  <a:latin typeface="Times New Roman" pitchFamily="18" charset="0"/>
                  <a:cs typeface="Times New Roman" pitchFamily="18" charset="0"/>
                  <a:sym typeface="Symbol" pitchFamily="18" charset="2"/>
                </a:rPr>
                <a:t> </a:t>
              </a:r>
              <a:endParaRPr lang="zh-CN" altLang="en-US" sz="3600" b="1">
                <a:solidFill>
                  <a:srgbClr val="800000"/>
                </a:solidFill>
                <a:latin typeface="Times New Roman" pitchFamily="18" charset="0"/>
                <a:ea typeface="楷体_GB2312" pitchFamily="49" charset="-122"/>
              </a:endParaRPr>
            </a:p>
          </p:txBody>
        </p:sp>
        <p:pic>
          <p:nvPicPr>
            <p:cNvPr id="21513" name="Picture 11" descr="未命名"/>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7" y="2640"/>
              <a:ext cx="2311" cy="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15"/>
          <p:cNvSpPr txBox="1">
            <a:spLocks noChangeArrowheads="1"/>
          </p:cNvSpPr>
          <p:nvPr/>
        </p:nvSpPr>
        <p:spPr bwMode="auto">
          <a:xfrm>
            <a:off x="539750" y="1701800"/>
            <a:ext cx="7010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spcBef>
                <a:spcPct val="50000"/>
              </a:spcBef>
              <a:buFont typeface="Arial" pitchFamily="34" charset="0"/>
              <a:buChar char="•"/>
            </a:pPr>
            <a:r>
              <a:rPr kumimoji="1" lang="zh-CN" altLang="en-US" sz="2400" b="1">
                <a:solidFill>
                  <a:srgbClr val="000066"/>
                </a:solidFill>
                <a:latin typeface="Times New Roman" pitchFamily="18" charset="0"/>
              </a:rPr>
              <a:t>将数据按从小到大的顺序排序</a:t>
            </a:r>
            <a:endParaRPr lang="zh-CN" altLang="en-US" sz="3600" b="1">
              <a:solidFill>
                <a:srgbClr val="000066"/>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49263" y="1079645"/>
            <a:ext cx="7199312" cy="431800"/>
          </a:xfrm>
          <a:noFill/>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Lst>
        </p:spPr>
        <p:txBody>
          <a:bodyPr/>
          <a:lstStyle/>
          <a:p>
            <a:r>
              <a:rPr lang="zh-CN" altLang="en-US" sz="2800" b="0" dirty="0">
                <a:solidFill>
                  <a:schemeClr val="tx1"/>
                </a:solidFill>
                <a:effectLst/>
              </a:rPr>
              <a:t>程序框架</a:t>
            </a:r>
            <a:r>
              <a:rPr lang="en-US" altLang="zh-CN" sz="2800" b="0" dirty="0">
                <a:solidFill>
                  <a:schemeClr val="tx1"/>
                </a:solidFill>
                <a:effectLst/>
              </a:rPr>
              <a:t>:</a:t>
            </a:r>
          </a:p>
        </p:txBody>
      </p:sp>
      <p:sp>
        <p:nvSpPr>
          <p:cNvPr id="22531" name="Rectangle 3"/>
          <p:cNvSpPr>
            <a:spLocks noGrp="1" noChangeArrowheads="1"/>
          </p:cNvSpPr>
          <p:nvPr>
            <p:ph type="body" idx="1"/>
          </p:nvPr>
        </p:nvSpPr>
        <p:spPr>
          <a:xfrm>
            <a:off x="827088" y="5084763"/>
            <a:ext cx="7920037" cy="1223962"/>
          </a:xfrm>
        </p:spPr>
        <p:txBody>
          <a:bodyPr/>
          <a:lstStyle/>
          <a:p>
            <a:pPr>
              <a:buFontTx/>
              <a:buNone/>
            </a:pPr>
            <a:r>
              <a:rPr lang="en-US" altLang="zh-CN" sz="2400" b="1">
                <a:solidFill>
                  <a:schemeClr val="tx1"/>
                </a:solidFill>
              </a:rPr>
              <a:t>• </a:t>
            </a:r>
            <a:r>
              <a:rPr lang="zh-CN" altLang="en-US" sz="2400" b="1">
                <a:solidFill>
                  <a:schemeClr val="tx1"/>
                </a:solidFill>
              </a:rPr>
              <a:t>本课程中所有的程序都需要这一段。</a:t>
            </a:r>
          </a:p>
          <a:p>
            <a:pPr>
              <a:buFontTx/>
              <a:buNone/>
            </a:pPr>
            <a:r>
              <a:rPr lang="en-US" altLang="zh-CN" sz="2400" b="1">
                <a:solidFill>
                  <a:schemeClr val="tx1"/>
                </a:solidFill>
              </a:rPr>
              <a:t>• </a:t>
            </a:r>
            <a:r>
              <a:rPr lang="zh-CN" altLang="en-US" sz="2400" b="1">
                <a:solidFill>
                  <a:schemeClr val="tx1"/>
                </a:solidFill>
              </a:rPr>
              <a:t>直到学函数之前，我们的代码都只是在这个框架中间。</a:t>
            </a:r>
            <a:endParaRPr lang="en-US" altLang="zh-CN" sz="2400" b="1">
              <a:solidFill>
                <a:schemeClr val="tx1"/>
              </a:solidFill>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557338"/>
            <a:ext cx="4176713"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7A5C"/>
                  </a:outerShdw>
                </a:effectLst>
              </a14:hiddenEffects>
            </a:ext>
          </a:extLst>
        </p:spPr>
      </p:pic>
      <p:sp>
        <p:nvSpPr>
          <p:cNvPr id="6" name="标题 1"/>
          <p:cNvSpPr txBox="1">
            <a:spLocks/>
          </p:cNvSpPr>
          <p:nvPr/>
        </p:nvSpPr>
        <p:spPr>
          <a:xfrm>
            <a:off x="251520" y="303768"/>
            <a:ext cx="5040560" cy="764117"/>
          </a:xfrm>
          <a:prstGeom prst="rect">
            <a:avLst/>
          </a:prstGeom>
          <a:noFill/>
          <a:ln>
            <a:noFill/>
          </a:ln>
          <a:effectLst/>
          <a:extLs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762000" rtl="0" eaLnBrk="0" fontAlgn="base" hangingPunct="0">
              <a:spcBef>
                <a:spcPct val="0"/>
              </a:spcBef>
              <a:spcAft>
                <a:spcPct val="0"/>
              </a:spcAft>
              <a:defRPr kumimoji="1" lang="zh-CN" altLang="en-US" sz="3200" b="1" kern="1200" spc="50" dirty="0">
                <a:ln w="11430"/>
                <a:solidFill>
                  <a:srgbClr val="0070C0"/>
                </a:solidFill>
                <a:effectLst>
                  <a:outerShdw blurRad="76200" dist="50800" dir="5400000" algn="tl" rotWithShape="0">
                    <a:srgbClr val="000000">
                      <a:alpha val="65000"/>
                    </a:srgbClr>
                  </a:outerShdw>
                </a:effectLst>
                <a:latin typeface="微软雅黑" pitchFamily="34" charset="-122"/>
                <a:ea typeface="微软雅黑" pitchFamily="34" charset="-122"/>
                <a:cs typeface="+mj-cs"/>
              </a:defRPr>
            </a:lvl1pPr>
            <a:lvl2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黑体" pitchFamily="2" charset="-122"/>
                <a:ea typeface="黑体" pitchFamily="2" charset="-122"/>
              </a:defRPr>
            </a:lvl5pPr>
            <a:lvl6pPr marL="4572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1" fontAlgn="base" hangingPunct="1">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a:defRPr/>
            </a:pPr>
            <a:r>
              <a:rPr lang="en-US" altLang="zh-CN" sz="2800">
                <a:latin typeface="黑体" pitchFamily="49" charset="-122"/>
                <a:ea typeface="黑体" pitchFamily="49" charset="-122"/>
              </a:rPr>
              <a:t>1.4 C</a:t>
            </a:r>
            <a:r>
              <a:rPr lang="zh-CN" altLang="en-US" sz="2800">
                <a:latin typeface="黑体" pitchFamily="49" charset="-122"/>
                <a:ea typeface="黑体" pitchFamily="49" charset="-122"/>
              </a:rPr>
              <a:t>程序结构 </a:t>
            </a:r>
            <a:endParaRPr lang="zh-CN" altLang="en-US" sz="2800"/>
          </a:p>
        </p:txBody>
      </p:sp>
    </p:spTree>
    <p:extLst>
      <p:ext uri="{BB962C8B-B14F-4D97-AF65-F5344CB8AC3E}">
        <p14:creationId xmlns:p14="http://schemas.microsoft.com/office/powerpoint/2010/main" val="413968634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9B489E9-A897-437A-9C48-53CE6F5A2CED}" type="slidenum">
              <a:rPr lang="zh-CN" altLang="en-US" smtClean="0"/>
              <a:pPr>
                <a:defRPr/>
              </a:pPr>
              <a:t>23</a:t>
            </a:fld>
            <a:endParaRPr lang="zh-CN" altLang="en-US"/>
          </a:p>
        </p:txBody>
      </p:sp>
      <p:sp>
        <p:nvSpPr>
          <p:cNvPr id="5" name="Rectangle 6"/>
          <p:cNvSpPr>
            <a:spLocks noChangeArrowheads="1"/>
          </p:cNvSpPr>
          <p:nvPr/>
        </p:nvSpPr>
        <p:spPr bwMode="auto">
          <a:xfrm>
            <a:off x="971550" y="1412875"/>
            <a:ext cx="6840538" cy="2551113"/>
          </a:xfrm>
          <a:prstGeom prst="rect">
            <a:avLst/>
          </a:prstGeom>
          <a:solidFill>
            <a:srgbClr val="CC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pPr>
              <a:lnSpc>
                <a:spcPct val="95000"/>
              </a:lnSpc>
            </a:pPr>
            <a:r>
              <a:rPr kumimoji="1" lang="zh-CN" altLang="zh-CN" sz="2800" dirty="0">
                <a:latin typeface="黑体" pitchFamily="49" charset="-122"/>
                <a:ea typeface="黑体" pitchFamily="49" charset="-122"/>
              </a:rPr>
              <a:t>#include </a:t>
            </a:r>
            <a:r>
              <a:rPr kumimoji="1" lang="en-US" altLang="zh-CN" sz="2800" dirty="0">
                <a:latin typeface="黑体" pitchFamily="49" charset="-122"/>
                <a:ea typeface="黑体" pitchFamily="49" charset="-122"/>
              </a:rPr>
              <a:t> &lt;</a:t>
            </a:r>
            <a:r>
              <a:rPr kumimoji="1" lang="zh-CN" altLang="zh-CN" sz="2800" dirty="0">
                <a:latin typeface="黑体" pitchFamily="49" charset="-122"/>
                <a:ea typeface="黑体" pitchFamily="49" charset="-122"/>
              </a:rPr>
              <a:t>stdio.h</a:t>
            </a:r>
            <a:r>
              <a:rPr kumimoji="1" lang="en-US" altLang="zh-CN" sz="2800" dirty="0">
                <a:latin typeface="黑体" pitchFamily="49" charset="-122"/>
                <a:ea typeface="黑体" pitchFamily="49" charset="-122"/>
              </a:rPr>
              <a:t>&gt;</a:t>
            </a:r>
          </a:p>
          <a:p>
            <a:pPr>
              <a:lnSpc>
                <a:spcPct val="95000"/>
              </a:lnSpc>
            </a:pPr>
            <a:r>
              <a:rPr kumimoji="1" lang="en-US" altLang="zh-CN" sz="2800" dirty="0" err="1">
                <a:latin typeface="黑体" pitchFamily="49" charset="-122"/>
                <a:ea typeface="黑体" pitchFamily="49" charset="-122"/>
              </a:rPr>
              <a:t>int</a:t>
            </a:r>
            <a:r>
              <a:rPr kumimoji="1" lang="en-US" altLang="zh-CN" sz="2800" dirty="0">
                <a:latin typeface="黑体" pitchFamily="49" charset="-122"/>
                <a:ea typeface="黑体" pitchFamily="49" charset="-122"/>
              </a:rPr>
              <a:t> </a:t>
            </a:r>
            <a:r>
              <a:rPr kumimoji="1" lang="zh-CN" altLang="zh-CN" sz="2800" dirty="0">
                <a:solidFill>
                  <a:srgbClr val="C00000"/>
                </a:solidFill>
                <a:latin typeface="黑体" pitchFamily="49" charset="-122"/>
                <a:ea typeface="黑体" pitchFamily="49" charset="-122"/>
              </a:rPr>
              <a:t>main()</a:t>
            </a:r>
          </a:p>
          <a:p>
            <a:pPr>
              <a:lnSpc>
                <a:spcPct val="95000"/>
              </a:lnSpc>
            </a:pPr>
            <a:r>
              <a:rPr kumimoji="1" lang="zh-CN" altLang="zh-CN" sz="2800" dirty="0">
                <a:solidFill>
                  <a:srgbClr val="C00000"/>
                </a:solidFill>
                <a:latin typeface="黑体" pitchFamily="49" charset="-122"/>
                <a:ea typeface="黑体" pitchFamily="49" charset="-122"/>
              </a:rPr>
              <a:t>{</a:t>
            </a:r>
          </a:p>
          <a:p>
            <a:pPr>
              <a:lnSpc>
                <a:spcPct val="95000"/>
              </a:lnSpc>
            </a:pPr>
            <a:r>
              <a:rPr kumimoji="1" lang="en-US" altLang="zh-CN" sz="2800" dirty="0">
                <a:latin typeface="黑体" pitchFamily="49" charset="-122"/>
                <a:ea typeface="黑体" pitchFamily="49" charset="-122"/>
              </a:rPr>
              <a:t>    </a:t>
            </a:r>
            <a:r>
              <a:rPr kumimoji="1" lang="zh-CN" altLang="zh-CN" sz="2800" dirty="0">
                <a:latin typeface="黑体" pitchFamily="49" charset="-122"/>
                <a:ea typeface="黑体" pitchFamily="49" charset="-122"/>
              </a:rPr>
              <a:t>printf (</a:t>
            </a:r>
            <a:r>
              <a:rPr lang="en-US" altLang="zh-CN" sz="2800" dirty="0">
                <a:latin typeface="黑体" pitchFamily="49" charset="-122"/>
                <a:ea typeface="黑体" pitchFamily="49" charset="-122"/>
              </a:rPr>
              <a:t>″</a:t>
            </a:r>
            <a:r>
              <a:rPr kumimoji="1" lang="en-US" altLang="zh-CN" sz="2800" dirty="0">
                <a:latin typeface="黑体" pitchFamily="49" charset="-122"/>
                <a:ea typeface="黑体" pitchFamily="49" charset="-122"/>
              </a:rPr>
              <a:t>Hello World! \n</a:t>
            </a:r>
            <a:r>
              <a:rPr lang="en-US" altLang="zh-CN" sz="2800" dirty="0">
                <a:latin typeface="黑体" pitchFamily="49" charset="-122"/>
                <a:ea typeface="黑体" pitchFamily="49" charset="-122"/>
              </a:rPr>
              <a:t>″</a:t>
            </a:r>
            <a:r>
              <a:rPr kumimoji="1" lang="zh-CN" altLang="zh-CN" sz="2800" dirty="0">
                <a:latin typeface="黑体" pitchFamily="49" charset="-122"/>
                <a:ea typeface="黑体" pitchFamily="49" charset="-122"/>
              </a:rPr>
              <a:t>)</a:t>
            </a:r>
            <a:r>
              <a:rPr kumimoji="1" lang="zh-CN" altLang="zh-CN" sz="2800" dirty="0">
                <a:solidFill>
                  <a:srgbClr val="C00000"/>
                </a:solidFill>
                <a:latin typeface="黑体" pitchFamily="49" charset="-122"/>
                <a:ea typeface="黑体" pitchFamily="49" charset="-122"/>
              </a:rPr>
              <a:t>;</a:t>
            </a:r>
            <a:r>
              <a:rPr kumimoji="1" lang="zh-CN" altLang="zh-CN" sz="2800" dirty="0">
                <a:latin typeface="黑体" pitchFamily="49" charset="-122"/>
                <a:ea typeface="黑体" pitchFamily="49" charset="-122"/>
              </a:rPr>
              <a:t> </a:t>
            </a:r>
            <a:endParaRPr kumimoji="1" lang="zh-CN" altLang="en-US" sz="2800" dirty="0">
              <a:latin typeface="黑体" pitchFamily="49" charset="-122"/>
              <a:ea typeface="黑体" pitchFamily="49" charset="-122"/>
            </a:endParaRPr>
          </a:p>
          <a:p>
            <a:pPr>
              <a:lnSpc>
                <a:spcPct val="95000"/>
              </a:lnSpc>
            </a:pPr>
            <a:r>
              <a:rPr kumimoji="1" lang="zh-CN" altLang="en-US" sz="2800" dirty="0">
                <a:latin typeface="黑体" pitchFamily="49" charset="-122"/>
                <a:ea typeface="黑体" pitchFamily="49" charset="-122"/>
              </a:rPr>
              <a:t>    </a:t>
            </a:r>
            <a:r>
              <a:rPr kumimoji="1" lang="en-US" altLang="zh-CN" sz="2800" dirty="0">
                <a:latin typeface="黑体" pitchFamily="49" charset="-122"/>
                <a:ea typeface="黑体" pitchFamily="49" charset="-122"/>
              </a:rPr>
              <a:t>return 0</a:t>
            </a:r>
            <a:r>
              <a:rPr kumimoji="1" lang="en-US" altLang="zh-CN" sz="2800" dirty="0">
                <a:solidFill>
                  <a:srgbClr val="C00000"/>
                </a:solidFill>
                <a:latin typeface="黑体" pitchFamily="49" charset="-122"/>
                <a:ea typeface="黑体" pitchFamily="49" charset="-122"/>
              </a:rPr>
              <a:t>;</a:t>
            </a:r>
            <a:endParaRPr kumimoji="1" lang="zh-CN" altLang="zh-CN" sz="2800" dirty="0">
              <a:solidFill>
                <a:srgbClr val="C00000"/>
              </a:solidFill>
              <a:latin typeface="黑体" pitchFamily="49" charset="-122"/>
              <a:ea typeface="黑体" pitchFamily="49" charset="-122"/>
            </a:endParaRPr>
          </a:p>
          <a:p>
            <a:pPr>
              <a:lnSpc>
                <a:spcPct val="95000"/>
              </a:lnSpc>
            </a:pPr>
            <a:r>
              <a:rPr kumimoji="1" lang="zh-CN" altLang="zh-CN" sz="2800" dirty="0">
                <a:solidFill>
                  <a:srgbClr val="C00000"/>
                </a:solidFill>
                <a:latin typeface="黑体" pitchFamily="49" charset="-122"/>
                <a:ea typeface="黑体" pitchFamily="49" charset="-122"/>
              </a:rPr>
              <a:t>}</a:t>
            </a:r>
          </a:p>
        </p:txBody>
      </p:sp>
      <p:sp>
        <p:nvSpPr>
          <p:cNvPr id="6" name="Rectangle 20"/>
          <p:cNvSpPr>
            <a:spLocks noChangeArrowheads="1"/>
          </p:cNvSpPr>
          <p:nvPr/>
        </p:nvSpPr>
        <p:spPr bwMode="auto">
          <a:xfrm>
            <a:off x="971550" y="4581525"/>
            <a:ext cx="6840538" cy="1558925"/>
          </a:xfrm>
          <a:prstGeom prst="rect">
            <a:avLst/>
          </a:prstGeom>
          <a:solidFill>
            <a:srgbClr val="336600"/>
          </a:solidFill>
          <a:ln w="952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342900" indent="-342900" defTabSz="762000" eaLnBrk="0" hangingPunct="0">
              <a:lnSpc>
                <a:spcPct val="120000"/>
              </a:lnSpc>
              <a:spcBef>
                <a:spcPct val="5000"/>
              </a:spcBef>
            </a:pPr>
            <a:r>
              <a:rPr kumimoji="1" lang="zh-CN" altLang="en-US" sz="2800" dirty="0">
                <a:solidFill>
                  <a:schemeClr val="bg1"/>
                </a:solidFill>
                <a:latin typeface="黑体" pitchFamily="49" charset="-122"/>
                <a:ea typeface="黑体" pitchFamily="49" charset="-122"/>
              </a:rPr>
              <a:t>程序运行结果是在屏幕上输出</a:t>
            </a:r>
            <a:r>
              <a:rPr kumimoji="1" lang="en-US" altLang="zh-CN" sz="2800" dirty="0">
                <a:solidFill>
                  <a:schemeClr val="bg1"/>
                </a:solidFill>
                <a:latin typeface="黑体" pitchFamily="49" charset="-122"/>
                <a:ea typeface="黑体" pitchFamily="49" charset="-122"/>
              </a:rPr>
              <a:t>:</a:t>
            </a:r>
          </a:p>
          <a:p>
            <a:pPr marL="342900" indent="-342900" defTabSz="762000" eaLnBrk="0" hangingPunct="0">
              <a:lnSpc>
                <a:spcPct val="120000"/>
              </a:lnSpc>
              <a:spcBef>
                <a:spcPct val="5000"/>
              </a:spcBef>
            </a:pPr>
            <a:r>
              <a:rPr kumimoji="1" lang="en-US" altLang="zh-CN" sz="2800" dirty="0">
                <a:solidFill>
                  <a:schemeClr val="bg1"/>
                </a:solidFill>
                <a:latin typeface="黑体" pitchFamily="49" charset="-122"/>
                <a:ea typeface="黑体" pitchFamily="49" charset="-122"/>
              </a:rPr>
              <a:t>Hello World!</a:t>
            </a:r>
          </a:p>
        </p:txBody>
      </p:sp>
      <p:sp>
        <p:nvSpPr>
          <p:cNvPr id="23557" name="矩形 1"/>
          <p:cNvSpPr>
            <a:spLocks noChangeArrowheads="1"/>
          </p:cNvSpPr>
          <p:nvPr/>
        </p:nvSpPr>
        <p:spPr bwMode="auto">
          <a:xfrm>
            <a:off x="2915816" y="434975"/>
            <a:ext cx="32369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kumimoji="1" lang="zh-CN" altLang="en-US" sz="2800" dirty="0">
                <a:latin typeface="黑体" pitchFamily="49" charset="-122"/>
                <a:ea typeface="黑体" pitchFamily="49" charset="-122"/>
              </a:rPr>
              <a:t>例</a:t>
            </a:r>
            <a:r>
              <a:rPr kumimoji="1" lang="en-US" altLang="zh-CN" sz="2800" dirty="0">
                <a:latin typeface="黑体" pitchFamily="49" charset="-122"/>
                <a:ea typeface="黑体" pitchFamily="49" charset="-122"/>
              </a:rPr>
              <a:t>1:</a:t>
            </a:r>
            <a:r>
              <a:rPr kumimoji="1" lang="zh-CN" altLang="en-US" sz="2800" dirty="0">
                <a:latin typeface="黑体" pitchFamily="49" charset="-122"/>
                <a:ea typeface="黑体" pitchFamily="49" charset="-122"/>
              </a:rPr>
              <a:t>第一个</a:t>
            </a:r>
            <a:r>
              <a:rPr kumimoji="1" lang="en-US" altLang="zh-CN" sz="2800" dirty="0">
                <a:latin typeface="黑体" pitchFamily="49" charset="-122"/>
                <a:ea typeface="黑体" pitchFamily="49" charset="-122"/>
              </a:rPr>
              <a:t>C</a:t>
            </a:r>
            <a:r>
              <a:rPr kumimoji="1" lang="zh-CN" altLang="en-US" sz="2800" dirty="0">
                <a:latin typeface="黑体" pitchFamily="49" charset="-122"/>
                <a:ea typeface="黑体" pitchFamily="49" charset="-122"/>
              </a:rPr>
              <a:t>程序。</a:t>
            </a:r>
          </a:p>
        </p:txBody>
      </p:sp>
    </p:spTree>
    <p:extLst>
      <p:ext uri="{BB962C8B-B14F-4D97-AF65-F5344CB8AC3E}">
        <p14:creationId xmlns:p14="http://schemas.microsoft.com/office/powerpoint/2010/main" val="3226385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a:xfrm>
            <a:off x="687388" y="958850"/>
            <a:ext cx="7772400" cy="4198938"/>
          </a:xfrm>
          <a:solidFill>
            <a:schemeClr val="accent5">
              <a:lumMod val="20000"/>
              <a:lumOff val="80000"/>
            </a:schemeClr>
          </a:solidFill>
          <a:ln>
            <a:solidFill>
              <a:schemeClr val="tx1"/>
            </a:solidFill>
          </a:ln>
        </p:spPr>
        <p:txBody>
          <a:bodyPr/>
          <a:lstStyle/>
          <a:p>
            <a:pPr eaLnBrk="1" hangingPunct="1">
              <a:lnSpc>
                <a:spcPct val="95000"/>
              </a:lnSpc>
              <a:defRPr/>
            </a:pPr>
            <a:r>
              <a:rPr lang="en-US" altLang="zh-CN" sz="2400" dirty="0">
                <a:solidFill>
                  <a:srgbClr val="C00000"/>
                </a:solidFill>
                <a:effectLst/>
              </a:rPr>
              <a:t>/*</a:t>
            </a:r>
            <a:r>
              <a:rPr lang="zh-CN" altLang="en-US" sz="2400" dirty="0">
                <a:solidFill>
                  <a:srgbClr val="C00000"/>
                </a:solidFill>
                <a:effectLst/>
              </a:rPr>
              <a:t>计算两数之和*</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#include &lt;</a:t>
            </a:r>
            <a:r>
              <a:rPr lang="en-US" altLang="zh-CN" sz="2400" dirty="0" err="1">
                <a:effectLst/>
              </a:rPr>
              <a:t>stdio.h</a:t>
            </a:r>
            <a:r>
              <a:rPr lang="en-US" altLang="zh-CN" sz="2400" dirty="0">
                <a:effectLst/>
              </a:rPr>
              <a:t>&gt;          </a:t>
            </a:r>
            <a:r>
              <a:rPr lang="en-US" altLang="zh-CN" sz="2400" dirty="0">
                <a:solidFill>
                  <a:srgbClr val="C00000"/>
                </a:solidFill>
                <a:effectLst/>
              </a:rPr>
              <a:t>/*</a:t>
            </a:r>
            <a:r>
              <a:rPr lang="zh-CN" altLang="en-US" sz="2400" dirty="0">
                <a:solidFill>
                  <a:srgbClr val="C00000"/>
                </a:solidFill>
                <a:effectLst/>
              </a:rPr>
              <a:t>编译预处理*</a:t>
            </a:r>
            <a:r>
              <a:rPr lang="en-US" altLang="zh-CN" sz="2400" dirty="0">
                <a:solidFill>
                  <a:srgbClr val="C00000"/>
                </a:solidFill>
                <a:effectLst/>
              </a:rPr>
              <a:t>/</a:t>
            </a:r>
            <a:r>
              <a:rPr lang="en-US" altLang="zh-CN" sz="2400" dirty="0">
                <a:effectLst/>
              </a:rPr>
              <a:t/>
            </a:r>
            <a:br>
              <a:rPr lang="en-US" altLang="zh-CN" sz="2400" dirty="0">
                <a:effectLst/>
              </a:rPr>
            </a:br>
            <a:r>
              <a:rPr lang="en-US" altLang="zh-CN" sz="2400" dirty="0" err="1">
                <a:effectLst/>
              </a:rPr>
              <a:t>int</a:t>
            </a:r>
            <a:r>
              <a:rPr lang="en-US" altLang="zh-CN" sz="2400" dirty="0">
                <a:effectLst/>
              </a:rPr>
              <a:t> main( )                </a:t>
            </a:r>
            <a:r>
              <a:rPr lang="en-US" altLang="zh-CN" sz="2400" dirty="0">
                <a:solidFill>
                  <a:srgbClr val="C00000"/>
                </a:solidFill>
                <a:effectLst/>
              </a:rPr>
              <a:t>/*</a:t>
            </a:r>
            <a:r>
              <a:rPr lang="zh-CN" altLang="en-US" sz="2400" dirty="0">
                <a:solidFill>
                  <a:srgbClr val="C00000"/>
                </a:solidFill>
                <a:effectLst/>
              </a:rPr>
              <a:t>主函数*</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a:t>
            </a:r>
            <a:br>
              <a:rPr lang="en-US" altLang="zh-CN" sz="2400" dirty="0">
                <a:effectLst/>
              </a:rPr>
            </a:br>
            <a:r>
              <a:rPr lang="en-US" altLang="zh-CN" sz="2400" dirty="0">
                <a:effectLst/>
              </a:rPr>
              <a:t>  </a:t>
            </a:r>
            <a:r>
              <a:rPr lang="en-US" altLang="zh-CN" sz="2400" dirty="0" err="1">
                <a:effectLst/>
              </a:rPr>
              <a:t>int</a:t>
            </a:r>
            <a:r>
              <a:rPr lang="en-US" altLang="zh-CN" sz="2400" dirty="0">
                <a:effectLst/>
              </a:rPr>
              <a:t> </a:t>
            </a:r>
            <a:r>
              <a:rPr lang="en-US" altLang="zh-CN" sz="2400" dirty="0" err="1">
                <a:effectLst/>
              </a:rPr>
              <a:t>a,b,sum</a:t>
            </a:r>
            <a:r>
              <a:rPr lang="en-US" altLang="zh-CN" sz="2400" dirty="0">
                <a:effectLst/>
              </a:rPr>
              <a:t>;             </a:t>
            </a:r>
            <a:r>
              <a:rPr lang="en-US" altLang="zh-CN" sz="2400" dirty="0">
                <a:solidFill>
                  <a:srgbClr val="C00000"/>
                </a:solidFill>
                <a:effectLst/>
              </a:rPr>
              <a:t>/*</a:t>
            </a:r>
            <a:r>
              <a:rPr lang="zh-CN" altLang="en-US" sz="2400" dirty="0">
                <a:solidFill>
                  <a:srgbClr val="C00000"/>
                </a:solidFill>
                <a:effectLst/>
              </a:rPr>
              <a:t>定义变量为整型*</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  a=123;                         </a:t>
            </a:r>
            <a:r>
              <a:rPr lang="en-US" altLang="zh-CN" sz="2400" dirty="0">
                <a:solidFill>
                  <a:srgbClr val="C00000"/>
                </a:solidFill>
                <a:effectLst/>
              </a:rPr>
              <a:t>/*</a:t>
            </a:r>
            <a:r>
              <a:rPr lang="zh-CN" altLang="en-US" sz="2400" dirty="0">
                <a:solidFill>
                  <a:srgbClr val="C00000"/>
                </a:solidFill>
                <a:effectLst/>
              </a:rPr>
              <a:t>变量赋值*</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  b=456;</a:t>
            </a:r>
            <a:br>
              <a:rPr lang="en-US" altLang="zh-CN" sz="2400" dirty="0">
                <a:effectLst/>
              </a:rPr>
            </a:br>
            <a:r>
              <a:rPr lang="en-US" altLang="zh-CN" sz="2400" dirty="0">
                <a:effectLst/>
              </a:rPr>
              <a:t>  sum=</a:t>
            </a:r>
            <a:r>
              <a:rPr lang="en-US" altLang="zh-CN" sz="2400" dirty="0" err="1">
                <a:effectLst/>
              </a:rPr>
              <a:t>a+b</a:t>
            </a:r>
            <a:r>
              <a:rPr lang="en-US" altLang="zh-CN" sz="2400" dirty="0">
                <a:effectLst/>
              </a:rPr>
              <a:t>;                        </a:t>
            </a:r>
            <a:r>
              <a:rPr lang="en-US" altLang="zh-CN" sz="2400" dirty="0">
                <a:solidFill>
                  <a:srgbClr val="C00000"/>
                </a:solidFill>
                <a:effectLst/>
              </a:rPr>
              <a:t>/* </a:t>
            </a:r>
            <a:r>
              <a:rPr lang="zh-CN" altLang="en-US" sz="2400" dirty="0">
                <a:solidFill>
                  <a:srgbClr val="C00000"/>
                </a:solidFill>
                <a:effectLst/>
              </a:rPr>
              <a:t>求和 *</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  </a:t>
            </a:r>
            <a:r>
              <a:rPr lang="en-US" altLang="zh-CN" sz="2400" dirty="0" err="1">
                <a:effectLst/>
              </a:rPr>
              <a:t>printf</a:t>
            </a:r>
            <a:r>
              <a:rPr lang="en-US" altLang="zh-CN" sz="2400" dirty="0">
                <a:effectLst/>
              </a:rPr>
              <a:t>(″sum is %d</a:t>
            </a:r>
            <a:r>
              <a:rPr lang="zh-CN" altLang="en-US" sz="2400" dirty="0">
                <a:effectLst/>
              </a:rPr>
              <a:t>＼</a:t>
            </a:r>
            <a:r>
              <a:rPr lang="en-US" altLang="zh-CN" sz="2400" dirty="0" err="1">
                <a:effectLst/>
              </a:rPr>
              <a:t>n″,sum</a:t>
            </a:r>
            <a:r>
              <a:rPr lang="en-US" altLang="zh-CN" sz="2400" dirty="0">
                <a:effectLst/>
              </a:rPr>
              <a:t>);  </a:t>
            </a:r>
            <a:r>
              <a:rPr lang="en-US" altLang="zh-CN" sz="2400" dirty="0">
                <a:solidFill>
                  <a:srgbClr val="C00000"/>
                </a:solidFill>
                <a:effectLst/>
              </a:rPr>
              <a:t>/* </a:t>
            </a:r>
            <a:r>
              <a:rPr lang="zh-CN" altLang="en-US" sz="2400" dirty="0">
                <a:solidFill>
                  <a:srgbClr val="C00000"/>
                </a:solidFill>
                <a:effectLst/>
              </a:rPr>
              <a:t>输出和*</a:t>
            </a:r>
            <a:r>
              <a:rPr lang="en-US" altLang="zh-CN" sz="2400" dirty="0">
                <a:solidFill>
                  <a:srgbClr val="C00000"/>
                </a:solidFill>
                <a:effectLst/>
              </a:rPr>
              <a:t>/</a:t>
            </a:r>
            <a:br>
              <a:rPr lang="en-US" altLang="zh-CN" sz="2400" dirty="0">
                <a:solidFill>
                  <a:srgbClr val="C00000"/>
                </a:solidFill>
                <a:effectLst/>
              </a:rPr>
            </a:br>
            <a:r>
              <a:rPr lang="en-US" altLang="zh-CN" sz="2400" dirty="0">
                <a:effectLst/>
              </a:rPr>
              <a:t>  return 0;</a:t>
            </a:r>
            <a:br>
              <a:rPr lang="en-US" altLang="zh-CN" sz="2400" dirty="0">
                <a:effectLst/>
              </a:rPr>
            </a:br>
            <a:r>
              <a:rPr lang="en-US" altLang="zh-CN" sz="2400" dirty="0">
                <a:effectLst/>
              </a:rPr>
              <a:t>}</a:t>
            </a:r>
          </a:p>
        </p:txBody>
      </p:sp>
      <p:sp>
        <p:nvSpPr>
          <p:cNvPr id="622606" name="Rectangle 14"/>
          <p:cNvSpPr>
            <a:spLocks noChangeArrowheads="1"/>
          </p:cNvSpPr>
          <p:nvPr/>
        </p:nvSpPr>
        <p:spPr bwMode="auto">
          <a:xfrm>
            <a:off x="276225" y="5397500"/>
            <a:ext cx="8748713" cy="647700"/>
          </a:xfrm>
          <a:prstGeom prst="rect">
            <a:avLst/>
          </a:prstGeom>
          <a:solidFill>
            <a:srgbClr val="336600"/>
          </a:solidFill>
          <a:ln w="9525">
            <a:solidFill>
              <a:srgbClr val="FF0066"/>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342900" indent="-342900" defTabSz="762000" eaLnBrk="0" hangingPunct="0">
              <a:lnSpc>
                <a:spcPct val="120000"/>
              </a:lnSpc>
              <a:spcBef>
                <a:spcPct val="5000"/>
              </a:spcBef>
            </a:pPr>
            <a:r>
              <a:rPr kumimoji="1" lang="zh-CN" altLang="en-US" sz="2400">
                <a:solidFill>
                  <a:schemeClr val="bg1"/>
                </a:solidFill>
                <a:latin typeface="黑体" pitchFamily="49" charset="-122"/>
                <a:ea typeface="黑体" pitchFamily="49" charset="-122"/>
              </a:rPr>
              <a:t>程序进行运算，并在屏幕上输出一行信息</a:t>
            </a:r>
            <a:r>
              <a:rPr kumimoji="1" lang="en-US" altLang="zh-CN" sz="2400">
                <a:solidFill>
                  <a:schemeClr val="bg1"/>
                </a:solidFill>
                <a:latin typeface="黑体" pitchFamily="49" charset="-122"/>
                <a:ea typeface="黑体" pitchFamily="49" charset="-122"/>
              </a:rPr>
              <a:t>:sum is 579</a:t>
            </a:r>
            <a:r>
              <a:rPr kumimoji="1" lang="zh-CN" altLang="en-US" sz="2400">
                <a:solidFill>
                  <a:schemeClr val="bg1"/>
                </a:solidFill>
                <a:latin typeface="黑体" pitchFamily="49" charset="-122"/>
                <a:ea typeface="黑体" pitchFamily="49" charset="-122"/>
              </a:rPr>
              <a:t>。</a:t>
            </a:r>
            <a:endParaRPr kumimoji="1" lang="en-US" altLang="zh-CN" sz="2400">
              <a:solidFill>
                <a:schemeClr val="bg1"/>
              </a:solidFill>
              <a:latin typeface="黑体" pitchFamily="49" charset="-122"/>
              <a:ea typeface="黑体" pitchFamily="49" charset="-122"/>
            </a:endParaRPr>
          </a:p>
        </p:txBody>
      </p:sp>
      <p:sp>
        <p:nvSpPr>
          <p:cNvPr id="25604" name="矩形 1"/>
          <p:cNvSpPr>
            <a:spLocks noChangeArrowheads="1"/>
          </p:cNvSpPr>
          <p:nvPr/>
        </p:nvSpPr>
        <p:spPr bwMode="auto">
          <a:xfrm>
            <a:off x="768350" y="333375"/>
            <a:ext cx="7632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黑体" pitchFamily="49" charset="-122"/>
                <a:ea typeface="黑体" pitchFamily="49" charset="-122"/>
              </a:rPr>
              <a:t>例</a:t>
            </a:r>
            <a:r>
              <a:rPr lang="en-US" altLang="zh-CN" sz="2800">
                <a:latin typeface="黑体" pitchFamily="49" charset="-122"/>
                <a:ea typeface="黑体" pitchFamily="49" charset="-122"/>
              </a:rPr>
              <a:t>2</a:t>
            </a:r>
            <a:r>
              <a:rPr lang="zh-CN" altLang="en-US" sz="2800">
                <a:latin typeface="黑体" pitchFamily="49" charset="-122"/>
                <a:ea typeface="黑体" pitchFamily="49" charset="-122"/>
              </a:rPr>
              <a:t>：计算两数之和，并在屏幕上显示结果。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2606"/>
                                        </p:tgtEl>
                                        <p:attrNameLst>
                                          <p:attrName>style.visibility</p:attrName>
                                        </p:attrNameLst>
                                      </p:cBhvr>
                                      <p:to>
                                        <p:strVal val="visible"/>
                                      </p:to>
                                    </p:set>
                                    <p:animEffect transition="in" filter="blinds(horizontal)">
                                      <p:cBhvr>
                                        <p:cTn id="7" dur="500"/>
                                        <p:tgtEl>
                                          <p:spTgt spid="622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B3CBE78-15B7-4678-916F-CFFBD9CDDD02}" type="slidenum">
              <a:rPr lang="zh-CN" altLang="en-US" smtClean="0"/>
              <a:pPr>
                <a:defRPr/>
              </a:pPr>
              <a:t>25</a:t>
            </a:fld>
            <a:endParaRPr lang="zh-CN" altLang="en-US"/>
          </a:p>
        </p:txBody>
      </p:sp>
      <p:sp>
        <p:nvSpPr>
          <p:cNvPr id="5" name="Text Box 2"/>
          <p:cNvSpPr txBox="1">
            <a:spLocks noChangeArrowheads="1"/>
          </p:cNvSpPr>
          <p:nvPr/>
        </p:nvSpPr>
        <p:spPr bwMode="auto">
          <a:xfrm>
            <a:off x="334963" y="428625"/>
            <a:ext cx="842486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ct val="90000"/>
              </a:lnSpc>
              <a:spcBef>
                <a:spcPct val="20000"/>
              </a:spcBef>
            </a:pPr>
            <a:r>
              <a:rPr kumimoji="1" lang="zh-CN" altLang="en-US" sz="2800">
                <a:latin typeface="黑体" pitchFamily="49" charset="-122"/>
                <a:ea typeface="黑体" pitchFamily="49" charset="-122"/>
              </a:rPr>
              <a:t>例</a:t>
            </a:r>
            <a:r>
              <a:rPr kumimoji="1" lang="en-US" altLang="zh-CN" sz="2800">
                <a:latin typeface="黑体" pitchFamily="49" charset="-122"/>
                <a:ea typeface="黑体" pitchFamily="49" charset="-122"/>
              </a:rPr>
              <a:t>3:  </a:t>
            </a:r>
            <a:r>
              <a:rPr kumimoji="1" lang="zh-CN" altLang="en-US" sz="2800">
                <a:latin typeface="黑体" pitchFamily="49" charset="-122"/>
                <a:ea typeface="黑体" pitchFamily="49" charset="-122"/>
              </a:rPr>
              <a:t>用另一种方式编写计算两个数之和程序。</a:t>
            </a:r>
          </a:p>
        </p:txBody>
      </p:sp>
      <p:sp>
        <p:nvSpPr>
          <p:cNvPr id="6" name="Text Box 3"/>
          <p:cNvSpPr txBox="1">
            <a:spLocks noChangeArrowheads="1"/>
          </p:cNvSpPr>
          <p:nvPr/>
        </p:nvSpPr>
        <p:spPr bwMode="auto">
          <a:xfrm>
            <a:off x="419100" y="1052513"/>
            <a:ext cx="4603750" cy="25114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ts val="2200"/>
              </a:lnSpc>
              <a:spcBef>
                <a:spcPct val="20000"/>
              </a:spcBef>
            </a:pPr>
            <a:r>
              <a:rPr lang="en-US" altLang="zh-CN" sz="2400"/>
              <a:t>#include &lt;stdio.h&gt; </a:t>
            </a:r>
          </a:p>
          <a:p>
            <a:pPr eaLnBrk="1" hangingPunct="1">
              <a:lnSpc>
                <a:spcPts val="2200"/>
              </a:lnSpc>
              <a:spcBef>
                <a:spcPct val="20000"/>
              </a:spcBef>
            </a:pPr>
            <a:r>
              <a:rPr kumimoji="1" lang="en-US" altLang="zh-CN" sz="2400">
                <a:ea typeface="黑体" pitchFamily="49" charset="-122"/>
                <a:cs typeface="Arial" pitchFamily="34" charset="0"/>
              </a:rPr>
              <a:t>int </a:t>
            </a:r>
            <a:r>
              <a:rPr kumimoji="1" lang="en-US" altLang="zh-CN" sz="2400">
                <a:solidFill>
                  <a:srgbClr val="FF0000"/>
                </a:solidFill>
                <a:ea typeface="黑体" pitchFamily="49" charset="-122"/>
                <a:cs typeface="Arial" pitchFamily="34" charset="0"/>
              </a:rPr>
              <a:t>ADDxy</a:t>
            </a:r>
            <a:r>
              <a:rPr kumimoji="1" lang="en-US" altLang="zh-CN" sz="2400">
                <a:ea typeface="黑体" pitchFamily="49" charset="-122"/>
                <a:cs typeface="Arial" pitchFamily="34" charset="0"/>
              </a:rPr>
              <a:t>(int a,int b)</a:t>
            </a:r>
          </a:p>
          <a:p>
            <a:pPr eaLnBrk="1" hangingPunct="1">
              <a:lnSpc>
                <a:spcPts val="2200"/>
              </a:lnSpc>
              <a:spcBef>
                <a:spcPct val="20000"/>
              </a:spcBef>
            </a:pPr>
            <a:r>
              <a:rPr kumimoji="1" lang="en-US" altLang="zh-CN" sz="2400">
                <a:ea typeface="黑体" pitchFamily="49" charset="-122"/>
                <a:cs typeface="Arial" pitchFamily="34" charset="0"/>
              </a:rPr>
              <a:t> {   </a:t>
            </a:r>
          </a:p>
          <a:p>
            <a:pPr eaLnBrk="1" hangingPunct="1">
              <a:lnSpc>
                <a:spcPts val="2200"/>
              </a:lnSpc>
              <a:spcBef>
                <a:spcPct val="20000"/>
              </a:spcBef>
            </a:pPr>
            <a:r>
              <a:rPr kumimoji="1" lang="en-US" altLang="zh-CN" sz="2400">
                <a:ea typeface="黑体" pitchFamily="49" charset="-122"/>
                <a:cs typeface="Arial" pitchFamily="34" charset="0"/>
              </a:rPr>
              <a:t>         int c</a:t>
            </a:r>
            <a:r>
              <a:rPr kumimoji="1" lang="en-US" altLang="zh-CN" sz="2400">
                <a:solidFill>
                  <a:srgbClr val="FF0000"/>
                </a:solidFill>
                <a:ea typeface="黑体" pitchFamily="49" charset="-122"/>
                <a:cs typeface="Arial" pitchFamily="34" charset="0"/>
              </a:rPr>
              <a:t>;</a:t>
            </a:r>
          </a:p>
          <a:p>
            <a:pPr eaLnBrk="1" hangingPunct="1">
              <a:lnSpc>
                <a:spcPts val="2200"/>
              </a:lnSpc>
              <a:spcBef>
                <a:spcPct val="20000"/>
              </a:spcBef>
            </a:pPr>
            <a:r>
              <a:rPr kumimoji="1" lang="en-US" altLang="zh-CN" sz="2400">
                <a:ea typeface="黑体" pitchFamily="49" charset="-122"/>
                <a:cs typeface="Arial" pitchFamily="34" charset="0"/>
              </a:rPr>
              <a:t>         c=a+b</a:t>
            </a:r>
            <a:r>
              <a:rPr kumimoji="1" lang="en-US" altLang="zh-CN" sz="2400">
                <a:solidFill>
                  <a:srgbClr val="FF0000"/>
                </a:solidFill>
                <a:ea typeface="黑体" pitchFamily="49" charset="-122"/>
                <a:cs typeface="Arial" pitchFamily="34" charset="0"/>
              </a:rPr>
              <a:t>;</a:t>
            </a:r>
          </a:p>
          <a:p>
            <a:pPr eaLnBrk="1" hangingPunct="1">
              <a:lnSpc>
                <a:spcPts val="2200"/>
              </a:lnSpc>
              <a:spcBef>
                <a:spcPct val="20000"/>
              </a:spcBef>
            </a:pPr>
            <a:r>
              <a:rPr kumimoji="1" lang="en-US" altLang="zh-CN" sz="2400">
                <a:ea typeface="黑体" pitchFamily="49" charset="-122"/>
                <a:cs typeface="Arial" pitchFamily="34" charset="0"/>
              </a:rPr>
              <a:t>         return(c )</a:t>
            </a:r>
            <a:r>
              <a:rPr kumimoji="1" lang="en-US" altLang="zh-CN" sz="2400">
                <a:solidFill>
                  <a:srgbClr val="FF0000"/>
                </a:solidFill>
                <a:ea typeface="黑体" pitchFamily="49" charset="-122"/>
                <a:cs typeface="Arial" pitchFamily="34" charset="0"/>
              </a:rPr>
              <a:t>;</a:t>
            </a:r>
            <a:endParaRPr kumimoji="1" lang="en-US" altLang="zh-CN" sz="2400">
              <a:ea typeface="黑体" pitchFamily="49" charset="-122"/>
              <a:cs typeface="Arial" pitchFamily="34" charset="0"/>
            </a:endParaRPr>
          </a:p>
          <a:p>
            <a:pPr eaLnBrk="1" hangingPunct="1">
              <a:lnSpc>
                <a:spcPts val="2200"/>
              </a:lnSpc>
              <a:spcBef>
                <a:spcPct val="20000"/>
              </a:spcBef>
            </a:pPr>
            <a:r>
              <a:rPr kumimoji="1" lang="en-US" altLang="zh-CN" sz="2400">
                <a:ea typeface="黑体" pitchFamily="49" charset="-122"/>
                <a:cs typeface="Arial" pitchFamily="34" charset="0"/>
              </a:rPr>
              <a:t>  }</a:t>
            </a:r>
          </a:p>
        </p:txBody>
      </p:sp>
      <p:sp>
        <p:nvSpPr>
          <p:cNvPr id="7" name="Text Box 4"/>
          <p:cNvSpPr txBox="1">
            <a:spLocks noChangeArrowheads="1"/>
          </p:cNvSpPr>
          <p:nvPr/>
        </p:nvSpPr>
        <p:spPr bwMode="auto">
          <a:xfrm>
            <a:off x="419100" y="3563938"/>
            <a:ext cx="4608513" cy="31734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ts val="2500"/>
              </a:lnSpc>
              <a:spcBef>
                <a:spcPct val="20000"/>
              </a:spcBef>
            </a:pPr>
            <a:r>
              <a:rPr kumimoji="1" lang="en-US" altLang="zh-CN" sz="2400">
                <a:ea typeface="黑体" pitchFamily="49" charset="-122"/>
                <a:cs typeface="Arial" pitchFamily="34" charset="0"/>
              </a:rPr>
              <a:t>int main(  )</a:t>
            </a:r>
          </a:p>
          <a:p>
            <a:pPr eaLnBrk="1" hangingPunct="1">
              <a:lnSpc>
                <a:spcPts val="2500"/>
              </a:lnSpc>
              <a:spcBef>
                <a:spcPct val="20000"/>
              </a:spcBef>
            </a:pPr>
            <a:r>
              <a:rPr kumimoji="1" lang="en-US" altLang="zh-CN" sz="2400">
                <a:ea typeface="黑体" pitchFamily="49" charset="-122"/>
                <a:cs typeface="Arial" pitchFamily="34" charset="0"/>
              </a:rPr>
              <a:t>{</a:t>
            </a:r>
          </a:p>
          <a:p>
            <a:pPr eaLnBrk="1" hangingPunct="1">
              <a:lnSpc>
                <a:spcPts val="2500"/>
              </a:lnSpc>
              <a:spcBef>
                <a:spcPct val="20000"/>
              </a:spcBef>
            </a:pPr>
            <a:r>
              <a:rPr kumimoji="1" lang="en-US" altLang="zh-CN" sz="2400">
                <a:ea typeface="黑体" pitchFamily="49" charset="-122"/>
                <a:cs typeface="Arial" pitchFamily="34" charset="0"/>
              </a:rPr>
              <a:t>     int x,y,z</a:t>
            </a:r>
            <a:r>
              <a:rPr kumimoji="1" lang="en-US" altLang="zh-CN" sz="2400">
                <a:solidFill>
                  <a:srgbClr val="FF0000"/>
                </a:solidFill>
                <a:ea typeface="黑体" pitchFamily="49" charset="-122"/>
                <a:cs typeface="Arial" pitchFamily="34" charset="0"/>
              </a:rPr>
              <a:t>;</a:t>
            </a:r>
          </a:p>
          <a:p>
            <a:pPr eaLnBrk="1" hangingPunct="1">
              <a:lnSpc>
                <a:spcPts val="2500"/>
              </a:lnSpc>
              <a:spcBef>
                <a:spcPct val="20000"/>
              </a:spcBef>
            </a:pPr>
            <a:r>
              <a:rPr kumimoji="1" lang="en-US" altLang="zh-CN" sz="2400">
                <a:solidFill>
                  <a:srgbClr val="FF0000"/>
                </a:solidFill>
                <a:ea typeface="黑体" pitchFamily="49" charset="-122"/>
                <a:cs typeface="Arial" pitchFamily="34" charset="0"/>
              </a:rPr>
              <a:t>     </a:t>
            </a:r>
            <a:r>
              <a:rPr kumimoji="1" lang="en-US" altLang="zh-CN" sz="2400">
                <a:ea typeface="黑体" pitchFamily="49" charset="-122"/>
                <a:cs typeface="Arial" pitchFamily="34" charset="0"/>
              </a:rPr>
              <a:t>scanf(“%d%d” , &amp;x, &amp;y)</a:t>
            </a:r>
            <a:r>
              <a:rPr kumimoji="1" lang="en-US" altLang="zh-CN" sz="2400">
                <a:solidFill>
                  <a:srgbClr val="FF0000"/>
                </a:solidFill>
                <a:ea typeface="黑体" pitchFamily="49" charset="-122"/>
                <a:cs typeface="Arial" pitchFamily="34" charset="0"/>
              </a:rPr>
              <a:t>;</a:t>
            </a:r>
            <a:r>
              <a:rPr kumimoji="1" lang="en-US" altLang="zh-CN" sz="2400">
                <a:ea typeface="黑体" pitchFamily="49" charset="-122"/>
                <a:cs typeface="Arial" pitchFamily="34" charset="0"/>
              </a:rPr>
              <a:t>   </a:t>
            </a:r>
          </a:p>
          <a:p>
            <a:pPr eaLnBrk="1" hangingPunct="1">
              <a:lnSpc>
                <a:spcPts val="2500"/>
              </a:lnSpc>
              <a:spcBef>
                <a:spcPct val="20000"/>
              </a:spcBef>
            </a:pPr>
            <a:r>
              <a:rPr kumimoji="1" lang="en-US" altLang="zh-CN" sz="2400">
                <a:ea typeface="黑体" pitchFamily="49" charset="-122"/>
                <a:cs typeface="Arial" pitchFamily="34" charset="0"/>
              </a:rPr>
              <a:t>     z=</a:t>
            </a:r>
            <a:r>
              <a:rPr kumimoji="1" lang="en-US" altLang="zh-CN" sz="2400">
                <a:solidFill>
                  <a:srgbClr val="FF0000"/>
                </a:solidFill>
                <a:ea typeface="黑体" pitchFamily="49" charset="-122"/>
                <a:cs typeface="Arial" pitchFamily="34" charset="0"/>
              </a:rPr>
              <a:t>ADDxy</a:t>
            </a:r>
            <a:r>
              <a:rPr kumimoji="1" lang="en-US" altLang="zh-CN" sz="2400">
                <a:ea typeface="黑体" pitchFamily="49" charset="-122"/>
                <a:cs typeface="Arial" pitchFamily="34" charset="0"/>
              </a:rPr>
              <a:t>(x,y)</a:t>
            </a:r>
            <a:r>
              <a:rPr kumimoji="1" lang="en-US" altLang="zh-CN" sz="2400">
                <a:solidFill>
                  <a:srgbClr val="FF0000"/>
                </a:solidFill>
                <a:ea typeface="黑体" pitchFamily="49" charset="-122"/>
                <a:cs typeface="Arial" pitchFamily="34" charset="0"/>
              </a:rPr>
              <a:t>;     </a:t>
            </a:r>
            <a:endParaRPr kumimoji="1" lang="en-US" altLang="zh-CN" sz="2400">
              <a:ea typeface="黑体" pitchFamily="49" charset="-122"/>
              <a:cs typeface="Arial" pitchFamily="34" charset="0"/>
            </a:endParaRPr>
          </a:p>
          <a:p>
            <a:pPr eaLnBrk="1" hangingPunct="1">
              <a:lnSpc>
                <a:spcPts val="2500"/>
              </a:lnSpc>
              <a:spcBef>
                <a:spcPct val="20000"/>
              </a:spcBef>
            </a:pPr>
            <a:r>
              <a:rPr kumimoji="1" lang="en-US" altLang="zh-CN" sz="2400">
                <a:ea typeface="黑体" pitchFamily="49" charset="-122"/>
                <a:cs typeface="Arial" pitchFamily="34" charset="0"/>
              </a:rPr>
              <a:t>     printf(“sum=%d \n”,  z)</a:t>
            </a:r>
            <a:r>
              <a:rPr kumimoji="1" lang="en-US" altLang="zh-CN" sz="2400">
                <a:solidFill>
                  <a:srgbClr val="FF0000"/>
                </a:solidFill>
                <a:ea typeface="黑体" pitchFamily="49" charset="-122"/>
                <a:cs typeface="Arial" pitchFamily="34" charset="0"/>
              </a:rPr>
              <a:t>;</a:t>
            </a:r>
          </a:p>
          <a:p>
            <a:pPr eaLnBrk="1" hangingPunct="1">
              <a:lnSpc>
                <a:spcPts val="2500"/>
              </a:lnSpc>
              <a:spcBef>
                <a:spcPct val="20000"/>
              </a:spcBef>
            </a:pPr>
            <a:r>
              <a:rPr kumimoji="1" lang="en-US" altLang="zh-CN" sz="2400">
                <a:ea typeface="黑体" pitchFamily="49" charset="-122"/>
                <a:cs typeface="Arial" pitchFamily="34" charset="0"/>
              </a:rPr>
              <a:t>     return 0;</a:t>
            </a:r>
          </a:p>
          <a:p>
            <a:pPr eaLnBrk="1" hangingPunct="1">
              <a:lnSpc>
                <a:spcPts val="2500"/>
              </a:lnSpc>
              <a:spcBef>
                <a:spcPct val="20000"/>
              </a:spcBef>
            </a:pPr>
            <a:r>
              <a:rPr kumimoji="1" lang="en-US" altLang="zh-CN" sz="2400">
                <a:ea typeface="黑体" pitchFamily="49" charset="-122"/>
                <a:cs typeface="Arial" pitchFamily="34" charset="0"/>
              </a:rPr>
              <a:t> }</a:t>
            </a:r>
          </a:p>
        </p:txBody>
      </p:sp>
      <p:sp>
        <p:nvSpPr>
          <p:cNvPr id="8" name="Rectangle 8"/>
          <p:cNvSpPr>
            <a:spLocks noChangeArrowheads="1"/>
          </p:cNvSpPr>
          <p:nvPr/>
        </p:nvSpPr>
        <p:spPr bwMode="auto">
          <a:xfrm>
            <a:off x="5232400" y="4797425"/>
            <a:ext cx="3598863" cy="1368425"/>
          </a:xfrm>
          <a:prstGeom prst="rect">
            <a:avLst/>
          </a:prstGeom>
          <a:solidFill>
            <a:srgbClr val="336600"/>
          </a:solidFill>
          <a:ln w="9525">
            <a:solidFill>
              <a:srgbClr val="FF0066"/>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342900" indent="-342900" eaLnBrk="0" hangingPunct="0">
              <a:lnSpc>
                <a:spcPct val="95000"/>
              </a:lnSpc>
              <a:buFontTx/>
              <a:buChar char="•"/>
            </a:pPr>
            <a:r>
              <a:rPr kumimoji="1" lang="zh-CN" altLang="zh-CN" sz="2400" u="sng">
                <a:solidFill>
                  <a:srgbClr val="FFFF00"/>
                </a:solidFill>
                <a:latin typeface="黑体" pitchFamily="49" charset="-122"/>
                <a:ea typeface="黑体" pitchFamily="49" charset="-122"/>
              </a:rPr>
              <a:t>程序运行情况</a:t>
            </a:r>
            <a:r>
              <a:rPr kumimoji="1" lang="zh-CN" altLang="en-US" sz="2400" u="sng">
                <a:solidFill>
                  <a:srgbClr val="FFFF00"/>
                </a:solidFill>
                <a:latin typeface="黑体" pitchFamily="49" charset="-122"/>
                <a:ea typeface="黑体" pitchFamily="49" charset="-122"/>
              </a:rPr>
              <a:t>：</a:t>
            </a:r>
            <a:endParaRPr kumimoji="1" lang="zh-CN" altLang="en-US" sz="2400" u="sng">
              <a:solidFill>
                <a:srgbClr val="4D4D4D"/>
              </a:solidFill>
              <a:latin typeface="黑体" pitchFamily="49" charset="-122"/>
              <a:ea typeface="黑体" pitchFamily="49" charset="-122"/>
            </a:endParaRPr>
          </a:p>
          <a:p>
            <a:pPr marL="342900" indent="-342900" eaLnBrk="0" hangingPunct="0">
              <a:lnSpc>
                <a:spcPct val="95000"/>
              </a:lnSpc>
              <a:buFontTx/>
              <a:buChar char="•"/>
            </a:pPr>
            <a:r>
              <a:rPr kumimoji="1" lang="en-US" altLang="zh-CN" sz="2400" u="sng">
                <a:solidFill>
                  <a:schemeClr val="bg1"/>
                </a:solidFill>
                <a:latin typeface="黑体" pitchFamily="49" charset="-122"/>
                <a:ea typeface="黑体" pitchFamily="49" charset="-122"/>
              </a:rPr>
              <a:t>8 5 </a:t>
            </a:r>
            <a:r>
              <a:rPr kumimoji="1" lang="en-US" altLang="zh-CN" sz="2400">
                <a:solidFill>
                  <a:schemeClr val="bg1"/>
                </a:solidFill>
                <a:latin typeface="黑体" pitchFamily="49" charset="-122"/>
                <a:ea typeface="黑体" pitchFamily="49" charset="-122"/>
              </a:rPr>
              <a:t> ↙</a:t>
            </a:r>
          </a:p>
          <a:p>
            <a:pPr marL="342900" indent="-342900" eaLnBrk="0" hangingPunct="0">
              <a:lnSpc>
                <a:spcPct val="95000"/>
              </a:lnSpc>
              <a:buFontTx/>
              <a:buChar char="•"/>
            </a:pPr>
            <a:r>
              <a:rPr kumimoji="1" lang="en-US" altLang="zh-CN" sz="2400">
                <a:solidFill>
                  <a:schemeClr val="bg1"/>
                </a:solidFill>
                <a:latin typeface="黑体" pitchFamily="49" charset="-122"/>
                <a:ea typeface="黑体" pitchFamily="49" charset="-122"/>
              </a:rPr>
              <a:t>sum=13  </a:t>
            </a:r>
          </a:p>
        </p:txBody>
      </p:sp>
      <p:sp>
        <p:nvSpPr>
          <p:cNvPr id="9" name="AutoShape 6"/>
          <p:cNvSpPr>
            <a:spLocks noChangeArrowheads="1"/>
          </p:cNvSpPr>
          <p:nvPr/>
        </p:nvSpPr>
        <p:spPr bwMode="auto">
          <a:xfrm>
            <a:off x="6156325" y="1054100"/>
            <a:ext cx="1752600" cy="533400"/>
          </a:xfrm>
          <a:prstGeom prst="wedgeRectCallout">
            <a:avLst>
              <a:gd name="adj1" fmla="val -153560"/>
              <a:gd name="adj2" fmla="val -15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a:t>子函数</a:t>
            </a:r>
          </a:p>
        </p:txBody>
      </p:sp>
      <p:sp>
        <p:nvSpPr>
          <p:cNvPr id="10" name="AutoShape 5"/>
          <p:cNvSpPr>
            <a:spLocks noChangeArrowheads="1"/>
          </p:cNvSpPr>
          <p:nvPr/>
        </p:nvSpPr>
        <p:spPr bwMode="auto">
          <a:xfrm>
            <a:off x="5940425" y="3478213"/>
            <a:ext cx="1752600" cy="533400"/>
          </a:xfrm>
          <a:prstGeom prst="wedgeRectCallout">
            <a:avLst>
              <a:gd name="adj1" fmla="val -146995"/>
              <a:gd name="adj2" fmla="val 4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a:t>主函数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autoUpdateAnimBg="0"/>
      <p:bldP spid="1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D27541F-0A2C-4F92-B29C-A4AFA9AA6763}" type="slidenum">
              <a:rPr lang="zh-CN" altLang="en-US" smtClean="0"/>
              <a:pPr>
                <a:defRPr/>
              </a:pPr>
              <a:t>26</a:t>
            </a:fld>
            <a:endParaRPr lang="zh-CN" altLang="en-US"/>
          </a:p>
        </p:txBody>
      </p:sp>
      <p:sp>
        <p:nvSpPr>
          <p:cNvPr id="5" name="Rectangle 3"/>
          <p:cNvSpPr>
            <a:spLocks noChangeArrowheads="1"/>
          </p:cNvSpPr>
          <p:nvPr/>
        </p:nvSpPr>
        <p:spPr bwMode="auto">
          <a:xfrm>
            <a:off x="254000" y="944563"/>
            <a:ext cx="8569325" cy="935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defTabSz="762000" eaLnBrk="0" hangingPunct="0">
              <a:spcBef>
                <a:spcPct val="5000"/>
              </a:spcBef>
            </a:pPr>
            <a:r>
              <a:rPr kumimoji="1" lang="en-US" altLang="zh-CN" sz="2400" dirty="0">
                <a:latin typeface="黑体" pitchFamily="49" charset="-122"/>
                <a:ea typeface="黑体" pitchFamily="49" charset="-122"/>
              </a:rPr>
              <a:t>1</a:t>
            </a:r>
            <a:r>
              <a:rPr kumimoji="1" lang="zh-CN" altLang="en-US" sz="2400" dirty="0">
                <a:latin typeface="黑体" pitchFamily="49" charset="-122"/>
                <a:ea typeface="黑体" pitchFamily="49" charset="-122"/>
              </a:rPr>
              <a:t>）一个</a:t>
            </a:r>
            <a:r>
              <a:rPr kumimoji="1" lang="en-US" altLang="zh-CN" sz="2400" dirty="0">
                <a:latin typeface="黑体" pitchFamily="49" charset="-122"/>
                <a:ea typeface="黑体" pitchFamily="49" charset="-122"/>
              </a:rPr>
              <a:t>C</a:t>
            </a:r>
            <a:r>
              <a:rPr kumimoji="1" lang="zh-CN" altLang="en-US" sz="2400" dirty="0">
                <a:latin typeface="黑体" pitchFamily="49" charset="-122"/>
                <a:ea typeface="黑体" pitchFamily="49" charset="-122"/>
              </a:rPr>
              <a:t>程序可以由</a:t>
            </a:r>
            <a:r>
              <a:rPr lang="zh-CN" altLang="en-US" sz="2400" dirty="0">
                <a:latin typeface="黑体" pitchFamily="49" charset="-122"/>
                <a:ea typeface="黑体" pitchFamily="49" charset="-122"/>
                <a:sym typeface="Wingdings 2" pitchFamily="18" charset="2"/>
              </a:rPr>
              <a:t>多个源程序文件组成</a:t>
            </a:r>
            <a:r>
              <a:rPr lang="en-US" altLang="zh-CN" sz="2400" dirty="0">
                <a:latin typeface="黑体" pitchFamily="49" charset="-122"/>
                <a:ea typeface="黑体" pitchFamily="49" charset="-122"/>
                <a:sym typeface="Wingdings 2" pitchFamily="18" charset="2"/>
              </a:rPr>
              <a:t>，</a:t>
            </a:r>
            <a:r>
              <a:rPr lang="zh-CN" altLang="en-US" sz="2400" dirty="0">
                <a:latin typeface="黑体" pitchFamily="49" charset="-122"/>
                <a:ea typeface="黑体" pitchFamily="49" charset="-122"/>
                <a:sym typeface="Wingdings 2" pitchFamily="18" charset="2"/>
              </a:rPr>
              <a:t>每个源程序文件由一个或多个函数构成。</a:t>
            </a:r>
            <a:r>
              <a:rPr kumimoji="1" lang="zh-CN" altLang="en-US" sz="2400" dirty="0">
                <a:latin typeface="黑体" pitchFamily="49" charset="-122"/>
                <a:ea typeface="黑体" pitchFamily="49" charset="-122"/>
              </a:rPr>
              <a:t> </a:t>
            </a:r>
          </a:p>
          <a:p>
            <a:pPr marL="342900" indent="-342900" defTabSz="762000" eaLnBrk="0" hangingPunct="0">
              <a:spcBef>
                <a:spcPct val="5000"/>
              </a:spcBef>
            </a:pPr>
            <a:endParaRPr kumimoji="1" lang="zh-CN" altLang="en-US" sz="2400" dirty="0">
              <a:latin typeface="黑体" pitchFamily="49" charset="-122"/>
              <a:ea typeface="黑体" pitchFamily="49" charset="-122"/>
            </a:endParaRPr>
          </a:p>
        </p:txBody>
      </p:sp>
      <p:grpSp>
        <p:nvGrpSpPr>
          <p:cNvPr id="6" name="组合 5"/>
          <p:cNvGrpSpPr>
            <a:grpSpLocks/>
          </p:cNvGrpSpPr>
          <p:nvPr/>
        </p:nvGrpSpPr>
        <p:grpSpPr bwMode="auto">
          <a:xfrm>
            <a:off x="1476375" y="1820863"/>
            <a:ext cx="7272338" cy="4679950"/>
            <a:chOff x="1476127" y="1364852"/>
            <a:chExt cx="7272337" cy="3511154"/>
          </a:xfrm>
        </p:grpSpPr>
        <p:grpSp>
          <p:nvGrpSpPr>
            <p:cNvPr id="27655" name="Group 9"/>
            <p:cNvGrpSpPr>
              <a:grpSpLocks/>
            </p:cNvGrpSpPr>
            <p:nvPr/>
          </p:nvGrpSpPr>
          <p:grpSpPr bwMode="auto">
            <a:xfrm>
              <a:off x="1476127" y="1364852"/>
              <a:ext cx="7272337" cy="3511154"/>
              <a:chOff x="0" y="0"/>
              <a:chExt cx="6840" cy="3878"/>
            </a:xfrm>
          </p:grpSpPr>
          <p:sp>
            <p:nvSpPr>
              <p:cNvPr id="27659" name="AutoShape 10"/>
              <p:cNvSpPr>
                <a:spLocks noChangeArrowheads="1"/>
              </p:cNvSpPr>
              <p:nvPr/>
            </p:nvSpPr>
            <p:spPr bwMode="auto">
              <a:xfrm>
                <a:off x="2400" y="0"/>
                <a:ext cx="180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zh-CN" altLang="en-US" sz="2000">
                    <a:latin typeface="黑体" pitchFamily="49" charset="-122"/>
                    <a:ea typeface="黑体" pitchFamily="49" charset="-122"/>
                  </a:rPr>
                  <a:t>    </a:t>
                </a:r>
                <a:r>
                  <a:rPr lang="en-US" altLang="zh-CN" sz="2000">
                    <a:latin typeface="黑体" pitchFamily="49" charset="-122"/>
                    <a:ea typeface="黑体" pitchFamily="49" charset="-122"/>
                  </a:rPr>
                  <a:t>C</a:t>
                </a:r>
                <a:r>
                  <a:rPr lang="zh-CN" altLang="en-US" sz="2000">
                    <a:latin typeface="黑体" pitchFamily="49" charset="-122"/>
                    <a:ea typeface="黑体" pitchFamily="49" charset="-122"/>
                  </a:rPr>
                  <a:t>程序</a:t>
                </a:r>
              </a:p>
            </p:txBody>
          </p:sp>
          <p:sp>
            <p:nvSpPr>
              <p:cNvPr id="27660" name="AutoShape 11"/>
              <p:cNvSpPr>
                <a:spLocks noChangeArrowheads="1"/>
              </p:cNvSpPr>
              <p:nvPr/>
            </p:nvSpPr>
            <p:spPr bwMode="auto">
              <a:xfrm>
                <a:off x="0" y="1161"/>
                <a:ext cx="180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源程序文件</a:t>
                </a:r>
                <a:r>
                  <a:rPr lang="en-US" altLang="zh-CN" sz="2000">
                    <a:latin typeface="黑体" pitchFamily="49" charset="-122"/>
                    <a:ea typeface="黑体" pitchFamily="49" charset="-122"/>
                  </a:rPr>
                  <a:t>1</a:t>
                </a:r>
              </a:p>
            </p:txBody>
          </p:sp>
          <p:sp>
            <p:nvSpPr>
              <p:cNvPr id="27661" name="AutoShape 12"/>
              <p:cNvSpPr>
                <a:spLocks noChangeArrowheads="1"/>
              </p:cNvSpPr>
              <p:nvPr/>
            </p:nvSpPr>
            <p:spPr bwMode="auto">
              <a:xfrm>
                <a:off x="2400" y="1161"/>
                <a:ext cx="180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源程序文件</a:t>
                </a:r>
                <a:r>
                  <a:rPr lang="en-US" altLang="zh-CN" sz="2000">
                    <a:latin typeface="黑体" pitchFamily="49" charset="-122"/>
                    <a:ea typeface="黑体" pitchFamily="49" charset="-122"/>
                  </a:rPr>
                  <a:t>i</a:t>
                </a:r>
              </a:p>
            </p:txBody>
          </p:sp>
          <p:sp>
            <p:nvSpPr>
              <p:cNvPr id="27662" name="AutoShape 13"/>
              <p:cNvSpPr>
                <a:spLocks noChangeArrowheads="1"/>
              </p:cNvSpPr>
              <p:nvPr/>
            </p:nvSpPr>
            <p:spPr bwMode="auto">
              <a:xfrm>
                <a:off x="5040" y="1161"/>
                <a:ext cx="180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源程序文件</a:t>
                </a:r>
                <a:r>
                  <a:rPr lang="en-US" altLang="zh-CN" sz="2000">
                    <a:latin typeface="黑体" pitchFamily="49" charset="-122"/>
                    <a:ea typeface="黑体" pitchFamily="49" charset="-122"/>
                  </a:rPr>
                  <a:t>n</a:t>
                </a:r>
              </a:p>
            </p:txBody>
          </p:sp>
          <p:sp>
            <p:nvSpPr>
              <p:cNvPr id="27663" name="AutoShape 14"/>
              <p:cNvSpPr>
                <a:spLocks noChangeArrowheads="1"/>
              </p:cNvSpPr>
              <p:nvPr/>
            </p:nvSpPr>
            <p:spPr bwMode="auto">
              <a:xfrm>
                <a:off x="600" y="2322"/>
                <a:ext cx="168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预编译命令</a:t>
                </a:r>
              </a:p>
            </p:txBody>
          </p:sp>
          <p:sp>
            <p:nvSpPr>
              <p:cNvPr id="27664" name="AutoShape 15"/>
              <p:cNvSpPr>
                <a:spLocks noChangeArrowheads="1"/>
              </p:cNvSpPr>
              <p:nvPr/>
            </p:nvSpPr>
            <p:spPr bwMode="auto">
              <a:xfrm>
                <a:off x="2880" y="2322"/>
                <a:ext cx="108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函数</a:t>
                </a:r>
                <a:r>
                  <a:rPr lang="en-US" altLang="zh-CN" sz="2000">
                    <a:latin typeface="黑体" pitchFamily="49" charset="-122"/>
                    <a:ea typeface="黑体" pitchFamily="49" charset="-122"/>
                  </a:rPr>
                  <a:t>1</a:t>
                </a:r>
              </a:p>
            </p:txBody>
          </p:sp>
          <p:sp>
            <p:nvSpPr>
              <p:cNvPr id="27665" name="AutoShape 16"/>
              <p:cNvSpPr>
                <a:spLocks noChangeArrowheads="1"/>
              </p:cNvSpPr>
              <p:nvPr/>
            </p:nvSpPr>
            <p:spPr bwMode="auto">
              <a:xfrm>
                <a:off x="4680" y="2322"/>
                <a:ext cx="108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函数</a:t>
                </a:r>
                <a:r>
                  <a:rPr lang="en-US" altLang="zh-CN" sz="2000">
                    <a:latin typeface="黑体" pitchFamily="49" charset="-122"/>
                    <a:ea typeface="黑体" pitchFamily="49" charset="-122"/>
                  </a:rPr>
                  <a:t>n</a:t>
                </a:r>
              </a:p>
            </p:txBody>
          </p:sp>
          <p:sp>
            <p:nvSpPr>
              <p:cNvPr id="27666" name="AutoShape 19"/>
              <p:cNvSpPr>
                <a:spLocks noChangeArrowheads="1"/>
              </p:cNvSpPr>
              <p:nvPr/>
            </p:nvSpPr>
            <p:spPr bwMode="auto">
              <a:xfrm>
                <a:off x="3720" y="3491"/>
                <a:ext cx="108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函数体</a:t>
                </a:r>
              </a:p>
            </p:txBody>
          </p:sp>
          <p:sp>
            <p:nvSpPr>
              <p:cNvPr id="27667" name="AutoShape 20"/>
              <p:cNvSpPr>
                <a:spLocks noChangeArrowheads="1"/>
              </p:cNvSpPr>
              <p:nvPr/>
            </p:nvSpPr>
            <p:spPr bwMode="auto">
              <a:xfrm>
                <a:off x="1800" y="3491"/>
                <a:ext cx="1440" cy="387"/>
              </a:xfrm>
              <a:prstGeom prst="flowChartProcess">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黑体" pitchFamily="49" charset="-122"/>
                    <a:ea typeface="黑体" pitchFamily="49" charset="-122"/>
                  </a:rPr>
                  <a:t>函数首部</a:t>
                </a:r>
              </a:p>
            </p:txBody>
          </p:sp>
          <p:sp>
            <p:nvSpPr>
              <p:cNvPr id="27668" name="未知"/>
              <p:cNvSpPr>
                <a:spLocks/>
              </p:cNvSpPr>
              <p:nvPr/>
            </p:nvSpPr>
            <p:spPr bwMode="auto">
              <a:xfrm>
                <a:off x="720" y="774"/>
                <a:ext cx="5160" cy="387"/>
              </a:xfrm>
              <a:custGeom>
                <a:avLst/>
                <a:gdLst>
                  <a:gd name="T0" fmla="*/ 0 w 5160"/>
                  <a:gd name="T1" fmla="*/ 387 h 387"/>
                  <a:gd name="T2" fmla="*/ 0 w 5160"/>
                  <a:gd name="T3" fmla="*/ 0 h 387"/>
                  <a:gd name="T4" fmla="*/ 5160 w 5160"/>
                  <a:gd name="T5" fmla="*/ 0 h 387"/>
                  <a:gd name="T6" fmla="*/ 5160 w 5160"/>
                  <a:gd name="T7" fmla="*/ 387 h 3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60" h="387">
                    <a:moveTo>
                      <a:pt x="0" y="387"/>
                    </a:moveTo>
                    <a:lnTo>
                      <a:pt x="0" y="0"/>
                    </a:lnTo>
                    <a:lnTo>
                      <a:pt x="5160" y="0"/>
                    </a:lnTo>
                    <a:lnTo>
                      <a:pt x="5160" y="387"/>
                    </a:lnTo>
                  </a:path>
                </a:pathLst>
              </a:custGeom>
              <a:noFill/>
              <a:ln w="9525" cap="flat" cmpd="sng">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22"/>
              <p:cNvSpPr>
                <a:spLocks noChangeShapeType="1"/>
              </p:cNvSpPr>
              <p:nvPr/>
            </p:nvSpPr>
            <p:spPr bwMode="auto">
              <a:xfrm>
                <a:off x="3360" y="387"/>
                <a:ext cx="0" cy="7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未知"/>
              <p:cNvSpPr>
                <a:spLocks/>
              </p:cNvSpPr>
              <p:nvPr/>
            </p:nvSpPr>
            <p:spPr bwMode="auto">
              <a:xfrm>
                <a:off x="1440" y="1935"/>
                <a:ext cx="3840" cy="387"/>
              </a:xfrm>
              <a:custGeom>
                <a:avLst/>
                <a:gdLst>
                  <a:gd name="T0" fmla="*/ 0 w 5160"/>
                  <a:gd name="T1" fmla="*/ 387 h 387"/>
                  <a:gd name="T2" fmla="*/ 0 w 5160"/>
                  <a:gd name="T3" fmla="*/ 0 h 387"/>
                  <a:gd name="T4" fmla="*/ 25 w 5160"/>
                  <a:gd name="T5" fmla="*/ 0 h 387"/>
                  <a:gd name="T6" fmla="*/ 25 w 5160"/>
                  <a:gd name="T7" fmla="*/ 387 h 3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60" h="387">
                    <a:moveTo>
                      <a:pt x="0" y="387"/>
                    </a:moveTo>
                    <a:lnTo>
                      <a:pt x="0" y="0"/>
                    </a:lnTo>
                    <a:lnTo>
                      <a:pt x="5160" y="0"/>
                    </a:lnTo>
                    <a:lnTo>
                      <a:pt x="5160" y="387"/>
                    </a:lnTo>
                  </a:path>
                </a:pathLst>
              </a:custGeom>
              <a:noFill/>
              <a:ln w="9525" cap="flat" cmpd="sng">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1" name="Line 24"/>
              <p:cNvSpPr>
                <a:spLocks noChangeShapeType="1"/>
              </p:cNvSpPr>
              <p:nvPr/>
            </p:nvSpPr>
            <p:spPr bwMode="auto">
              <a:xfrm>
                <a:off x="3360" y="1548"/>
                <a:ext cx="0" cy="7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2" name="未知"/>
              <p:cNvSpPr>
                <a:spLocks/>
              </p:cNvSpPr>
              <p:nvPr/>
            </p:nvSpPr>
            <p:spPr bwMode="auto">
              <a:xfrm>
                <a:off x="2520" y="3104"/>
                <a:ext cx="1680" cy="387"/>
              </a:xfrm>
              <a:custGeom>
                <a:avLst/>
                <a:gdLst>
                  <a:gd name="T0" fmla="*/ 0 w 5160"/>
                  <a:gd name="T1" fmla="*/ 387 h 387"/>
                  <a:gd name="T2" fmla="*/ 0 w 5160"/>
                  <a:gd name="T3" fmla="*/ 0 h 387"/>
                  <a:gd name="T4" fmla="*/ 0 w 5160"/>
                  <a:gd name="T5" fmla="*/ 0 h 387"/>
                  <a:gd name="T6" fmla="*/ 0 w 5160"/>
                  <a:gd name="T7" fmla="*/ 387 h 3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60" h="387">
                    <a:moveTo>
                      <a:pt x="0" y="387"/>
                    </a:moveTo>
                    <a:lnTo>
                      <a:pt x="0" y="0"/>
                    </a:lnTo>
                    <a:lnTo>
                      <a:pt x="5160" y="0"/>
                    </a:lnTo>
                    <a:lnTo>
                      <a:pt x="5160" y="387"/>
                    </a:lnTo>
                  </a:path>
                </a:pathLst>
              </a:custGeom>
              <a:noFill/>
              <a:ln w="9525" cap="flat" cmpd="sng">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3" name="Line 28"/>
              <p:cNvSpPr>
                <a:spLocks noChangeShapeType="1"/>
              </p:cNvSpPr>
              <p:nvPr/>
            </p:nvSpPr>
            <p:spPr bwMode="auto">
              <a:xfrm>
                <a:off x="3360" y="2717"/>
                <a:ext cx="0" cy="3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6" name="TextBox 1"/>
            <p:cNvSpPr txBox="1">
              <a:spLocks noChangeArrowheads="1"/>
            </p:cNvSpPr>
            <p:nvPr/>
          </p:nvSpPr>
          <p:spPr bwMode="auto">
            <a:xfrm>
              <a:off x="6074839" y="2249288"/>
              <a:ext cx="567362" cy="4387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en-US" altLang="zh-CN"/>
                <a:t>…</a:t>
              </a:r>
              <a:endParaRPr lang="zh-CN" altLang="en-US"/>
            </a:p>
          </p:txBody>
        </p:sp>
        <p:sp>
          <p:nvSpPr>
            <p:cNvPr id="27657" name="TextBox 26"/>
            <p:cNvSpPr txBox="1">
              <a:spLocks noChangeArrowheads="1"/>
            </p:cNvSpPr>
            <p:nvPr/>
          </p:nvSpPr>
          <p:spPr bwMode="auto">
            <a:xfrm>
              <a:off x="3473020" y="2216065"/>
              <a:ext cx="471681" cy="4387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en-US" altLang="zh-CN"/>
                <a:t>…</a:t>
              </a:r>
              <a:endParaRPr lang="zh-CN" altLang="en-US"/>
            </a:p>
          </p:txBody>
        </p:sp>
        <p:sp>
          <p:nvSpPr>
            <p:cNvPr id="27658" name="TextBox 27"/>
            <p:cNvSpPr txBox="1">
              <a:spLocks noChangeArrowheads="1"/>
            </p:cNvSpPr>
            <p:nvPr/>
          </p:nvSpPr>
          <p:spPr bwMode="auto">
            <a:xfrm>
              <a:off x="5814012" y="3291830"/>
              <a:ext cx="521655" cy="4387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en-US" altLang="zh-CN"/>
                <a:t>…</a:t>
              </a:r>
              <a:endParaRPr lang="zh-CN" altLang="en-US"/>
            </a:p>
          </p:txBody>
        </p:sp>
      </p:grpSp>
      <p:sp>
        <p:nvSpPr>
          <p:cNvPr id="26" name="Oval 29"/>
          <p:cNvSpPr>
            <a:spLocks noChangeArrowheads="1"/>
          </p:cNvSpPr>
          <p:nvPr/>
        </p:nvSpPr>
        <p:spPr bwMode="auto">
          <a:xfrm>
            <a:off x="3060700" y="5780088"/>
            <a:ext cx="4032250" cy="912812"/>
          </a:xfrm>
          <a:prstGeom prst="ellipse">
            <a:avLst/>
          </a:prstGeom>
          <a:noFill/>
          <a:ln w="12700">
            <a:solidFill>
              <a:srgbClr val="CC0000"/>
            </a:solidFill>
            <a:round/>
            <a:headEnd/>
            <a:tailEnd/>
          </a:ln>
          <a:effectLst>
            <a:prstShdw prst="shdw17" dist="17961" dir="2700000">
              <a:srgbClr val="7A0000"/>
            </a:prst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7" name="矩形 26"/>
          <p:cNvSpPr/>
          <p:nvPr/>
        </p:nvSpPr>
        <p:spPr>
          <a:xfrm>
            <a:off x="723025" y="378258"/>
            <a:ext cx="2198688" cy="523875"/>
          </a:xfrm>
          <a:prstGeom prst="rect">
            <a:avLst/>
          </a:prstGeom>
        </p:spPr>
        <p:txBody>
          <a:bodyPr wrap="none">
            <a:spAutoFit/>
          </a:bodyPr>
          <a:lstStyle/>
          <a:p>
            <a:pPr>
              <a:defRPr/>
            </a:pPr>
            <a:r>
              <a:rPr lang="en-US" altLang="zh-CN" sz="2800" spc="50" dirty="0">
                <a:ln w="11430"/>
                <a:solidFill>
                  <a:srgbClr val="C00000"/>
                </a:solidFill>
                <a:latin typeface="黑体" pitchFamily="49" charset="-122"/>
                <a:ea typeface="黑体" pitchFamily="49" charset="-122"/>
              </a:rPr>
              <a:t>C</a:t>
            </a:r>
            <a:r>
              <a:rPr lang="zh-CN" altLang="en-US" sz="2800" spc="50" dirty="0">
                <a:ln w="11430"/>
                <a:solidFill>
                  <a:srgbClr val="C00000"/>
                </a:solidFill>
                <a:latin typeface="黑体" pitchFamily="49" charset="-122"/>
                <a:ea typeface="黑体" pitchFamily="49" charset="-122"/>
              </a:rPr>
              <a:t>程序的结构</a:t>
            </a:r>
            <a:endParaRPr lang="zh-CN" altLang="en-US" sz="2800" dirty="0">
              <a:solidFill>
                <a:srgbClr val="C00000"/>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0"/>
          </p:nvPr>
        </p:nvSpPr>
        <p:spPr/>
        <p:txBody>
          <a:bodyPr/>
          <a:lstStyle/>
          <a:p>
            <a:pPr>
              <a:defRPr/>
            </a:pPr>
            <a:r>
              <a:rPr lang="zh-CN" altLang="en-US" dirty="0"/>
              <a:t>第 </a:t>
            </a:r>
            <a:fld id="{7F5035D8-A9CA-4817-9F49-86356CC99A9C}" type="slidenum">
              <a:rPr lang="zh-CN" altLang="en-US" b="1">
                <a:solidFill>
                  <a:srgbClr val="FF9900"/>
                </a:solidFill>
              </a:rPr>
              <a:pPr>
                <a:defRPr/>
              </a:pPr>
              <a:t>27</a:t>
            </a:fld>
            <a:r>
              <a:rPr lang="zh-CN" altLang="en-US" b="1" dirty="0"/>
              <a:t> </a:t>
            </a:r>
            <a:r>
              <a:rPr lang="zh-CN" altLang="en-US" dirty="0"/>
              <a:t>页</a:t>
            </a:r>
          </a:p>
        </p:txBody>
      </p:sp>
      <p:sp>
        <p:nvSpPr>
          <p:cNvPr id="631811" name="Rectangle 3"/>
          <p:cNvSpPr>
            <a:spLocks noChangeArrowheads="1"/>
          </p:cNvSpPr>
          <p:nvPr/>
        </p:nvSpPr>
        <p:spPr bwMode="auto">
          <a:xfrm>
            <a:off x="323850" y="1124744"/>
            <a:ext cx="8820150" cy="4924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342900" indent="-342900" defTabSz="762000" eaLnBrk="0" hangingPunct="0">
              <a:lnSpc>
                <a:spcPct val="120000"/>
              </a:lnSpc>
              <a:spcBef>
                <a:spcPct val="20000"/>
              </a:spcBef>
            </a:pPr>
            <a:r>
              <a:rPr kumimoji="1" lang="en-US" altLang="zh-CN" sz="2400" dirty="0">
                <a:latin typeface="黑体" pitchFamily="49" charset="-122"/>
                <a:ea typeface="黑体" pitchFamily="49" charset="-122"/>
              </a:rPr>
              <a:t>2) C</a:t>
            </a:r>
            <a:r>
              <a:rPr kumimoji="1" lang="zh-CN" altLang="en-US" sz="2400" dirty="0">
                <a:latin typeface="黑体" pitchFamily="49" charset="-122"/>
                <a:ea typeface="黑体" pitchFamily="49" charset="-122"/>
              </a:rPr>
              <a:t>程序总是从</a:t>
            </a:r>
            <a:r>
              <a:rPr kumimoji="1" lang="en-US" altLang="zh-CN" sz="2400" dirty="0">
                <a:latin typeface="黑体" pitchFamily="49" charset="-122"/>
                <a:ea typeface="黑体" pitchFamily="49" charset="-122"/>
              </a:rPr>
              <a:t>main</a:t>
            </a:r>
            <a:r>
              <a:rPr kumimoji="1" lang="zh-CN" altLang="en-US" sz="2400" dirty="0">
                <a:latin typeface="黑体" pitchFamily="49" charset="-122"/>
                <a:ea typeface="黑体" pitchFamily="49" charset="-122"/>
              </a:rPr>
              <a:t>函数开始执行的</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与</a:t>
            </a:r>
            <a:r>
              <a:rPr kumimoji="1" lang="en-US" altLang="zh-CN" sz="2400" dirty="0">
                <a:latin typeface="黑体" pitchFamily="49" charset="-122"/>
                <a:ea typeface="黑体" pitchFamily="49" charset="-122"/>
              </a:rPr>
              <a:t>main</a:t>
            </a:r>
            <a:r>
              <a:rPr kumimoji="1" lang="zh-CN" altLang="en-US" sz="2400" dirty="0">
                <a:latin typeface="黑体" pitchFamily="49" charset="-122"/>
                <a:ea typeface="黑体" pitchFamily="49" charset="-122"/>
              </a:rPr>
              <a:t>函数的位置无关。</a:t>
            </a:r>
          </a:p>
          <a:p>
            <a:pPr marL="342900" indent="-342900" defTabSz="762000" eaLnBrk="0" hangingPunct="0">
              <a:lnSpc>
                <a:spcPct val="120000"/>
              </a:lnSpc>
              <a:spcBef>
                <a:spcPct val="20000"/>
              </a:spcBef>
            </a:pPr>
            <a:r>
              <a:rPr kumimoji="1" lang="en-US" altLang="zh-CN" sz="2400" dirty="0">
                <a:latin typeface="黑体" pitchFamily="49" charset="-122"/>
                <a:ea typeface="黑体" pitchFamily="49" charset="-122"/>
              </a:rPr>
              <a:t>3) C</a:t>
            </a:r>
            <a:r>
              <a:rPr kumimoji="1" lang="zh-CN" altLang="en-US" sz="2400" dirty="0">
                <a:latin typeface="黑体" pitchFamily="49" charset="-122"/>
                <a:ea typeface="黑体" pitchFamily="49" charset="-122"/>
              </a:rPr>
              <a:t>程序书写格式自由</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一行内可以写几个语句</a:t>
            </a: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一个语句可以分写在多行上，</a:t>
            </a:r>
            <a:r>
              <a:rPr kumimoji="1" lang="en-US" altLang="zh-CN" sz="2400" dirty="0">
                <a:latin typeface="黑体" pitchFamily="49" charset="-122"/>
                <a:ea typeface="黑体" pitchFamily="49" charset="-122"/>
              </a:rPr>
              <a:t>C</a:t>
            </a:r>
            <a:r>
              <a:rPr kumimoji="1" lang="zh-CN" altLang="en-US" sz="2400" dirty="0">
                <a:latin typeface="黑体" pitchFamily="49" charset="-122"/>
                <a:ea typeface="黑体" pitchFamily="49" charset="-122"/>
              </a:rPr>
              <a:t>程序没有行号。</a:t>
            </a:r>
          </a:p>
          <a:p>
            <a:pPr marL="342900" indent="-342900" defTabSz="762000" eaLnBrk="0" hangingPunct="0">
              <a:lnSpc>
                <a:spcPct val="120000"/>
              </a:lnSpc>
              <a:spcBef>
                <a:spcPct val="20000"/>
              </a:spcBef>
            </a:pPr>
            <a:r>
              <a:rPr kumimoji="1" lang="en-US" altLang="zh-CN" sz="2400" dirty="0">
                <a:latin typeface="黑体" pitchFamily="49" charset="-122"/>
                <a:ea typeface="黑体" pitchFamily="49" charset="-122"/>
              </a:rPr>
              <a:t>4) </a:t>
            </a:r>
            <a:r>
              <a:rPr kumimoji="1" lang="zh-CN" altLang="en-US" sz="2400" dirty="0">
                <a:latin typeface="黑体" pitchFamily="49" charset="-122"/>
                <a:ea typeface="黑体" pitchFamily="49" charset="-122"/>
              </a:rPr>
              <a:t>每个语句和数据声明的最后必须有一个分号“</a:t>
            </a:r>
            <a:r>
              <a:rPr kumimoji="1" lang="en-US" altLang="zh-CN" sz="2400" dirty="0">
                <a:latin typeface="黑体" pitchFamily="49" charset="-122"/>
                <a:ea typeface="黑体" pitchFamily="49" charset="-122"/>
              </a:rPr>
              <a:t>;”</a:t>
            </a:r>
            <a:endParaRPr kumimoji="1" lang="zh-CN" altLang="en-US" sz="2400" dirty="0">
              <a:latin typeface="黑体" pitchFamily="49" charset="-122"/>
              <a:ea typeface="黑体" pitchFamily="49" charset="-122"/>
            </a:endParaRPr>
          </a:p>
          <a:p>
            <a:pPr marL="342900" indent="-342900" defTabSz="762000" eaLnBrk="0" hangingPunct="0">
              <a:lnSpc>
                <a:spcPct val="120000"/>
              </a:lnSpc>
              <a:spcBef>
                <a:spcPct val="20000"/>
              </a:spcBef>
            </a:pPr>
            <a:r>
              <a:rPr kumimoji="1" lang="en-US" altLang="zh-CN" sz="2400" dirty="0">
                <a:latin typeface="黑体" pitchFamily="49" charset="-122"/>
                <a:ea typeface="黑体" pitchFamily="49" charset="-122"/>
              </a:rPr>
              <a:t>5) C</a:t>
            </a:r>
            <a:r>
              <a:rPr kumimoji="1" lang="zh-CN" altLang="en-US" sz="2400" dirty="0">
                <a:latin typeface="黑体" pitchFamily="49" charset="-122"/>
                <a:ea typeface="黑体" pitchFamily="49" charset="-122"/>
              </a:rPr>
              <a:t>语言本身没有输入输出语句。输入和输出的操作是由库函数</a:t>
            </a:r>
            <a:r>
              <a:rPr kumimoji="1" lang="en-US" altLang="zh-CN" sz="2400" dirty="0" err="1">
                <a:latin typeface="黑体" pitchFamily="49" charset="-122"/>
                <a:ea typeface="黑体" pitchFamily="49" charset="-122"/>
              </a:rPr>
              <a:t>scanf</a:t>
            </a:r>
            <a:r>
              <a:rPr kumimoji="1" lang="zh-CN" altLang="en-US" sz="2400" dirty="0">
                <a:latin typeface="黑体" pitchFamily="49" charset="-122"/>
                <a:ea typeface="黑体" pitchFamily="49" charset="-122"/>
              </a:rPr>
              <a:t>和</a:t>
            </a:r>
            <a:r>
              <a:rPr kumimoji="1" lang="en-US" altLang="zh-CN" sz="2400" dirty="0" err="1">
                <a:latin typeface="黑体" pitchFamily="49" charset="-122"/>
                <a:ea typeface="黑体" pitchFamily="49" charset="-122"/>
              </a:rPr>
              <a:t>printf</a:t>
            </a:r>
            <a:r>
              <a:rPr kumimoji="1" lang="zh-CN" altLang="en-US" sz="2400" dirty="0">
                <a:latin typeface="黑体" pitchFamily="49" charset="-122"/>
                <a:ea typeface="黑体" pitchFamily="49" charset="-122"/>
              </a:rPr>
              <a:t>等函数来完成的</a:t>
            </a:r>
          </a:p>
          <a:p>
            <a:pPr marL="342900" indent="-342900" defTabSz="762000" eaLnBrk="0" hangingPunct="0">
              <a:lnSpc>
                <a:spcPct val="120000"/>
              </a:lnSpc>
              <a:spcBef>
                <a:spcPct val="20000"/>
              </a:spcBef>
            </a:pPr>
            <a:r>
              <a:rPr kumimoji="1" lang="en-US" altLang="zh-CN" sz="2400" dirty="0">
                <a:latin typeface="黑体" pitchFamily="49" charset="-122"/>
                <a:ea typeface="黑体" pitchFamily="49" charset="-122"/>
              </a:rPr>
              <a:t>6) </a:t>
            </a:r>
            <a:r>
              <a:rPr kumimoji="1" lang="zh-CN" altLang="en-US" sz="2400" dirty="0">
                <a:latin typeface="黑体" pitchFamily="49" charset="-122"/>
                <a:ea typeface="黑体" pitchFamily="49" charset="-122"/>
              </a:rPr>
              <a:t>在</a:t>
            </a:r>
            <a:r>
              <a:rPr kumimoji="1" lang="en-US" altLang="zh-CN" sz="2400" dirty="0">
                <a:latin typeface="黑体" pitchFamily="49" charset="-122"/>
                <a:ea typeface="黑体" pitchFamily="49" charset="-122"/>
              </a:rPr>
              <a:t>C</a:t>
            </a:r>
            <a:r>
              <a:rPr kumimoji="1" lang="zh-CN" altLang="en-US" sz="2400" dirty="0">
                <a:latin typeface="黑体" pitchFamily="49" charset="-122"/>
                <a:ea typeface="黑体" pitchFamily="49" charset="-122"/>
              </a:rPr>
              <a:t>语言中，区分大小写字母。（</a:t>
            </a:r>
            <a:r>
              <a:rPr kumimoji="1" lang="en-US" altLang="zh-CN" sz="2400" dirty="0">
                <a:latin typeface="黑体" pitchFamily="49" charset="-122"/>
                <a:ea typeface="黑体" pitchFamily="49" charset="-122"/>
              </a:rPr>
              <a:t>C</a:t>
            </a:r>
            <a:r>
              <a:rPr kumimoji="1" lang="zh-CN" altLang="en-US" sz="2400" dirty="0">
                <a:latin typeface="黑体" pitchFamily="49" charset="-122"/>
                <a:ea typeface="黑体" pitchFamily="49" charset="-122"/>
              </a:rPr>
              <a:t>语言习惯用小写字母）</a:t>
            </a:r>
          </a:p>
          <a:p>
            <a:pPr marL="342900" indent="-342900" defTabSz="762000" eaLnBrk="0" hangingPunct="0">
              <a:spcBef>
                <a:spcPct val="20000"/>
              </a:spcBef>
            </a:pPr>
            <a:r>
              <a:rPr kumimoji="1" lang="en-US" altLang="zh-CN" sz="2400" dirty="0">
                <a:latin typeface="黑体" pitchFamily="49" charset="-122"/>
                <a:ea typeface="黑体" pitchFamily="49" charset="-122"/>
              </a:rPr>
              <a:t>7) </a:t>
            </a:r>
            <a:r>
              <a:rPr kumimoji="1" lang="zh-CN" altLang="en-US" sz="2400" dirty="0">
                <a:latin typeface="黑体" pitchFamily="49" charset="-122"/>
                <a:ea typeface="黑体" pitchFamily="49" charset="-122"/>
              </a:rPr>
              <a:t>书写程序时，最好使用规范的缩进格式的形式。</a:t>
            </a:r>
          </a:p>
          <a:p>
            <a:pPr marL="342900" indent="-342900" defTabSz="762000" eaLnBrk="0" hangingPunct="0">
              <a:spcBef>
                <a:spcPct val="20000"/>
              </a:spcBef>
            </a:pPr>
            <a:r>
              <a:rPr kumimoji="1" lang="en-US" altLang="zh-CN" sz="2400" dirty="0">
                <a:latin typeface="黑体" pitchFamily="49" charset="-122"/>
                <a:ea typeface="黑体" pitchFamily="49" charset="-122"/>
              </a:rPr>
              <a:t>8) C</a:t>
            </a:r>
            <a:r>
              <a:rPr kumimoji="1" lang="zh-CN" altLang="en-US" sz="2400" dirty="0">
                <a:latin typeface="黑体" pitchFamily="49" charset="-122"/>
                <a:ea typeface="黑体" pitchFamily="49" charset="-122"/>
              </a:rPr>
              <a:t>程序注释</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可以写在程序的任何位置上。</a:t>
            </a:r>
          </a:p>
        </p:txBody>
      </p:sp>
    </p:spTree>
    <p:extLst>
      <p:ext uri="{BB962C8B-B14F-4D97-AF65-F5344CB8AC3E}">
        <p14:creationId xmlns:p14="http://schemas.microsoft.com/office/powerpoint/2010/main" val="1012278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18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18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18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1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79388" y="285751"/>
            <a:ext cx="4176588" cy="647700"/>
          </a:xfrm>
        </p:spPr>
        <p:txBody>
          <a:bodyPr/>
          <a:lstStyle/>
          <a:p>
            <a:pPr>
              <a:defRPr/>
            </a:pPr>
            <a:r>
              <a:rPr lang="en-US" altLang="zh-CN" sz="2800">
                <a:latin typeface="黑体" pitchFamily="49" charset="-122"/>
                <a:ea typeface="黑体" pitchFamily="49" charset="-122"/>
              </a:rPr>
              <a:t>1.5 </a:t>
            </a:r>
            <a:r>
              <a:rPr sz="2800">
                <a:latin typeface="黑体" pitchFamily="49" charset="-122"/>
                <a:ea typeface="黑体" pitchFamily="49" charset="-122"/>
              </a:rPr>
              <a:t>运行Ｃ程序的方法</a:t>
            </a:r>
            <a:endParaRPr altLang="zh-CN" sz="2800">
              <a:latin typeface="黑体" pitchFamily="49" charset="-122"/>
              <a:ea typeface="黑体" pitchFamily="49" charset="-122"/>
            </a:endParaRPr>
          </a:p>
        </p:txBody>
      </p:sp>
      <p:sp>
        <p:nvSpPr>
          <p:cNvPr id="678915" name="Rectangle 3"/>
          <p:cNvSpPr>
            <a:spLocks noChangeArrowheads="1"/>
          </p:cNvSpPr>
          <p:nvPr/>
        </p:nvSpPr>
        <p:spPr bwMode="auto">
          <a:xfrm>
            <a:off x="250825" y="1347788"/>
            <a:ext cx="3816350" cy="229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defRPr/>
            </a:pPr>
            <a:r>
              <a:rPr kumimoji="1" lang="en-US" altLang="zh-CN" sz="2400" dirty="0">
                <a:latin typeface="黑体" pitchFamily="49" charset="-122"/>
                <a:ea typeface="黑体" pitchFamily="49" charset="-122"/>
              </a:rPr>
              <a:t>1.</a:t>
            </a:r>
            <a:r>
              <a:rPr kumimoji="1" lang="zh-CN" altLang="en-US" sz="2400" dirty="0">
                <a:effectLst>
                  <a:outerShdw blurRad="38100" dist="38100" dir="2700000" algn="tl">
                    <a:srgbClr val="C0C0C0"/>
                  </a:outerShdw>
                </a:effectLst>
                <a:latin typeface="黑体" pitchFamily="49" charset="-122"/>
                <a:ea typeface="黑体" pitchFamily="49" charset="-122"/>
              </a:rPr>
              <a:t>运行Ｃ程序的步骤</a:t>
            </a:r>
          </a:p>
          <a:p>
            <a:pPr>
              <a:lnSpc>
                <a:spcPct val="120000"/>
              </a:lnSpc>
              <a:spcBef>
                <a:spcPct val="5000"/>
              </a:spcBef>
              <a:buFontTx/>
              <a:buChar char="•"/>
              <a:defRPr/>
            </a:pPr>
            <a:r>
              <a:rPr kumimoji="1" lang="zh-CN" altLang="en-US" sz="2400" dirty="0">
                <a:solidFill>
                  <a:srgbClr val="000099"/>
                </a:solidFill>
                <a:latin typeface="黑体" pitchFamily="49" charset="-122"/>
                <a:ea typeface="黑体" pitchFamily="49" charset="-122"/>
              </a:rPr>
              <a:t>上机输入、编辑源程序</a:t>
            </a:r>
          </a:p>
          <a:p>
            <a:pPr>
              <a:lnSpc>
                <a:spcPct val="120000"/>
              </a:lnSpc>
              <a:spcBef>
                <a:spcPct val="5000"/>
              </a:spcBef>
              <a:buFontTx/>
              <a:buChar char="•"/>
              <a:defRPr/>
            </a:pPr>
            <a:r>
              <a:rPr kumimoji="1" lang="zh-CN" altLang="en-US" sz="2400" dirty="0">
                <a:solidFill>
                  <a:srgbClr val="000099"/>
                </a:solidFill>
                <a:latin typeface="黑体" pitchFamily="49" charset="-122"/>
                <a:ea typeface="黑体" pitchFamily="49" charset="-122"/>
              </a:rPr>
              <a:t>对源程序进行编译</a:t>
            </a:r>
          </a:p>
          <a:p>
            <a:pPr>
              <a:lnSpc>
                <a:spcPct val="120000"/>
              </a:lnSpc>
              <a:spcBef>
                <a:spcPct val="5000"/>
              </a:spcBef>
              <a:buFontTx/>
              <a:buChar char="•"/>
              <a:defRPr/>
            </a:pPr>
            <a:r>
              <a:rPr kumimoji="1" lang="zh-CN" altLang="en-US" sz="2400" dirty="0">
                <a:solidFill>
                  <a:srgbClr val="000099"/>
                </a:solidFill>
                <a:latin typeface="黑体" pitchFamily="49" charset="-122"/>
                <a:ea typeface="黑体" pitchFamily="49" charset="-122"/>
              </a:rPr>
              <a:t>与库函数连接</a:t>
            </a:r>
          </a:p>
          <a:p>
            <a:pPr>
              <a:lnSpc>
                <a:spcPct val="120000"/>
              </a:lnSpc>
              <a:spcBef>
                <a:spcPct val="5000"/>
              </a:spcBef>
              <a:buFontTx/>
              <a:buChar char="•"/>
              <a:defRPr/>
            </a:pPr>
            <a:r>
              <a:rPr kumimoji="1" lang="zh-CN" altLang="en-US" sz="2400" dirty="0">
                <a:solidFill>
                  <a:srgbClr val="000099"/>
                </a:solidFill>
                <a:latin typeface="黑体" pitchFamily="49" charset="-122"/>
                <a:ea typeface="黑体" pitchFamily="49" charset="-122"/>
              </a:rPr>
              <a:t>运行目标程序</a:t>
            </a:r>
            <a:endParaRPr kumimoji="1" lang="zh-CN" altLang="zh-CN" sz="2400" dirty="0">
              <a:solidFill>
                <a:srgbClr val="000099"/>
              </a:solidFill>
              <a:latin typeface="黑体" pitchFamily="49" charset="-122"/>
              <a:ea typeface="黑体" pitchFamily="49" charset="-122"/>
            </a:endParaRPr>
          </a:p>
        </p:txBody>
      </p:sp>
      <p:pic>
        <p:nvPicPr>
          <p:cNvPr id="678916"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75" y="0"/>
            <a:ext cx="4572000" cy="681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8917" name="Oval 5"/>
          <p:cNvSpPr>
            <a:spLocks noChangeArrowheads="1"/>
          </p:cNvSpPr>
          <p:nvPr/>
        </p:nvSpPr>
        <p:spPr bwMode="auto">
          <a:xfrm>
            <a:off x="4679950" y="3789363"/>
            <a:ext cx="1152525" cy="100965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678918" name="Oval 6"/>
          <p:cNvSpPr>
            <a:spLocks noChangeArrowheads="1"/>
          </p:cNvSpPr>
          <p:nvPr/>
        </p:nvSpPr>
        <p:spPr bwMode="auto">
          <a:xfrm>
            <a:off x="7967663" y="1125538"/>
            <a:ext cx="1068387" cy="936625"/>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678919" name="Oval 7"/>
          <p:cNvSpPr>
            <a:spLocks noChangeArrowheads="1"/>
          </p:cNvSpPr>
          <p:nvPr/>
        </p:nvSpPr>
        <p:spPr bwMode="auto">
          <a:xfrm>
            <a:off x="7926388" y="2278063"/>
            <a:ext cx="1152525" cy="1006475"/>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678920" name="Rectangle 8"/>
          <p:cNvSpPr>
            <a:spLocks noChangeArrowheads="1"/>
          </p:cNvSpPr>
          <p:nvPr/>
        </p:nvSpPr>
        <p:spPr bwMode="auto">
          <a:xfrm>
            <a:off x="6227763" y="836613"/>
            <a:ext cx="1439862" cy="3240087"/>
          </a:xfrm>
          <a:prstGeom prst="rect">
            <a:avLst/>
          </a:prstGeom>
          <a:noFill/>
          <a:ln w="28575">
            <a:solidFill>
              <a:srgbClr val="008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linds(horizontal)">
                                      <p:cBhvr>
                                        <p:cTn id="7" dur="500"/>
                                        <p:tgtEl>
                                          <p:spTgt spid="67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linds(horizontal)">
                                      <p:cBhvr>
                                        <p:cTn id="12" dur="500"/>
                                        <p:tgtEl>
                                          <p:spTgt spid="67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linds(horizontal)">
                                      <p:cBhvr>
                                        <p:cTn id="17" dur="500"/>
                                        <p:tgtEl>
                                          <p:spTgt spid="67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15">
                                            <p:txEl>
                                              <p:pRg st="3" end="3"/>
                                            </p:txEl>
                                          </p:spTgt>
                                        </p:tgtEl>
                                        <p:attrNameLst>
                                          <p:attrName>style.visibility</p:attrName>
                                        </p:attrNameLst>
                                      </p:cBhvr>
                                      <p:to>
                                        <p:strVal val="visible"/>
                                      </p:to>
                                    </p:set>
                                    <p:animEffect transition="in" filter="blinds(horizontal)">
                                      <p:cBhvr>
                                        <p:cTn id="22" dur="500"/>
                                        <p:tgtEl>
                                          <p:spTgt spid="67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8915">
                                            <p:txEl>
                                              <p:pRg st="4" end="4"/>
                                            </p:txEl>
                                          </p:spTgt>
                                        </p:tgtEl>
                                        <p:attrNameLst>
                                          <p:attrName>style.visibility</p:attrName>
                                        </p:attrNameLst>
                                      </p:cBhvr>
                                      <p:to>
                                        <p:strVal val="visible"/>
                                      </p:to>
                                    </p:set>
                                    <p:animEffect transition="in" filter="blinds(horizontal)">
                                      <p:cBhvr>
                                        <p:cTn id="27" dur="500"/>
                                        <p:tgtEl>
                                          <p:spTgt spid="67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78916"/>
                                        </p:tgtEl>
                                        <p:attrNameLst>
                                          <p:attrName>style.visibility</p:attrName>
                                        </p:attrNameLst>
                                      </p:cBhvr>
                                      <p:to>
                                        <p:strVal val="visible"/>
                                      </p:to>
                                    </p:set>
                                    <p:animEffect transition="in" filter="blinds(horizontal)">
                                      <p:cBhvr>
                                        <p:cTn id="32" dur="500"/>
                                        <p:tgtEl>
                                          <p:spTgt spid="6789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78918"/>
                                        </p:tgtEl>
                                        <p:attrNameLst>
                                          <p:attrName>style.visibility</p:attrName>
                                        </p:attrNameLst>
                                      </p:cBhvr>
                                      <p:to>
                                        <p:strVal val="visible"/>
                                      </p:to>
                                    </p:set>
                                    <p:animEffect transition="in" filter="box(in)">
                                      <p:cBhvr>
                                        <p:cTn id="37" dur="500"/>
                                        <p:tgtEl>
                                          <p:spTgt spid="6789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78919"/>
                                        </p:tgtEl>
                                        <p:attrNameLst>
                                          <p:attrName>style.visibility</p:attrName>
                                        </p:attrNameLst>
                                      </p:cBhvr>
                                      <p:to>
                                        <p:strVal val="visible"/>
                                      </p:to>
                                    </p:set>
                                    <p:animEffect transition="in" filter="box(in)">
                                      <p:cBhvr>
                                        <p:cTn id="42" dur="500"/>
                                        <p:tgtEl>
                                          <p:spTgt spid="6789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78917"/>
                                        </p:tgtEl>
                                        <p:attrNameLst>
                                          <p:attrName>style.visibility</p:attrName>
                                        </p:attrNameLst>
                                      </p:cBhvr>
                                      <p:to>
                                        <p:strVal val="visible"/>
                                      </p:to>
                                    </p:set>
                                    <p:animEffect transition="in" filter="box(in)">
                                      <p:cBhvr>
                                        <p:cTn id="47" dur="500"/>
                                        <p:tgtEl>
                                          <p:spTgt spid="6789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32" fill="hold" grpId="0" nodeType="clickEffect">
                                  <p:stCondLst>
                                    <p:cond delay="0"/>
                                  </p:stCondLst>
                                  <p:childTnLst>
                                    <p:set>
                                      <p:cBhvr>
                                        <p:cTn id="51" dur="1" fill="hold">
                                          <p:stCondLst>
                                            <p:cond delay="0"/>
                                          </p:stCondLst>
                                        </p:cTn>
                                        <p:tgtEl>
                                          <p:spTgt spid="678920"/>
                                        </p:tgtEl>
                                        <p:attrNameLst>
                                          <p:attrName>style.visibility</p:attrName>
                                        </p:attrNameLst>
                                      </p:cBhvr>
                                      <p:to>
                                        <p:strVal val="visible"/>
                                      </p:to>
                                    </p:set>
                                    <p:animEffect transition="in" filter="circle(out)">
                                      <p:cBhvr>
                                        <p:cTn id="52" dur="1000"/>
                                        <p:tgtEl>
                                          <p:spTgt spid="67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P spid="678917" grpId="0" animBg="1"/>
      <p:bldP spid="678918" grpId="0" animBg="1"/>
      <p:bldP spid="678919" grpId="0" animBg="1"/>
      <p:bldP spid="67892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529" y="381001"/>
            <a:ext cx="8135937" cy="647700"/>
          </a:xfrm>
        </p:spPr>
        <p:txBody>
          <a:bodyPr/>
          <a:lstStyle/>
          <a:p>
            <a:pPr eaLnBrk="1" hangingPunct="1">
              <a:lnSpc>
                <a:spcPct val="95000"/>
              </a:lnSpc>
              <a:defRPr/>
            </a:pPr>
            <a:r>
              <a:rPr lang="en-US" altLang="zh-CN" sz="2800" b="0">
                <a:solidFill>
                  <a:srgbClr val="C00000"/>
                </a:solidFill>
                <a:effectLst/>
                <a:latin typeface="黑体" pitchFamily="49" charset="-122"/>
                <a:ea typeface="黑体" pitchFamily="49" charset="-122"/>
              </a:rPr>
              <a:t> </a:t>
            </a:r>
            <a:r>
              <a:rPr sz="2800" b="0">
                <a:solidFill>
                  <a:srgbClr val="C00000"/>
                </a:solidFill>
                <a:effectLst/>
                <a:latin typeface="黑体" pitchFamily="49" charset="-122"/>
                <a:ea typeface="黑体" pitchFamily="49" charset="-122"/>
              </a:rPr>
              <a:t>Ｃ程序的开发环境</a:t>
            </a:r>
            <a:endParaRPr altLang="zh-CN" sz="2800" b="0">
              <a:solidFill>
                <a:srgbClr val="C00000"/>
              </a:solidFill>
              <a:effectLst/>
              <a:latin typeface="黑体" pitchFamily="49" charset="-122"/>
              <a:ea typeface="黑体" pitchFamily="49" charset="-122"/>
            </a:endParaRPr>
          </a:p>
        </p:txBody>
      </p:sp>
      <p:sp>
        <p:nvSpPr>
          <p:cNvPr id="636933" name="Rectangle 5"/>
          <p:cNvSpPr>
            <a:spLocks noChangeArrowheads="1"/>
          </p:cNvSpPr>
          <p:nvPr/>
        </p:nvSpPr>
        <p:spPr bwMode="auto">
          <a:xfrm>
            <a:off x="863600" y="1196752"/>
            <a:ext cx="828040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defTabSz="762000" eaLnBrk="0" hangingPunct="0">
              <a:lnSpc>
                <a:spcPts val="3000"/>
              </a:lnSpc>
              <a:spcBef>
                <a:spcPct val="20000"/>
              </a:spcBef>
              <a:buFontTx/>
              <a:buChar char="•"/>
              <a:defRPr/>
            </a:pPr>
            <a:r>
              <a:rPr kumimoji="1" lang="en-US" altLang="zh-CN" sz="2400" dirty="0">
                <a:latin typeface="黑体" pitchFamily="49" charset="-122"/>
                <a:ea typeface="黑体" pitchFamily="49" charset="-122"/>
              </a:rPr>
              <a:t>Microsoft Visual Studio </a:t>
            </a:r>
          </a:p>
          <a:p>
            <a:pPr defTabSz="762000" eaLnBrk="0" hangingPunct="0">
              <a:lnSpc>
                <a:spcPts val="3000"/>
              </a:lnSpc>
              <a:spcBef>
                <a:spcPct val="20000"/>
              </a:spcBef>
              <a:defRPr/>
            </a:pPr>
            <a:r>
              <a:rPr kumimoji="1" lang="en-US" altLang="zh-CN" sz="2400" dirty="0">
                <a:latin typeface="黑体" pitchFamily="49" charset="-122"/>
                <a:ea typeface="黑体" pitchFamily="49" charset="-122"/>
              </a:rPr>
              <a:t>   Windows</a:t>
            </a:r>
            <a:r>
              <a:rPr kumimoji="1" lang="zh-CN" altLang="en-US" sz="2400" dirty="0">
                <a:latin typeface="黑体" pitchFamily="49" charset="-122"/>
                <a:ea typeface="黑体" pitchFamily="49" charset="-122"/>
              </a:rPr>
              <a:t>平台上最流行的</a:t>
            </a:r>
            <a:r>
              <a:rPr kumimoji="1" lang="en-US" altLang="zh-CN" sz="2400" dirty="0">
                <a:latin typeface="黑体" pitchFamily="49" charset="-122"/>
                <a:ea typeface="黑体" pitchFamily="49" charset="-122"/>
              </a:rPr>
              <a:t>C/C++</a:t>
            </a:r>
            <a:r>
              <a:rPr kumimoji="1" lang="zh-CN" altLang="en-US" sz="2400" dirty="0">
                <a:latin typeface="黑体" pitchFamily="49" charset="-122"/>
                <a:ea typeface="黑体" pitchFamily="49" charset="-122"/>
              </a:rPr>
              <a:t>集成开发环境之一</a:t>
            </a:r>
          </a:p>
          <a:p>
            <a:pPr marL="342900" indent="-342900" defTabSz="762000" eaLnBrk="0" hangingPunct="0">
              <a:lnSpc>
                <a:spcPts val="3000"/>
              </a:lnSpc>
              <a:spcBef>
                <a:spcPct val="20000"/>
              </a:spcBef>
              <a:buFontTx/>
              <a:buChar char="•"/>
              <a:defRPr/>
            </a:pPr>
            <a:r>
              <a:rPr kumimoji="1" lang="en-US" altLang="en-US" sz="2400" dirty="0" err="1">
                <a:latin typeface="黑体" pitchFamily="49" charset="-122"/>
                <a:ea typeface="黑体" pitchFamily="49" charset="-122"/>
              </a:rPr>
              <a:t>Dev</a:t>
            </a:r>
            <a:r>
              <a:rPr kumimoji="1" lang="en-US" altLang="en-US" sz="2400" dirty="0">
                <a:latin typeface="黑体" pitchFamily="49" charset="-122"/>
                <a:ea typeface="黑体" pitchFamily="49" charset="-122"/>
              </a:rPr>
              <a:t> C++</a:t>
            </a:r>
            <a:endParaRPr kumimoji="1" lang="en-US" altLang="zh-CN" sz="2400" dirty="0">
              <a:latin typeface="黑体" pitchFamily="49" charset="-122"/>
              <a:ea typeface="黑体" pitchFamily="49" charset="-122"/>
            </a:endParaRPr>
          </a:p>
          <a:p>
            <a:pPr>
              <a:lnSpc>
                <a:spcPts val="3000"/>
              </a:lnSpc>
              <a:defRPr/>
            </a:pPr>
            <a:r>
              <a:rPr kumimoji="1"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免费、小巧、安装简单，支持</a:t>
            </a:r>
            <a:r>
              <a:rPr lang="en-US" altLang="zh-CN" sz="2400" dirty="0">
                <a:latin typeface="黑体" pitchFamily="49" charset="-122"/>
                <a:ea typeface="黑体" pitchFamily="49" charset="-122"/>
              </a:rPr>
              <a:t>C/C++</a:t>
            </a:r>
            <a:r>
              <a:rPr lang="zh-CN" altLang="en-US" sz="2400" dirty="0">
                <a:latin typeface="黑体" pitchFamily="49" charset="-122"/>
                <a:ea typeface="黑体" pitchFamily="49" charset="-122"/>
              </a:rPr>
              <a:t>标准；</a:t>
            </a:r>
            <a:endParaRPr lang="en-US" altLang="zh-CN" sz="2400" dirty="0">
              <a:latin typeface="黑体" pitchFamily="49" charset="-122"/>
              <a:ea typeface="黑体" pitchFamily="49" charset="-122"/>
            </a:endParaRPr>
          </a:p>
          <a:p>
            <a:pPr>
              <a:lnSpc>
                <a:spcPts val="3000"/>
              </a:lnSpc>
              <a:defRPr/>
            </a:pPr>
            <a:r>
              <a:rPr kumimoji="1"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适于</a:t>
            </a:r>
            <a:r>
              <a:rPr lang="en-US" altLang="zh-CN" sz="2400" dirty="0">
                <a:latin typeface="黑体" pitchFamily="49" charset="-122"/>
                <a:ea typeface="黑体" pitchFamily="49" charset="-122"/>
              </a:rPr>
              <a:t>Windows</a:t>
            </a:r>
            <a:r>
              <a:rPr lang="zh-CN" altLang="en-US" sz="2400" dirty="0">
                <a:latin typeface="黑体" pitchFamily="49" charset="-122"/>
                <a:ea typeface="黑体" pitchFamily="49" charset="-122"/>
              </a:rPr>
              <a:t>环境，集成开发平台</a:t>
            </a:r>
            <a:r>
              <a:rPr lang="en-US" altLang="zh-CN" sz="2400" dirty="0">
                <a:latin typeface="黑体" pitchFamily="49" charset="-122"/>
                <a:ea typeface="黑体" pitchFamily="49" charset="-122"/>
              </a:rPr>
              <a:t>(IDE)</a:t>
            </a:r>
            <a:r>
              <a:rPr lang="zh-CN" altLang="en-US" sz="2400" dirty="0">
                <a:latin typeface="黑体" pitchFamily="49" charset="-122"/>
                <a:ea typeface="黑体" pitchFamily="49" charset="-122"/>
              </a:rPr>
              <a:t>；</a:t>
            </a:r>
            <a:endParaRPr lang="en-US" altLang="zh-CN" sz="2400" dirty="0">
              <a:latin typeface="黑体" pitchFamily="49" charset="-122"/>
              <a:ea typeface="黑体" pitchFamily="49" charset="-122"/>
            </a:endParaRPr>
          </a:p>
          <a:p>
            <a:pPr>
              <a:lnSpc>
                <a:spcPts val="3000"/>
              </a:lnSpc>
              <a:defRPr/>
            </a:pPr>
            <a:r>
              <a:rPr lang="zh-CN" altLang="en-US" sz="2400" dirty="0">
                <a:latin typeface="黑体" pitchFamily="49" charset="-122"/>
                <a:ea typeface="黑体" pitchFamily="49" charset="-122"/>
              </a:rPr>
              <a:t>    </a:t>
            </a:r>
            <a:r>
              <a:rPr kumimoji="1"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提供高亮度语法显示，调试功能完善。</a:t>
            </a:r>
          </a:p>
          <a:p>
            <a:pPr marL="342900" indent="-342900" defTabSz="762000" eaLnBrk="0" hangingPunct="0">
              <a:lnSpc>
                <a:spcPts val="3000"/>
              </a:lnSpc>
              <a:spcBef>
                <a:spcPct val="20000"/>
              </a:spcBef>
              <a:buFont typeface="Arial" pitchFamily="34" charset="0"/>
              <a:buChar char="•"/>
              <a:defRPr/>
            </a:pPr>
            <a:r>
              <a:rPr kumimoji="1" lang="en-US" altLang="zh-CN" sz="2400" dirty="0">
                <a:latin typeface="黑体" pitchFamily="49" charset="-122"/>
                <a:ea typeface="黑体" pitchFamily="49" charset="-122"/>
              </a:rPr>
              <a:t>Code::Blocks</a:t>
            </a:r>
          </a:p>
          <a:p>
            <a:pPr defTabSz="762000" eaLnBrk="0" hangingPunct="0">
              <a:lnSpc>
                <a:spcPts val="3000"/>
              </a:lnSpc>
              <a:spcBef>
                <a:spcPct val="20000"/>
              </a:spcBef>
              <a:defRPr/>
            </a:pP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简称</a:t>
            </a:r>
            <a:r>
              <a:rPr kumimoji="1" lang="en-US" altLang="zh-CN" sz="2400" dirty="0">
                <a:latin typeface="黑体" pitchFamily="49" charset="-122"/>
                <a:ea typeface="黑体" pitchFamily="49" charset="-122"/>
              </a:rPr>
              <a:t>CB</a:t>
            </a:r>
            <a:r>
              <a:rPr kumimoji="1" lang="zh-CN" altLang="en-US" sz="2400" dirty="0">
                <a:latin typeface="黑体" pitchFamily="49" charset="-122"/>
                <a:ea typeface="黑体" pitchFamily="49" charset="-122"/>
              </a:rPr>
              <a:t>（</a:t>
            </a:r>
            <a:r>
              <a:rPr kumimoji="1" lang="en-US" altLang="zh-CN" sz="2400" dirty="0">
                <a:latin typeface="黑体" pitchFamily="49" charset="-122"/>
                <a:ea typeface="黑体" pitchFamily="49" charset="-122"/>
                <a:hlinkClick r:id="rId2"/>
              </a:rPr>
              <a:t>http://www.codeblocks.org</a:t>
            </a:r>
            <a:r>
              <a:rPr kumimoji="1" lang="zh-CN" altLang="en-US" sz="2400" dirty="0" smtClean="0">
                <a:latin typeface="黑体" pitchFamily="49" charset="-122"/>
                <a:ea typeface="黑体" pitchFamily="49" charset="-122"/>
              </a:rPr>
              <a:t>）</a:t>
            </a:r>
            <a:endParaRPr kumimoji="1" lang="en-US" altLang="zh-CN" sz="2400" dirty="0" smtClean="0">
              <a:latin typeface="黑体" pitchFamily="49" charset="-122"/>
              <a:ea typeface="黑体" pitchFamily="49" charset="-122"/>
            </a:endParaRPr>
          </a:p>
          <a:p>
            <a:pPr marL="342900" indent="-342900" defTabSz="762000" eaLnBrk="0" hangingPunct="0">
              <a:lnSpc>
                <a:spcPts val="3000"/>
              </a:lnSpc>
              <a:spcBef>
                <a:spcPct val="20000"/>
              </a:spcBef>
              <a:buFont typeface="Arial" pitchFamily="34" charset="0"/>
              <a:buChar char="•"/>
              <a:defRPr/>
            </a:pPr>
            <a:r>
              <a:rPr kumimoji="1" lang="en-US" altLang="zh-CN" sz="2400" dirty="0" smtClean="0">
                <a:latin typeface="黑体" pitchFamily="49" charset="-122"/>
                <a:ea typeface="黑体" pitchFamily="49" charset="-122"/>
              </a:rPr>
              <a:t>Win-TC</a:t>
            </a:r>
          </a:p>
          <a:p>
            <a:pPr lvl="1" defTabSz="762000" eaLnBrk="0" hangingPunct="0">
              <a:lnSpc>
                <a:spcPts val="3000"/>
              </a:lnSpc>
              <a:spcBef>
                <a:spcPct val="20000"/>
              </a:spcBef>
              <a:defRPr/>
            </a:pPr>
            <a:r>
              <a:rPr lang="en-US" altLang="zh-CN" sz="2400" dirty="0" smtClean="0">
                <a:latin typeface="黑体" pitchFamily="49" charset="-122"/>
                <a:ea typeface="黑体" pitchFamily="49" charset="-122"/>
              </a:rPr>
              <a:t>WIN-TC</a:t>
            </a:r>
            <a:r>
              <a:rPr lang="zh-CN" altLang="en-US" sz="2400" dirty="0">
                <a:latin typeface="黑体" pitchFamily="49" charset="-122"/>
                <a:ea typeface="黑体" pitchFamily="49" charset="-122"/>
              </a:rPr>
              <a:t>是</a:t>
            </a:r>
            <a:r>
              <a:rPr lang="en-US" altLang="zh-CN" sz="2400" dirty="0">
                <a:latin typeface="黑体" pitchFamily="49" charset="-122"/>
                <a:ea typeface="黑体" pitchFamily="49" charset="-122"/>
              </a:rPr>
              <a:t>Turbo C 2.0</a:t>
            </a:r>
            <a:r>
              <a:rPr lang="zh-CN" altLang="en-US" sz="2400" dirty="0">
                <a:latin typeface="黑体" pitchFamily="49" charset="-122"/>
                <a:ea typeface="黑体" pitchFamily="49" charset="-122"/>
              </a:rPr>
              <a:t>（简称</a:t>
            </a:r>
            <a:r>
              <a:rPr lang="en-US" altLang="zh-CN" sz="2400" dirty="0">
                <a:latin typeface="黑体" pitchFamily="49" charset="-122"/>
                <a:ea typeface="黑体" pitchFamily="49" charset="-122"/>
              </a:rPr>
              <a:t>TC2.0</a:t>
            </a:r>
            <a:r>
              <a:rPr lang="zh-CN" altLang="en-US" sz="2400" dirty="0">
                <a:latin typeface="黑体" pitchFamily="49" charset="-122"/>
                <a:ea typeface="黑体" pitchFamily="49" charset="-122"/>
              </a:rPr>
              <a:t>）的一种扩展</a:t>
            </a:r>
            <a:r>
              <a:rPr lang="zh-CN" altLang="en-US" sz="2400" dirty="0" smtClean="0">
                <a:latin typeface="黑体" pitchFamily="49" charset="-122"/>
                <a:ea typeface="黑体" pitchFamily="49" charset="-122"/>
              </a:rPr>
              <a:t>形式，只有</a:t>
            </a:r>
            <a:r>
              <a:rPr lang="zh-CN" altLang="en-US" sz="2400" dirty="0">
                <a:latin typeface="黑体" pitchFamily="49" charset="-122"/>
                <a:ea typeface="黑体" pitchFamily="49" charset="-122"/>
              </a:rPr>
              <a:t>几</a:t>
            </a:r>
            <a:r>
              <a:rPr lang="en-US" altLang="zh-CN" sz="2400" dirty="0" smtClean="0">
                <a:latin typeface="黑体" pitchFamily="49" charset="-122"/>
                <a:ea typeface="黑体" pitchFamily="49" charset="-122"/>
              </a:rPr>
              <a:t>M</a:t>
            </a:r>
            <a:r>
              <a:rPr lang="zh-CN" altLang="en-US" sz="2400" dirty="0" smtClean="0">
                <a:latin typeface="黑体" pitchFamily="49" charset="-122"/>
                <a:ea typeface="黑体" pitchFamily="49" charset="-122"/>
              </a:rPr>
              <a:t>，可以在</a:t>
            </a:r>
            <a:r>
              <a:rPr lang="en-US" altLang="zh-CN" sz="2400" dirty="0" smtClean="0">
                <a:latin typeface="黑体" pitchFamily="49" charset="-122"/>
                <a:ea typeface="黑体" pitchFamily="49" charset="-122"/>
              </a:rPr>
              <a:t>Windows</a:t>
            </a:r>
            <a:r>
              <a:rPr lang="zh-CN" altLang="en-US" sz="2400" dirty="0" smtClean="0">
                <a:latin typeface="黑体" pitchFamily="49" charset="-122"/>
                <a:ea typeface="黑体" pitchFamily="49" charset="-122"/>
              </a:rPr>
              <a:t>下方便操作，适合开发小型</a:t>
            </a:r>
            <a:r>
              <a:rPr lang="en-US" altLang="zh-CN" sz="2400" dirty="0" smtClean="0">
                <a:latin typeface="黑体" pitchFamily="49" charset="-122"/>
                <a:ea typeface="黑体" pitchFamily="49" charset="-122"/>
              </a:rPr>
              <a:t>C</a:t>
            </a:r>
            <a:r>
              <a:rPr lang="zh-CN" altLang="en-US" sz="2400" dirty="0" smtClean="0">
                <a:latin typeface="黑体" pitchFamily="49" charset="-122"/>
                <a:ea typeface="黑体" pitchFamily="49" charset="-122"/>
              </a:rPr>
              <a:t>程序，学习</a:t>
            </a:r>
            <a:r>
              <a:rPr lang="en-US" altLang="zh-CN" sz="2400" dirty="0" smtClean="0">
                <a:latin typeface="黑体" pitchFamily="49" charset="-122"/>
                <a:ea typeface="黑体" pitchFamily="49" charset="-122"/>
              </a:rPr>
              <a:t>C</a:t>
            </a:r>
            <a:r>
              <a:rPr lang="zh-CN" altLang="en-US" sz="2400" smtClean="0">
                <a:latin typeface="黑体" pitchFamily="49" charset="-122"/>
                <a:ea typeface="黑体" pitchFamily="49" charset="-122"/>
              </a:rPr>
              <a:t>语言。</a:t>
            </a:r>
            <a:endParaRPr lang="en-US" altLang="zh-CN" sz="2400" dirty="0">
              <a:latin typeface="黑体" pitchFamily="49" charset="-122"/>
              <a:ea typeface="黑体" pitchFamily="49" charset="-122"/>
            </a:endParaRPr>
          </a:p>
          <a:p>
            <a:pPr marL="342900" indent="-342900" defTabSz="762000" eaLnBrk="0" hangingPunct="0">
              <a:lnSpc>
                <a:spcPts val="3000"/>
              </a:lnSpc>
              <a:spcBef>
                <a:spcPct val="20000"/>
              </a:spcBef>
              <a:buFont typeface="Arial" pitchFamily="34" charset="0"/>
              <a:buChar char="•"/>
              <a:defRPr/>
            </a:pPr>
            <a:endParaRPr kumimoji="1" lang="en-US" altLang="zh-CN" sz="2400" dirty="0">
              <a:latin typeface="黑体" pitchFamily="49" charset="-122"/>
              <a:ea typeface="黑体" pitchFamily="49" charset="-122"/>
            </a:endParaRPr>
          </a:p>
          <a:p>
            <a:pPr marL="1143000" lvl="2" indent="-228600" defTabSz="762000" eaLnBrk="0" hangingPunct="0">
              <a:lnSpc>
                <a:spcPts val="3000"/>
              </a:lnSpc>
              <a:spcBef>
                <a:spcPct val="20000"/>
              </a:spcBef>
              <a:buFontTx/>
              <a:buChar char="•"/>
              <a:defRPr/>
            </a:pPr>
            <a:endParaRPr kumimoji="1" lang="zh-CN" altLang="en-US" sz="2400" dirty="0">
              <a:latin typeface="黑体" pitchFamily="49" charset="-122"/>
              <a:ea typeface="黑体" pitchFamily="49" charset="-122"/>
            </a:endParaRPr>
          </a:p>
          <a:p>
            <a:pPr marL="342900" indent="-342900" defTabSz="762000" eaLnBrk="0" hangingPunct="0">
              <a:lnSpc>
                <a:spcPts val="3000"/>
              </a:lnSpc>
              <a:spcBef>
                <a:spcPct val="20000"/>
              </a:spcBef>
              <a:buFontTx/>
              <a:buChar char="•"/>
              <a:defRPr/>
            </a:pPr>
            <a:endParaRPr kumimoji="1" lang="en-US" altLang="zh-CN" sz="2400" dirty="0">
              <a:latin typeface="黑体" pitchFamily="49" charset="-122"/>
              <a:ea typeface="黑体" pitchFamily="49" charset="-122"/>
            </a:endParaRPr>
          </a:p>
        </p:txBody>
      </p:sp>
      <p:cxnSp>
        <p:nvCxnSpPr>
          <p:cNvPr id="3" name="直接连接符 2"/>
          <p:cNvCxnSpPr>
            <a:cxnSpLocks noChangeShapeType="1"/>
          </p:cNvCxnSpPr>
          <p:nvPr/>
        </p:nvCxnSpPr>
        <p:spPr bwMode="auto">
          <a:xfrm>
            <a:off x="938213" y="1556792"/>
            <a:ext cx="2120900" cy="0"/>
          </a:xfrm>
          <a:prstGeom prst="line">
            <a:avLst/>
          </a:prstGeom>
          <a:noFill/>
          <a:ln w="1905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cxnSp>
        <p:nvCxnSpPr>
          <p:cNvPr id="7" name="直接连接符 6"/>
          <p:cNvCxnSpPr>
            <a:cxnSpLocks noChangeShapeType="1"/>
          </p:cNvCxnSpPr>
          <p:nvPr/>
        </p:nvCxnSpPr>
        <p:spPr bwMode="auto">
          <a:xfrm>
            <a:off x="938213" y="2492896"/>
            <a:ext cx="1223962" cy="0"/>
          </a:xfrm>
          <a:prstGeom prst="line">
            <a:avLst/>
          </a:prstGeom>
          <a:noFill/>
          <a:ln w="1905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6933">
                                            <p:txEl>
                                              <p:pRg st="0" end="0"/>
                                            </p:txEl>
                                          </p:spTgt>
                                        </p:tgtEl>
                                        <p:attrNameLst>
                                          <p:attrName>style.visibility</p:attrName>
                                        </p:attrNameLst>
                                      </p:cBhvr>
                                      <p:to>
                                        <p:strVal val="visible"/>
                                      </p:to>
                                    </p:set>
                                    <p:animEffect transition="in" filter="wipe(left)">
                                      <p:cBhvr>
                                        <p:cTn id="7" dur="500"/>
                                        <p:tgtEl>
                                          <p:spTgt spid="6369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6933">
                                            <p:txEl>
                                              <p:pRg st="1" end="1"/>
                                            </p:txEl>
                                          </p:spTgt>
                                        </p:tgtEl>
                                        <p:attrNameLst>
                                          <p:attrName>style.visibility</p:attrName>
                                        </p:attrNameLst>
                                      </p:cBhvr>
                                      <p:to>
                                        <p:strVal val="visible"/>
                                      </p:to>
                                    </p:set>
                                    <p:animEffect transition="in" filter="wipe(left)">
                                      <p:cBhvr>
                                        <p:cTn id="12" dur="500"/>
                                        <p:tgtEl>
                                          <p:spTgt spid="6369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6933">
                                            <p:txEl>
                                              <p:pRg st="2" end="2"/>
                                            </p:txEl>
                                          </p:spTgt>
                                        </p:tgtEl>
                                        <p:attrNameLst>
                                          <p:attrName>style.visibility</p:attrName>
                                        </p:attrNameLst>
                                      </p:cBhvr>
                                      <p:to>
                                        <p:strVal val="visible"/>
                                      </p:to>
                                    </p:set>
                                    <p:animEffect transition="in" filter="wipe(left)">
                                      <p:cBhvr>
                                        <p:cTn id="17" dur="500"/>
                                        <p:tgtEl>
                                          <p:spTgt spid="6369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6933">
                                            <p:txEl>
                                              <p:pRg st="3" end="3"/>
                                            </p:txEl>
                                          </p:spTgt>
                                        </p:tgtEl>
                                        <p:attrNameLst>
                                          <p:attrName>style.visibility</p:attrName>
                                        </p:attrNameLst>
                                      </p:cBhvr>
                                      <p:to>
                                        <p:strVal val="visible"/>
                                      </p:to>
                                    </p:set>
                                    <p:animEffect transition="in" filter="wipe(left)">
                                      <p:cBhvr>
                                        <p:cTn id="22" dur="500"/>
                                        <p:tgtEl>
                                          <p:spTgt spid="6369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6933">
                                            <p:txEl>
                                              <p:pRg st="4" end="4"/>
                                            </p:txEl>
                                          </p:spTgt>
                                        </p:tgtEl>
                                        <p:attrNameLst>
                                          <p:attrName>style.visibility</p:attrName>
                                        </p:attrNameLst>
                                      </p:cBhvr>
                                      <p:to>
                                        <p:strVal val="visible"/>
                                      </p:to>
                                    </p:set>
                                    <p:animEffect transition="in" filter="wipe(left)">
                                      <p:cBhvr>
                                        <p:cTn id="27" dur="500"/>
                                        <p:tgtEl>
                                          <p:spTgt spid="6369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6933">
                                            <p:txEl>
                                              <p:pRg st="5" end="5"/>
                                            </p:txEl>
                                          </p:spTgt>
                                        </p:tgtEl>
                                        <p:attrNameLst>
                                          <p:attrName>style.visibility</p:attrName>
                                        </p:attrNameLst>
                                      </p:cBhvr>
                                      <p:to>
                                        <p:strVal val="visible"/>
                                      </p:to>
                                    </p:set>
                                    <p:animEffect transition="in" filter="wipe(left)">
                                      <p:cBhvr>
                                        <p:cTn id="32" dur="500"/>
                                        <p:tgtEl>
                                          <p:spTgt spid="63693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6933">
                                            <p:txEl>
                                              <p:pRg st="6" end="6"/>
                                            </p:txEl>
                                          </p:spTgt>
                                        </p:tgtEl>
                                        <p:attrNameLst>
                                          <p:attrName>style.visibility</p:attrName>
                                        </p:attrNameLst>
                                      </p:cBhvr>
                                      <p:to>
                                        <p:strVal val="visible"/>
                                      </p:to>
                                    </p:set>
                                    <p:animEffect transition="in" filter="wipe(left)">
                                      <p:cBhvr>
                                        <p:cTn id="37" dur="500"/>
                                        <p:tgtEl>
                                          <p:spTgt spid="63693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6933">
                                            <p:txEl>
                                              <p:pRg st="7" end="7"/>
                                            </p:txEl>
                                          </p:spTgt>
                                        </p:tgtEl>
                                        <p:attrNameLst>
                                          <p:attrName>style.visibility</p:attrName>
                                        </p:attrNameLst>
                                      </p:cBhvr>
                                      <p:to>
                                        <p:strVal val="visible"/>
                                      </p:to>
                                    </p:set>
                                    <p:animEffect transition="in" filter="wipe(left)">
                                      <p:cBhvr>
                                        <p:cTn id="42" dur="500"/>
                                        <p:tgtEl>
                                          <p:spTgt spid="6369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6933">
                                            <p:txEl>
                                              <p:pRg st="8" end="8"/>
                                            </p:txEl>
                                          </p:spTgt>
                                        </p:tgtEl>
                                        <p:attrNameLst>
                                          <p:attrName>style.visibility</p:attrName>
                                        </p:attrNameLst>
                                      </p:cBhvr>
                                      <p:to>
                                        <p:strVal val="visible"/>
                                      </p:to>
                                    </p:set>
                                    <p:animEffect transition="in" filter="wipe(left)">
                                      <p:cBhvr>
                                        <p:cTn id="47" dur="500"/>
                                        <p:tgtEl>
                                          <p:spTgt spid="636933">
                                            <p:txEl>
                                              <p:pRg st="8" end="8"/>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636933">
                                            <p:txEl>
                                              <p:pRg st="9" end="9"/>
                                            </p:txEl>
                                          </p:spTgt>
                                        </p:tgtEl>
                                        <p:attrNameLst>
                                          <p:attrName>style.visibility</p:attrName>
                                        </p:attrNameLst>
                                      </p:cBhvr>
                                      <p:to>
                                        <p:strVal val="visible"/>
                                      </p:to>
                                    </p:set>
                                    <p:animEffect transition="in" filter="wipe(left)">
                                      <p:cBhvr>
                                        <p:cTn id="50" dur="500"/>
                                        <p:tgtEl>
                                          <p:spTgt spid="636933">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3569" y="1124744"/>
            <a:ext cx="6264275" cy="576064"/>
          </a:xfrm>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Lst>
        </p:spPr>
        <p:txBody>
          <a:bodyPr/>
          <a:lstStyle/>
          <a:p>
            <a:pPr>
              <a:defRPr/>
            </a:pPr>
            <a:r>
              <a:rPr sz="2800" b="0">
                <a:solidFill>
                  <a:srgbClr val="A50021"/>
                </a:solidFill>
                <a:effectLst/>
                <a:latin typeface="黑体" pitchFamily="49" charset="-122"/>
                <a:ea typeface="黑体" pitchFamily="49" charset="-122"/>
              </a:rPr>
              <a:t>人是如何求解问题的？</a:t>
            </a:r>
          </a:p>
        </p:txBody>
      </p:sp>
      <p:sp>
        <p:nvSpPr>
          <p:cNvPr id="4099" name="Rectangle 3"/>
          <p:cNvSpPr>
            <a:spLocks noGrp="1" noChangeArrowheads="1"/>
          </p:cNvSpPr>
          <p:nvPr>
            <p:ph idx="1"/>
          </p:nvPr>
        </p:nvSpPr>
        <p:spPr>
          <a:xfrm>
            <a:off x="827088" y="1989138"/>
            <a:ext cx="7632700" cy="3886200"/>
          </a:xfrm>
        </p:spPr>
        <p:txBody>
          <a:bodyPr/>
          <a:lstStyle/>
          <a:p>
            <a:pPr>
              <a:defRPr/>
            </a:pPr>
            <a:r>
              <a:rPr sz="2800"/>
              <a:t>基本步骤：</a:t>
            </a:r>
          </a:p>
          <a:p>
            <a:pPr marL="457200" indent="-457200">
              <a:buFont typeface="Arial" pitchFamily="34" charset="0"/>
              <a:buChar char="•"/>
              <a:defRPr/>
            </a:pPr>
            <a:r>
              <a:rPr sz="2800"/>
              <a:t>理解问题</a:t>
            </a:r>
            <a:endParaRPr lang="en-US" altLang="zh-CN" sz="2800"/>
          </a:p>
          <a:p>
            <a:pPr marL="457200" indent="-457200">
              <a:buFont typeface="Arial" pitchFamily="34" charset="0"/>
              <a:buChar char="•"/>
              <a:defRPr/>
            </a:pPr>
            <a:r>
              <a:rPr sz="2800"/>
              <a:t>制定计划</a:t>
            </a:r>
            <a:endParaRPr lang="en-US" altLang="zh-CN" sz="2800"/>
          </a:p>
          <a:p>
            <a:pPr marL="457200" indent="-457200">
              <a:buFont typeface="Arial" pitchFamily="34" charset="0"/>
              <a:buChar char="•"/>
              <a:defRPr/>
            </a:pPr>
            <a:r>
              <a:rPr sz="2800"/>
              <a:t>执行计划</a:t>
            </a:r>
            <a:endParaRPr lang="en-US" altLang="zh-CN" sz="2800"/>
          </a:p>
          <a:p>
            <a:pPr marL="457200" indent="-457200">
              <a:buFont typeface="Arial" pitchFamily="34" charset="0"/>
              <a:buChar char="•"/>
              <a:defRPr/>
            </a:pPr>
            <a:r>
              <a:rPr sz="2800"/>
              <a:t>检查结果</a:t>
            </a:r>
            <a:endParaRPr lang="en-US" altLang="zh-CN" sz="2800"/>
          </a:p>
          <a:p>
            <a:pPr lvl="2">
              <a:defRPr/>
            </a:pPr>
            <a:endParaRPr lang="en-US" altLang="zh-CN" sz="2800">
              <a:solidFill>
                <a:schemeClr val="tx1"/>
              </a:solidFill>
              <a:latin typeface="黑体" pitchFamily="49" charset="-122"/>
              <a:ea typeface="黑体" pitchFamily="49" charset="-122"/>
            </a:endParaRPr>
          </a:p>
          <a:p>
            <a:pPr>
              <a:defRPr/>
            </a:pPr>
            <a:endParaRPr sz="2800"/>
          </a:p>
        </p:txBody>
      </p:sp>
      <p:sp>
        <p:nvSpPr>
          <p:cNvPr id="5" name="标题 1"/>
          <p:cNvSpPr txBox="1">
            <a:spLocks/>
          </p:cNvSpPr>
          <p:nvPr/>
        </p:nvSpPr>
        <p:spPr bwMode="auto">
          <a:xfrm>
            <a:off x="467544" y="171824"/>
            <a:ext cx="5544170" cy="764117"/>
          </a:xfrm>
          <a:prstGeom prst="rect">
            <a:avLst/>
          </a:prstGeom>
          <a:noFill/>
          <a:ln>
            <a:noFill/>
          </a:ln>
          <a:effectLst/>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defTabSz="762000" eaLnBrk="0" hangingPunct="0">
              <a:defRPr kumimoji="1" lang="zh-CN" altLang="en-US" sz="2800" b="1" spc="50" dirty="0">
                <a:ln w="11430"/>
                <a:solidFill>
                  <a:srgbClr val="0070C0"/>
                </a:solidFill>
                <a:effectLst/>
                <a:latin typeface="微软雅黑" pitchFamily="34" charset="-122"/>
                <a:ea typeface="微软雅黑" pitchFamily="34" charset="-122"/>
                <a:cs typeface="+mj-cs"/>
              </a:defRPr>
            </a:lvl1pPr>
            <a:lvl2pPr defTabSz="762000" eaLnBrk="0" hangingPunct="0">
              <a:defRPr kumimoji="1" sz="3600">
                <a:effectLst>
                  <a:outerShdw blurRad="38100" dist="38100" dir="2700000" algn="tl">
                    <a:srgbClr val="C0C0C0"/>
                  </a:outerShdw>
                </a:effectLst>
                <a:latin typeface="黑体" pitchFamily="2" charset="-122"/>
                <a:ea typeface="黑体" pitchFamily="2" charset="-122"/>
              </a:defRPr>
            </a:lvl2pPr>
            <a:lvl3pPr defTabSz="762000" eaLnBrk="0" hangingPunct="0">
              <a:defRPr kumimoji="1" sz="3600">
                <a:effectLst>
                  <a:outerShdw blurRad="38100" dist="38100" dir="2700000" algn="tl">
                    <a:srgbClr val="C0C0C0"/>
                  </a:outerShdw>
                </a:effectLst>
                <a:latin typeface="黑体" pitchFamily="2" charset="-122"/>
                <a:ea typeface="黑体" pitchFamily="2" charset="-122"/>
              </a:defRPr>
            </a:lvl3pPr>
            <a:lvl4pPr defTabSz="762000" eaLnBrk="0" hangingPunct="0">
              <a:defRPr kumimoji="1" sz="3600">
                <a:effectLst>
                  <a:outerShdw blurRad="38100" dist="38100" dir="2700000" algn="tl">
                    <a:srgbClr val="C0C0C0"/>
                  </a:outerShdw>
                </a:effectLst>
                <a:latin typeface="黑体" pitchFamily="2" charset="-122"/>
                <a:ea typeface="黑体" pitchFamily="2" charset="-122"/>
              </a:defRPr>
            </a:lvl4pPr>
            <a:lvl5pPr defTabSz="762000" eaLnBrk="0" hangingPunct="0">
              <a:defRPr kumimoji="1" sz="3600">
                <a:effectLst>
                  <a:outerShdw blurRad="38100" dist="38100" dir="2700000" algn="tl">
                    <a:srgbClr val="C0C0C0"/>
                  </a:outerShdw>
                </a:effectLst>
                <a:latin typeface="黑体" pitchFamily="2" charset="-122"/>
                <a:ea typeface="黑体" pitchFamily="2" charset="-122"/>
              </a:defRPr>
            </a:lvl5pPr>
            <a:lvl6pPr marL="4572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a:defRPr/>
            </a:pPr>
            <a:r>
              <a:rPr lang="en-US" altLang="zh-CN">
                <a:effectLst>
                  <a:outerShdw blurRad="38100" dist="38100" dir="2700000" algn="tl">
                    <a:srgbClr val="000000">
                      <a:alpha val="43137"/>
                    </a:srgbClr>
                  </a:outerShdw>
                </a:effectLst>
              </a:rPr>
              <a:t>1.1 </a:t>
            </a:r>
            <a:r>
              <a:rPr>
                <a:effectLst>
                  <a:outerShdw blurRad="38100" dist="38100" dir="2700000" algn="tl">
                    <a:srgbClr val="000000">
                      <a:alpha val="43137"/>
                    </a:srgbClr>
                  </a:outerShdw>
                </a:effectLst>
              </a:rPr>
              <a:t>计算机解决问题的方法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txBox="1">
            <a:spLocks noGrp="1"/>
          </p:cNvSpPr>
          <p:nvPr/>
        </p:nvSpPr>
        <p:spPr bwMode="auto">
          <a:xfrm>
            <a:off x="6443663" y="6526213"/>
            <a:ext cx="2406650" cy="331787"/>
          </a:xfrm>
          <a:prstGeom prst="rect">
            <a:avLst/>
          </a:prstGeom>
          <a:noFill/>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buClr>
                <a:srgbClr val="CC99FF"/>
              </a:buClr>
              <a:buFont typeface="Monotype Sorts" charset="2"/>
              <a:buNone/>
              <a:defRPr/>
            </a:pPr>
            <a:r>
              <a:rPr kumimoji="1" lang="zh-CN" altLang="en-US" sz="1600" b="0" dirty="0">
                <a:solidFill>
                  <a:srgbClr val="008000"/>
                </a:solidFill>
                <a:latin typeface="+mn-ea"/>
                <a:ea typeface="+mn-ea"/>
              </a:rPr>
              <a:t>第 </a:t>
            </a:r>
            <a:fld id="{D1155AAB-89F6-45F0-A086-989A4F845632}" type="slidenum">
              <a:rPr kumimoji="1" lang="zh-CN" altLang="en-US" sz="1600">
                <a:solidFill>
                  <a:srgbClr val="FF9900"/>
                </a:solidFill>
                <a:latin typeface="+mn-ea"/>
                <a:ea typeface="+mn-ea"/>
              </a:rPr>
              <a:pPr algn="r">
                <a:spcBef>
                  <a:spcPct val="20000"/>
                </a:spcBef>
                <a:buClr>
                  <a:srgbClr val="CC99FF"/>
                </a:buClr>
                <a:buFont typeface="Monotype Sorts" charset="2"/>
                <a:buNone/>
                <a:defRPr/>
              </a:pPr>
              <a:t>30</a:t>
            </a:fld>
            <a:r>
              <a:rPr kumimoji="1" lang="zh-CN" altLang="en-US" sz="1600" dirty="0">
                <a:solidFill>
                  <a:srgbClr val="008000"/>
                </a:solidFill>
                <a:latin typeface="+mn-ea"/>
                <a:ea typeface="+mn-ea"/>
              </a:rPr>
              <a:t> </a:t>
            </a:r>
            <a:r>
              <a:rPr kumimoji="1" lang="zh-CN" altLang="en-US" sz="1600" b="0" dirty="0">
                <a:solidFill>
                  <a:srgbClr val="008000"/>
                </a:solidFill>
                <a:latin typeface="+mn-ea"/>
                <a:ea typeface="+mn-ea"/>
              </a:rPr>
              <a:t>页</a:t>
            </a:r>
          </a:p>
        </p:txBody>
      </p:sp>
      <p:sp>
        <p:nvSpPr>
          <p:cNvPr id="34819" name="Rectangle 3"/>
          <p:cNvSpPr>
            <a:spLocks noGrp="1" noChangeArrowheads="1"/>
          </p:cNvSpPr>
          <p:nvPr>
            <p:ph type="body" idx="4294967295"/>
          </p:nvPr>
        </p:nvSpPr>
        <p:spPr>
          <a:xfrm>
            <a:off x="496888" y="548680"/>
            <a:ext cx="8353425" cy="5257800"/>
          </a:xfrm>
          <a:prstGeom prst="rect">
            <a:avLst/>
          </a:prstGeom>
        </p:spPr>
        <p:txBody>
          <a:bodyPr/>
          <a:lstStyle/>
          <a:p>
            <a:pPr marL="609600" indent="-609600">
              <a:lnSpc>
                <a:spcPct val="110000"/>
              </a:lnSpc>
              <a:buFontTx/>
              <a:buNone/>
            </a:pPr>
            <a:r>
              <a:rPr lang="en-US" altLang="zh-CN" sz="2800" dirty="0">
                <a:solidFill>
                  <a:schemeClr val="tx1"/>
                </a:solidFill>
                <a:latin typeface="黑体" pitchFamily="49" charset="-122"/>
                <a:ea typeface="黑体" pitchFamily="49" charset="-122"/>
              </a:rPr>
              <a:t>2. </a:t>
            </a:r>
            <a:r>
              <a:rPr lang="en-US" altLang="zh-CN" sz="2800" u="sng" dirty="0">
                <a:latin typeface="黑体" pitchFamily="49" charset="-122"/>
                <a:ea typeface="黑体" pitchFamily="49" charset="-122"/>
              </a:rPr>
              <a:t>VS2010</a:t>
            </a:r>
            <a:r>
              <a:rPr lang="zh-CN" altLang="en-US" sz="2800" u="sng" dirty="0">
                <a:latin typeface="黑体" pitchFamily="49" charset="-122"/>
                <a:ea typeface="黑体" pitchFamily="49" charset="-122"/>
              </a:rPr>
              <a:t>上机环境</a:t>
            </a:r>
          </a:p>
          <a:p>
            <a:pPr marL="609600" indent="-609600">
              <a:lnSpc>
                <a:spcPct val="110000"/>
              </a:lnSpc>
              <a:buFontTx/>
              <a:buNone/>
            </a:pPr>
            <a:r>
              <a:rPr lang="zh-CN" altLang="en-US" sz="2800" dirty="0">
                <a:solidFill>
                  <a:schemeClr val="tx1"/>
                </a:solidFill>
                <a:latin typeface="黑体" pitchFamily="49" charset="-122"/>
                <a:ea typeface="黑体" pitchFamily="49" charset="-122"/>
              </a:rPr>
              <a:t>（</a:t>
            </a:r>
            <a:r>
              <a:rPr lang="en-US" altLang="zh-CN" sz="2800" dirty="0">
                <a:solidFill>
                  <a:schemeClr val="tx1"/>
                </a:solidFill>
                <a:latin typeface="黑体" pitchFamily="49" charset="-122"/>
                <a:ea typeface="黑体" pitchFamily="49" charset="-122"/>
              </a:rPr>
              <a:t>1</a:t>
            </a:r>
            <a:r>
              <a:rPr lang="zh-CN" altLang="en-US" sz="2800" dirty="0">
                <a:solidFill>
                  <a:schemeClr val="tx1"/>
                </a:solidFill>
                <a:latin typeface="黑体" pitchFamily="49" charset="-122"/>
                <a:ea typeface="黑体" pitchFamily="49" charset="-122"/>
              </a:rPr>
              <a:t>）每一个</a:t>
            </a:r>
            <a:r>
              <a:rPr lang="en-US" altLang="zh-CN" sz="2800" dirty="0">
                <a:solidFill>
                  <a:schemeClr val="tx1"/>
                </a:solidFill>
                <a:latin typeface="黑体" pitchFamily="49" charset="-122"/>
                <a:ea typeface="黑体" pitchFamily="49" charset="-122"/>
              </a:rPr>
              <a:t>C</a:t>
            </a:r>
            <a:r>
              <a:rPr lang="zh-CN" altLang="en-US" sz="2800" dirty="0">
                <a:solidFill>
                  <a:schemeClr val="tx1"/>
                </a:solidFill>
                <a:latin typeface="黑体" pitchFamily="49" charset="-122"/>
                <a:ea typeface="黑体" pitchFamily="49" charset="-122"/>
              </a:rPr>
              <a:t>程序必须包含在一个工程项目</a:t>
            </a:r>
          </a:p>
          <a:p>
            <a:pPr marL="609600" indent="-609600">
              <a:lnSpc>
                <a:spcPct val="110000"/>
              </a:lnSpc>
              <a:buFontTx/>
              <a:buNone/>
            </a:pPr>
            <a:r>
              <a:rPr lang="zh-CN" altLang="en-US" sz="2800" dirty="0">
                <a:solidFill>
                  <a:schemeClr val="tx1"/>
                </a:solidFill>
                <a:latin typeface="黑体" pitchFamily="49" charset="-122"/>
                <a:ea typeface="黑体" pitchFamily="49" charset="-122"/>
              </a:rPr>
              <a:t>  （</a:t>
            </a:r>
            <a:r>
              <a:rPr lang="en-US" altLang="zh-CN" sz="2800" dirty="0">
                <a:solidFill>
                  <a:schemeClr val="tx1"/>
                </a:solidFill>
                <a:latin typeface="黑体" pitchFamily="49" charset="-122"/>
                <a:ea typeface="黑体" pitchFamily="49" charset="-122"/>
              </a:rPr>
              <a:t>Project)</a:t>
            </a:r>
            <a:r>
              <a:rPr lang="zh-CN" altLang="en-US" sz="2800" dirty="0">
                <a:solidFill>
                  <a:schemeClr val="tx1"/>
                </a:solidFill>
                <a:latin typeface="黑体" pitchFamily="49" charset="-122"/>
                <a:ea typeface="黑体" pitchFamily="49" charset="-122"/>
              </a:rPr>
              <a:t>中。一个工程可以包含</a:t>
            </a:r>
            <a:r>
              <a:rPr lang="zh-CN" altLang="en-US" sz="2800" dirty="0">
                <a:solidFill>
                  <a:srgbClr val="800000"/>
                </a:solidFill>
                <a:latin typeface="黑体" pitchFamily="49" charset="-122"/>
                <a:ea typeface="黑体" pitchFamily="49" charset="-122"/>
              </a:rPr>
              <a:t>多个</a:t>
            </a:r>
            <a:r>
              <a:rPr lang="en-US" altLang="zh-CN" sz="2800" dirty="0">
                <a:solidFill>
                  <a:srgbClr val="800000"/>
                </a:solidFill>
                <a:latin typeface="黑体" pitchFamily="49" charset="-122"/>
                <a:ea typeface="黑体" pitchFamily="49" charset="-122"/>
              </a:rPr>
              <a:t>C</a:t>
            </a:r>
            <a:r>
              <a:rPr lang="zh-CN" altLang="en-US" sz="2800" dirty="0">
                <a:solidFill>
                  <a:srgbClr val="800000"/>
                </a:solidFill>
                <a:latin typeface="黑体" pitchFamily="49" charset="-122"/>
                <a:ea typeface="黑体" pitchFamily="49" charset="-122"/>
              </a:rPr>
              <a:t>程序</a:t>
            </a:r>
            <a:r>
              <a:rPr lang="zh-CN" altLang="en-US" sz="2800" dirty="0">
                <a:solidFill>
                  <a:schemeClr val="tx1"/>
                </a:solidFill>
                <a:latin typeface="黑体" pitchFamily="49" charset="-122"/>
                <a:ea typeface="黑体" pitchFamily="49" charset="-122"/>
              </a:rPr>
              <a:t>，但只能有一个</a:t>
            </a:r>
            <a:r>
              <a:rPr lang="en-US" altLang="zh-CN" sz="2800" dirty="0">
                <a:solidFill>
                  <a:srgbClr val="800000"/>
                </a:solidFill>
                <a:latin typeface="黑体" pitchFamily="49" charset="-122"/>
                <a:ea typeface="黑体" pitchFamily="49" charset="-122"/>
              </a:rPr>
              <a:t>main</a:t>
            </a:r>
            <a:r>
              <a:rPr lang="zh-CN" altLang="en-US" sz="2800" dirty="0">
                <a:solidFill>
                  <a:srgbClr val="800000"/>
                </a:solidFill>
                <a:latin typeface="黑体" pitchFamily="49" charset="-122"/>
                <a:ea typeface="黑体" pitchFamily="49" charset="-122"/>
              </a:rPr>
              <a:t>函数</a:t>
            </a:r>
            <a:r>
              <a:rPr lang="zh-CN" altLang="en-US" sz="2800" dirty="0">
                <a:solidFill>
                  <a:schemeClr val="tx1"/>
                </a:solidFill>
                <a:latin typeface="黑体" pitchFamily="49" charset="-122"/>
                <a:ea typeface="黑体" pitchFamily="49" charset="-122"/>
              </a:rPr>
              <a:t>。</a:t>
            </a:r>
          </a:p>
          <a:p>
            <a:pPr marL="609600" indent="-609600">
              <a:lnSpc>
                <a:spcPct val="110000"/>
              </a:lnSpc>
              <a:buFontTx/>
              <a:buNone/>
            </a:pPr>
            <a:r>
              <a:rPr lang="zh-CN" altLang="en-US" sz="2800" dirty="0">
                <a:solidFill>
                  <a:schemeClr val="tx1"/>
                </a:solidFill>
                <a:latin typeface="黑体" pitchFamily="49" charset="-122"/>
                <a:ea typeface="黑体" pitchFamily="49" charset="-122"/>
              </a:rPr>
              <a:t>（</a:t>
            </a:r>
            <a:r>
              <a:rPr lang="en-US" altLang="zh-CN" sz="2800" dirty="0">
                <a:solidFill>
                  <a:schemeClr val="tx1"/>
                </a:solidFill>
                <a:latin typeface="黑体" pitchFamily="49" charset="-122"/>
                <a:ea typeface="黑体" pitchFamily="49" charset="-122"/>
              </a:rPr>
              <a:t>2</a:t>
            </a:r>
            <a:r>
              <a:rPr lang="zh-CN" altLang="en-US" sz="2800" dirty="0">
                <a:solidFill>
                  <a:schemeClr val="tx1"/>
                </a:solidFill>
                <a:latin typeface="黑体" pitchFamily="49" charset="-122"/>
                <a:ea typeface="黑体" pitchFamily="49" charset="-122"/>
              </a:rPr>
              <a:t>）可以在编辑窗口直接输入程序，也可以在工程项目中添加已经存在的</a:t>
            </a:r>
            <a:r>
              <a:rPr lang="en-US" altLang="zh-CN" sz="2800" dirty="0">
                <a:solidFill>
                  <a:schemeClr val="tx1"/>
                </a:solidFill>
                <a:latin typeface="黑体" pitchFamily="49" charset="-122"/>
                <a:ea typeface="黑体" pitchFamily="49" charset="-122"/>
              </a:rPr>
              <a:t>C</a:t>
            </a:r>
            <a:r>
              <a:rPr lang="zh-CN" altLang="en-US" sz="2800" dirty="0">
                <a:solidFill>
                  <a:schemeClr val="tx1"/>
                </a:solidFill>
                <a:latin typeface="黑体" pitchFamily="49" charset="-122"/>
                <a:ea typeface="黑体" pitchFamily="49" charset="-122"/>
              </a:rPr>
              <a:t>源程序。</a:t>
            </a:r>
          </a:p>
          <a:p>
            <a:pPr marL="609600" indent="-609600">
              <a:lnSpc>
                <a:spcPct val="110000"/>
              </a:lnSpc>
              <a:buFontTx/>
              <a:buNone/>
            </a:pPr>
            <a:r>
              <a:rPr lang="zh-CN" altLang="en-US" sz="2800" dirty="0">
                <a:solidFill>
                  <a:schemeClr val="tx1"/>
                </a:solidFill>
                <a:latin typeface="黑体" pitchFamily="49" charset="-122"/>
                <a:ea typeface="黑体" pitchFamily="49" charset="-122"/>
              </a:rPr>
              <a:t>（３）提交作业：仅提交</a:t>
            </a:r>
            <a:r>
              <a:rPr lang="en-US" altLang="zh-CN" sz="2800" dirty="0">
                <a:solidFill>
                  <a:schemeClr val="tx1"/>
                </a:solidFill>
                <a:latin typeface="黑体" pitchFamily="49" charset="-122"/>
                <a:ea typeface="黑体" pitchFamily="49" charset="-122"/>
              </a:rPr>
              <a:t>.</a:t>
            </a:r>
            <a:r>
              <a:rPr lang="zh-CN" altLang="en-US" sz="2800" dirty="0">
                <a:solidFill>
                  <a:schemeClr val="tx1"/>
                </a:solidFill>
                <a:latin typeface="黑体" pitchFamily="49" charset="-122"/>
                <a:ea typeface="黑体" pitchFamily="49" charset="-122"/>
              </a:rPr>
              <a:t>Ｃ程序即可。</a:t>
            </a:r>
          </a:p>
          <a:p>
            <a:pPr marL="609600" indent="-609600">
              <a:lnSpc>
                <a:spcPct val="110000"/>
              </a:lnSpc>
              <a:buFontTx/>
              <a:buNone/>
            </a:pPr>
            <a:r>
              <a:rPr lang="zh-CN" altLang="en-US" sz="2800" dirty="0">
                <a:solidFill>
                  <a:schemeClr val="tx1"/>
                </a:solidFill>
                <a:latin typeface="黑体" pitchFamily="49" charset="-122"/>
                <a:ea typeface="黑体" pitchFamily="49" charset="-122"/>
              </a:rPr>
              <a:t>（４）建议工程保留在Ｃ盘以外的磁盘中。</a:t>
            </a:r>
          </a:p>
          <a:p>
            <a:pPr marL="609600" indent="-609600">
              <a:lnSpc>
                <a:spcPct val="110000"/>
              </a:lnSpc>
              <a:buFontTx/>
              <a:buNone/>
            </a:pPr>
            <a:r>
              <a:rPr lang="zh-CN" altLang="en-US" sz="2800" dirty="0">
                <a:solidFill>
                  <a:schemeClr val="tx1"/>
                </a:solidFill>
                <a:latin typeface="黑体" pitchFamily="49" charset="-122"/>
                <a:ea typeface="黑体" pitchFamily="49" charset="-122"/>
              </a:rPr>
              <a:t>（</a:t>
            </a:r>
            <a:r>
              <a:rPr lang="en-US" altLang="zh-CN" sz="2800" dirty="0">
                <a:solidFill>
                  <a:schemeClr val="tx1"/>
                </a:solidFill>
                <a:latin typeface="黑体" pitchFamily="49" charset="-122"/>
                <a:ea typeface="黑体" pitchFamily="49" charset="-122"/>
              </a:rPr>
              <a:t>5</a:t>
            </a:r>
            <a:r>
              <a:rPr lang="zh-CN" altLang="en-US" sz="2800" dirty="0">
                <a:solidFill>
                  <a:schemeClr val="tx1"/>
                </a:solidFill>
                <a:latin typeface="黑体" pitchFamily="49" charset="-122"/>
                <a:ea typeface="黑体" pitchFamily="49" charset="-122"/>
              </a:rPr>
              <a:t>）如果运行中出现死机，结束任务重新进入。</a:t>
            </a:r>
          </a:p>
          <a:p>
            <a:pPr marL="609600" indent="-609600">
              <a:lnSpc>
                <a:spcPct val="110000"/>
              </a:lnSpc>
              <a:buFontTx/>
              <a:buNone/>
            </a:pPr>
            <a:r>
              <a:rPr lang="zh-CN" altLang="en-US" sz="2800" dirty="0">
                <a:solidFill>
                  <a:schemeClr val="tx1"/>
                </a:solidFill>
                <a:latin typeface="黑体" pitchFamily="49" charset="-122"/>
                <a:ea typeface="黑体" pitchFamily="49" charset="-122"/>
              </a:rPr>
              <a:t>  </a:t>
            </a:r>
            <a:r>
              <a:rPr lang="en-US" altLang="zh-CN" sz="2800" dirty="0" err="1">
                <a:solidFill>
                  <a:schemeClr val="tx1"/>
                </a:solidFill>
                <a:latin typeface="黑体" pitchFamily="49" charset="-122"/>
                <a:ea typeface="黑体" pitchFamily="49" charset="-122"/>
              </a:rPr>
              <a:t>Ctrl+Alt+Del</a:t>
            </a:r>
            <a:endParaRPr lang="en-US" altLang="zh-CN" sz="2800"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34705173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604250" y="6361113"/>
            <a:ext cx="504825" cy="331787"/>
          </a:xfrm>
        </p:spPr>
        <p:txBody>
          <a:bodyPr/>
          <a:lstStyle/>
          <a:p>
            <a:pPr>
              <a:defRPr/>
            </a:pPr>
            <a:fld id="{13B60C9A-80D8-43D7-BA55-63A47C9ECD72}" type="slidenum">
              <a:rPr lang="zh-CN" altLang="en-US" smtClean="0"/>
              <a:pPr>
                <a:defRPr/>
              </a:pPr>
              <a:t>4</a:t>
            </a:fld>
            <a:endParaRPr lang="zh-CN" altLang="en-US" dirty="0"/>
          </a:p>
        </p:txBody>
      </p:sp>
      <p:grpSp>
        <p:nvGrpSpPr>
          <p:cNvPr id="6147" name="Group 23"/>
          <p:cNvGrpSpPr>
            <a:grpSpLocks/>
          </p:cNvGrpSpPr>
          <p:nvPr/>
        </p:nvGrpSpPr>
        <p:grpSpPr bwMode="auto">
          <a:xfrm>
            <a:off x="5657850" y="1433513"/>
            <a:ext cx="1577975" cy="1404937"/>
            <a:chOff x="0" y="0"/>
            <a:chExt cx="2657475" cy="2368550"/>
          </a:xfrm>
        </p:grpSpPr>
        <p:sp>
          <p:nvSpPr>
            <p:cNvPr id="6248" name="Freeform 1013"/>
            <p:cNvSpPr>
              <a:spLocks noEditPoints="1" noChangeArrowheads="1"/>
            </p:cNvSpPr>
            <p:nvPr/>
          </p:nvSpPr>
          <p:spPr bwMode="auto">
            <a:xfrm>
              <a:off x="0" y="0"/>
              <a:ext cx="2657475" cy="2368550"/>
            </a:xfrm>
            <a:custGeom>
              <a:avLst/>
              <a:gdLst/>
              <a:ahLst/>
              <a:cxnLst/>
              <a:rect l="0" t="0" r="0" b="0"/>
              <a:pathLst/>
            </a:custGeom>
            <a:solidFill>
              <a:srgbClr val="000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49" name="Freeform 1014"/>
            <p:cNvSpPr>
              <a:spLocks/>
            </p:cNvSpPr>
            <p:nvPr/>
          </p:nvSpPr>
          <p:spPr bwMode="auto">
            <a:xfrm>
              <a:off x="990600" y="2276475"/>
              <a:ext cx="12700" cy="190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0" name="Freeform 1015"/>
            <p:cNvSpPr>
              <a:spLocks/>
            </p:cNvSpPr>
            <p:nvPr/>
          </p:nvSpPr>
          <p:spPr bwMode="auto">
            <a:xfrm>
              <a:off x="911225" y="2311400"/>
              <a:ext cx="50800" cy="285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1" name="Freeform 1016"/>
            <p:cNvSpPr>
              <a:spLocks/>
            </p:cNvSpPr>
            <p:nvPr/>
          </p:nvSpPr>
          <p:spPr bwMode="auto">
            <a:xfrm>
              <a:off x="939800" y="2266950"/>
              <a:ext cx="317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2" name="Freeform 1017"/>
            <p:cNvSpPr>
              <a:spLocks noEditPoints="1" noChangeArrowheads="1"/>
            </p:cNvSpPr>
            <p:nvPr/>
          </p:nvSpPr>
          <p:spPr bwMode="auto">
            <a:xfrm>
              <a:off x="974725" y="2266950"/>
              <a:ext cx="444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53" name="Freeform 1018"/>
            <p:cNvSpPr>
              <a:spLocks/>
            </p:cNvSpPr>
            <p:nvPr/>
          </p:nvSpPr>
          <p:spPr bwMode="auto">
            <a:xfrm>
              <a:off x="2514600" y="2301875"/>
              <a:ext cx="825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4" name="Freeform 1019"/>
            <p:cNvSpPr>
              <a:spLocks/>
            </p:cNvSpPr>
            <p:nvPr/>
          </p:nvSpPr>
          <p:spPr bwMode="auto">
            <a:xfrm>
              <a:off x="2578100" y="2266950"/>
              <a:ext cx="317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5" name="Freeform 1020"/>
            <p:cNvSpPr>
              <a:spLocks/>
            </p:cNvSpPr>
            <p:nvPr/>
          </p:nvSpPr>
          <p:spPr bwMode="auto">
            <a:xfrm>
              <a:off x="1752600" y="2266950"/>
              <a:ext cx="381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6" name="Freeform 1021"/>
            <p:cNvSpPr>
              <a:spLocks/>
            </p:cNvSpPr>
            <p:nvPr/>
          </p:nvSpPr>
          <p:spPr bwMode="auto">
            <a:xfrm>
              <a:off x="1073150" y="2270125"/>
              <a:ext cx="9207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7" name="Freeform 1022"/>
            <p:cNvSpPr>
              <a:spLocks/>
            </p:cNvSpPr>
            <p:nvPr/>
          </p:nvSpPr>
          <p:spPr bwMode="auto">
            <a:xfrm>
              <a:off x="118427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8" name="Freeform 1023"/>
            <p:cNvSpPr>
              <a:spLocks/>
            </p:cNvSpPr>
            <p:nvPr/>
          </p:nvSpPr>
          <p:spPr bwMode="auto">
            <a:xfrm>
              <a:off x="1219200" y="2270125"/>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59" name="Freeform 1024"/>
            <p:cNvSpPr>
              <a:spLocks/>
            </p:cNvSpPr>
            <p:nvPr/>
          </p:nvSpPr>
          <p:spPr bwMode="auto">
            <a:xfrm>
              <a:off x="12954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0" name="Freeform 1025"/>
            <p:cNvSpPr>
              <a:spLocks/>
            </p:cNvSpPr>
            <p:nvPr/>
          </p:nvSpPr>
          <p:spPr bwMode="auto">
            <a:xfrm>
              <a:off x="1349375" y="2270125"/>
              <a:ext cx="762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1" name="Freeform 1026"/>
            <p:cNvSpPr>
              <a:spLocks/>
            </p:cNvSpPr>
            <p:nvPr/>
          </p:nvSpPr>
          <p:spPr bwMode="auto">
            <a:xfrm>
              <a:off x="133032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2" name="Freeform 1027"/>
            <p:cNvSpPr>
              <a:spLocks/>
            </p:cNvSpPr>
            <p:nvPr/>
          </p:nvSpPr>
          <p:spPr bwMode="auto">
            <a:xfrm>
              <a:off x="144145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3" name="Freeform 1028"/>
            <p:cNvSpPr>
              <a:spLocks/>
            </p:cNvSpPr>
            <p:nvPr/>
          </p:nvSpPr>
          <p:spPr bwMode="auto">
            <a:xfrm>
              <a:off x="14795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4" name="Freeform 1029"/>
            <p:cNvSpPr>
              <a:spLocks/>
            </p:cNvSpPr>
            <p:nvPr/>
          </p:nvSpPr>
          <p:spPr bwMode="auto">
            <a:xfrm>
              <a:off x="15176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5" name="Freeform 1030"/>
            <p:cNvSpPr>
              <a:spLocks/>
            </p:cNvSpPr>
            <p:nvPr/>
          </p:nvSpPr>
          <p:spPr bwMode="auto">
            <a:xfrm>
              <a:off x="1552575"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6" name="Freeform 1031"/>
            <p:cNvSpPr>
              <a:spLocks/>
            </p:cNvSpPr>
            <p:nvPr/>
          </p:nvSpPr>
          <p:spPr bwMode="auto">
            <a:xfrm>
              <a:off x="1590675" y="2270125"/>
              <a:ext cx="57150" cy="666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7" name="Freeform 1032"/>
            <p:cNvSpPr>
              <a:spLocks/>
            </p:cNvSpPr>
            <p:nvPr/>
          </p:nvSpPr>
          <p:spPr bwMode="auto">
            <a:xfrm>
              <a:off x="1898650" y="2270125"/>
              <a:ext cx="952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8" name="Freeform 1033"/>
            <p:cNvSpPr>
              <a:spLocks/>
            </p:cNvSpPr>
            <p:nvPr/>
          </p:nvSpPr>
          <p:spPr bwMode="auto">
            <a:xfrm>
              <a:off x="200977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69" name="Freeform 1034"/>
            <p:cNvSpPr>
              <a:spLocks/>
            </p:cNvSpPr>
            <p:nvPr/>
          </p:nvSpPr>
          <p:spPr bwMode="auto">
            <a:xfrm>
              <a:off x="2047875" y="2270125"/>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0" name="Freeform 1035"/>
            <p:cNvSpPr>
              <a:spLocks/>
            </p:cNvSpPr>
            <p:nvPr/>
          </p:nvSpPr>
          <p:spPr bwMode="auto">
            <a:xfrm>
              <a:off x="21209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1" name="Freeform 1036"/>
            <p:cNvSpPr>
              <a:spLocks/>
            </p:cNvSpPr>
            <p:nvPr/>
          </p:nvSpPr>
          <p:spPr bwMode="auto">
            <a:xfrm>
              <a:off x="2178050" y="2270125"/>
              <a:ext cx="730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2" name="Freeform 1037"/>
            <p:cNvSpPr>
              <a:spLocks/>
            </p:cNvSpPr>
            <p:nvPr/>
          </p:nvSpPr>
          <p:spPr bwMode="auto">
            <a:xfrm>
              <a:off x="21590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3" name="Freeform 1038"/>
            <p:cNvSpPr>
              <a:spLocks/>
            </p:cNvSpPr>
            <p:nvPr/>
          </p:nvSpPr>
          <p:spPr bwMode="auto">
            <a:xfrm>
              <a:off x="227012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4" name="Freeform 1039"/>
            <p:cNvSpPr>
              <a:spLocks/>
            </p:cNvSpPr>
            <p:nvPr/>
          </p:nvSpPr>
          <p:spPr bwMode="auto">
            <a:xfrm>
              <a:off x="2305050" y="2270125"/>
              <a:ext cx="222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5" name="Freeform 1040"/>
            <p:cNvSpPr>
              <a:spLocks/>
            </p:cNvSpPr>
            <p:nvPr/>
          </p:nvSpPr>
          <p:spPr bwMode="auto">
            <a:xfrm>
              <a:off x="23431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6" name="Freeform 1041"/>
            <p:cNvSpPr>
              <a:spLocks/>
            </p:cNvSpPr>
            <p:nvPr/>
          </p:nvSpPr>
          <p:spPr bwMode="auto">
            <a:xfrm>
              <a:off x="23812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7" name="Freeform 1042"/>
            <p:cNvSpPr>
              <a:spLocks/>
            </p:cNvSpPr>
            <p:nvPr/>
          </p:nvSpPr>
          <p:spPr bwMode="auto">
            <a:xfrm>
              <a:off x="2416175" y="2270125"/>
              <a:ext cx="57150" cy="666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8" name="Freeform 1043"/>
            <p:cNvSpPr>
              <a:spLocks/>
            </p:cNvSpPr>
            <p:nvPr/>
          </p:nvSpPr>
          <p:spPr bwMode="auto">
            <a:xfrm>
              <a:off x="2133600" y="28575"/>
              <a:ext cx="508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79" name="Freeform 1044"/>
            <p:cNvSpPr>
              <a:spLocks/>
            </p:cNvSpPr>
            <p:nvPr/>
          </p:nvSpPr>
          <p:spPr bwMode="auto">
            <a:xfrm>
              <a:off x="1593850" y="2857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0" name="Freeform 1045"/>
            <p:cNvSpPr>
              <a:spLocks/>
            </p:cNvSpPr>
            <p:nvPr/>
          </p:nvSpPr>
          <p:spPr bwMode="auto">
            <a:xfrm>
              <a:off x="2060575" y="3492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1" name="Freeform 1046"/>
            <p:cNvSpPr>
              <a:spLocks/>
            </p:cNvSpPr>
            <p:nvPr/>
          </p:nvSpPr>
          <p:spPr bwMode="auto">
            <a:xfrm>
              <a:off x="2012950" y="3492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2" name="Freeform 1047"/>
            <p:cNvSpPr>
              <a:spLocks/>
            </p:cNvSpPr>
            <p:nvPr/>
          </p:nvSpPr>
          <p:spPr bwMode="auto">
            <a:xfrm>
              <a:off x="1270000" y="22225"/>
              <a:ext cx="4127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3" name="Freeform 1048"/>
            <p:cNvSpPr>
              <a:spLocks/>
            </p:cNvSpPr>
            <p:nvPr/>
          </p:nvSpPr>
          <p:spPr bwMode="auto">
            <a:xfrm>
              <a:off x="1952625" y="25400"/>
              <a:ext cx="285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4" name="Freeform 1049"/>
            <p:cNvSpPr>
              <a:spLocks noEditPoints="1" noChangeArrowheads="1"/>
            </p:cNvSpPr>
            <p:nvPr/>
          </p:nvSpPr>
          <p:spPr bwMode="auto">
            <a:xfrm>
              <a:off x="2000250" y="2540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85" name="Freeform 1050"/>
            <p:cNvSpPr>
              <a:spLocks noEditPoints="1" noChangeArrowheads="1"/>
            </p:cNvSpPr>
            <p:nvPr/>
          </p:nvSpPr>
          <p:spPr bwMode="auto">
            <a:xfrm>
              <a:off x="2047875" y="2540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86" name="Rectangle 1051"/>
            <p:cNvSpPr>
              <a:spLocks noChangeArrowheads="1"/>
            </p:cNvSpPr>
            <p:nvPr/>
          </p:nvSpPr>
          <p:spPr bwMode="auto">
            <a:xfrm>
              <a:off x="2098675" y="50800"/>
              <a:ext cx="25400"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itchFamily="34" charset="-128"/>
              </a:endParaRPr>
            </a:p>
          </p:txBody>
        </p:sp>
        <p:sp>
          <p:nvSpPr>
            <p:cNvPr id="6287" name="Freeform 1052"/>
            <p:cNvSpPr>
              <a:spLocks/>
            </p:cNvSpPr>
            <p:nvPr/>
          </p:nvSpPr>
          <p:spPr bwMode="auto">
            <a:xfrm>
              <a:off x="615950" y="25400"/>
              <a:ext cx="444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8" name="Freeform 1053"/>
            <p:cNvSpPr>
              <a:spLocks/>
            </p:cNvSpPr>
            <p:nvPr/>
          </p:nvSpPr>
          <p:spPr bwMode="auto">
            <a:xfrm>
              <a:off x="669925" y="25400"/>
              <a:ext cx="635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89" name="Rectangle 1054"/>
            <p:cNvSpPr>
              <a:spLocks noChangeArrowheads="1"/>
            </p:cNvSpPr>
            <p:nvPr/>
          </p:nvSpPr>
          <p:spPr bwMode="auto">
            <a:xfrm>
              <a:off x="590550" y="25400"/>
              <a:ext cx="127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itchFamily="34" charset="-128"/>
              </a:endParaRPr>
            </a:p>
          </p:txBody>
        </p:sp>
        <p:sp>
          <p:nvSpPr>
            <p:cNvPr id="6290" name="Freeform 1055"/>
            <p:cNvSpPr>
              <a:spLocks/>
            </p:cNvSpPr>
            <p:nvPr/>
          </p:nvSpPr>
          <p:spPr bwMode="auto">
            <a:xfrm>
              <a:off x="536575" y="25400"/>
              <a:ext cx="444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1" name="Freeform 1056"/>
            <p:cNvSpPr>
              <a:spLocks/>
            </p:cNvSpPr>
            <p:nvPr/>
          </p:nvSpPr>
          <p:spPr bwMode="auto">
            <a:xfrm>
              <a:off x="1733550" y="19050"/>
              <a:ext cx="254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2" name="Freeform 1057"/>
            <p:cNvSpPr>
              <a:spLocks noEditPoints="1" noChangeArrowheads="1"/>
            </p:cNvSpPr>
            <p:nvPr/>
          </p:nvSpPr>
          <p:spPr bwMode="auto">
            <a:xfrm>
              <a:off x="1581150" y="1905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93" name="Freeform 1058"/>
            <p:cNvSpPr>
              <a:spLocks/>
            </p:cNvSpPr>
            <p:nvPr/>
          </p:nvSpPr>
          <p:spPr bwMode="auto">
            <a:xfrm>
              <a:off x="1679575" y="22225"/>
              <a:ext cx="444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4" name="Freeform 1059"/>
            <p:cNvSpPr>
              <a:spLocks/>
            </p:cNvSpPr>
            <p:nvPr/>
          </p:nvSpPr>
          <p:spPr bwMode="auto">
            <a:xfrm>
              <a:off x="1628775" y="1905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5" name="Freeform 1060"/>
            <p:cNvSpPr>
              <a:spLocks/>
            </p:cNvSpPr>
            <p:nvPr/>
          </p:nvSpPr>
          <p:spPr bwMode="auto">
            <a:xfrm>
              <a:off x="796925" y="2305050"/>
              <a:ext cx="825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6" name="Freeform 1061"/>
            <p:cNvSpPr>
              <a:spLocks/>
            </p:cNvSpPr>
            <p:nvPr/>
          </p:nvSpPr>
          <p:spPr bwMode="auto">
            <a:xfrm>
              <a:off x="860425" y="2270125"/>
              <a:ext cx="317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7" name="Freeform 1062"/>
            <p:cNvSpPr>
              <a:spLocks/>
            </p:cNvSpPr>
            <p:nvPr/>
          </p:nvSpPr>
          <p:spPr bwMode="auto">
            <a:xfrm>
              <a:off x="34925" y="2270125"/>
              <a:ext cx="381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8" name="Freeform 1063"/>
            <p:cNvSpPr>
              <a:spLocks/>
            </p:cNvSpPr>
            <p:nvPr/>
          </p:nvSpPr>
          <p:spPr bwMode="auto">
            <a:xfrm>
              <a:off x="180975" y="2273300"/>
              <a:ext cx="952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99" name="Freeform 1064"/>
            <p:cNvSpPr>
              <a:spLocks/>
            </p:cNvSpPr>
            <p:nvPr/>
          </p:nvSpPr>
          <p:spPr bwMode="auto">
            <a:xfrm>
              <a:off x="292100"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0" name="Freeform 1065"/>
            <p:cNvSpPr>
              <a:spLocks/>
            </p:cNvSpPr>
            <p:nvPr/>
          </p:nvSpPr>
          <p:spPr bwMode="auto">
            <a:xfrm>
              <a:off x="330200" y="2273300"/>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1" name="Freeform 1066"/>
            <p:cNvSpPr>
              <a:spLocks/>
            </p:cNvSpPr>
            <p:nvPr/>
          </p:nvSpPr>
          <p:spPr bwMode="auto">
            <a:xfrm>
              <a:off x="403225"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2" name="Freeform 1067"/>
            <p:cNvSpPr>
              <a:spLocks/>
            </p:cNvSpPr>
            <p:nvPr/>
          </p:nvSpPr>
          <p:spPr bwMode="auto">
            <a:xfrm>
              <a:off x="460375" y="2273300"/>
              <a:ext cx="730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3" name="Freeform 1068"/>
            <p:cNvSpPr>
              <a:spLocks/>
            </p:cNvSpPr>
            <p:nvPr/>
          </p:nvSpPr>
          <p:spPr bwMode="auto">
            <a:xfrm>
              <a:off x="441325"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4" name="Freeform 1069"/>
            <p:cNvSpPr>
              <a:spLocks/>
            </p:cNvSpPr>
            <p:nvPr/>
          </p:nvSpPr>
          <p:spPr bwMode="auto">
            <a:xfrm>
              <a:off x="552450"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5" name="Freeform 1070"/>
            <p:cNvSpPr>
              <a:spLocks/>
            </p:cNvSpPr>
            <p:nvPr/>
          </p:nvSpPr>
          <p:spPr bwMode="auto">
            <a:xfrm>
              <a:off x="5873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6" name="Freeform 1071"/>
            <p:cNvSpPr>
              <a:spLocks/>
            </p:cNvSpPr>
            <p:nvPr/>
          </p:nvSpPr>
          <p:spPr bwMode="auto">
            <a:xfrm>
              <a:off x="6254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7" name="Freeform 1072"/>
            <p:cNvSpPr>
              <a:spLocks/>
            </p:cNvSpPr>
            <p:nvPr/>
          </p:nvSpPr>
          <p:spPr bwMode="auto">
            <a:xfrm>
              <a:off x="6635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8" name="Freeform 1073"/>
            <p:cNvSpPr>
              <a:spLocks/>
            </p:cNvSpPr>
            <p:nvPr/>
          </p:nvSpPr>
          <p:spPr bwMode="auto">
            <a:xfrm>
              <a:off x="698500" y="2273300"/>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309" name="Freeform 1075"/>
            <p:cNvSpPr>
              <a:spLocks/>
            </p:cNvSpPr>
            <p:nvPr/>
          </p:nvSpPr>
          <p:spPr bwMode="auto">
            <a:xfrm>
              <a:off x="120650" y="352425"/>
              <a:ext cx="2419350" cy="1654175"/>
            </a:xfrm>
            <a:custGeom>
              <a:avLst/>
              <a:gdLst/>
              <a:ahLst/>
              <a:cxnLst/>
              <a:rect l="0" t="0" r="0" b="0"/>
              <a:pathLst/>
            </a:custGeom>
            <a:blipFill dpi="0" rotWithShape="0">
              <a:blip r:embed="rId3"/>
              <a:srcRect/>
              <a:stretch>
                <a:fillRect/>
              </a:stretch>
            </a:blipFill>
            <a:ln w="12700" cmpd="sng">
              <a:solidFill>
                <a:srgbClr val="E6E6E6"/>
              </a:solidFill>
              <a:round/>
              <a:headEnd/>
              <a:tailEnd/>
            </a:ln>
          </p:spPr>
          <p:txBody>
            <a:bodyPr wrap="none" anchor="ctr"/>
            <a:lstStyle/>
            <a:p>
              <a:endParaRPr lang="zh-CN" altLang="en-US"/>
            </a:p>
          </p:txBody>
        </p:sp>
      </p:grpSp>
      <p:grpSp>
        <p:nvGrpSpPr>
          <p:cNvPr id="6148" name="Group 161"/>
          <p:cNvGrpSpPr>
            <a:grpSpLocks/>
          </p:cNvGrpSpPr>
          <p:nvPr/>
        </p:nvGrpSpPr>
        <p:grpSpPr bwMode="auto">
          <a:xfrm>
            <a:off x="2892425" y="1443038"/>
            <a:ext cx="1577975" cy="1406525"/>
            <a:chOff x="0" y="0"/>
            <a:chExt cx="2657475" cy="2368550"/>
          </a:xfrm>
        </p:grpSpPr>
        <p:sp>
          <p:nvSpPr>
            <p:cNvPr id="6186" name="Freeform 1013"/>
            <p:cNvSpPr>
              <a:spLocks noEditPoints="1" noChangeArrowheads="1"/>
            </p:cNvSpPr>
            <p:nvPr/>
          </p:nvSpPr>
          <p:spPr bwMode="auto">
            <a:xfrm>
              <a:off x="0" y="0"/>
              <a:ext cx="2657475" cy="2368550"/>
            </a:xfrm>
            <a:custGeom>
              <a:avLst/>
              <a:gdLst/>
              <a:ahLst/>
              <a:cxnLst/>
              <a:rect l="0" t="0" r="0" b="0"/>
              <a:pathLst/>
            </a:custGeom>
            <a:solidFill>
              <a:srgbClr val="000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187" name="Freeform 1014"/>
            <p:cNvSpPr>
              <a:spLocks/>
            </p:cNvSpPr>
            <p:nvPr/>
          </p:nvSpPr>
          <p:spPr bwMode="auto">
            <a:xfrm>
              <a:off x="990600" y="2276475"/>
              <a:ext cx="12700" cy="190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88" name="Freeform 1015"/>
            <p:cNvSpPr>
              <a:spLocks/>
            </p:cNvSpPr>
            <p:nvPr/>
          </p:nvSpPr>
          <p:spPr bwMode="auto">
            <a:xfrm>
              <a:off x="911225" y="2311400"/>
              <a:ext cx="50800" cy="285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89" name="Freeform 1016"/>
            <p:cNvSpPr>
              <a:spLocks/>
            </p:cNvSpPr>
            <p:nvPr/>
          </p:nvSpPr>
          <p:spPr bwMode="auto">
            <a:xfrm>
              <a:off x="939800" y="2266950"/>
              <a:ext cx="317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0" name="Freeform 1017"/>
            <p:cNvSpPr>
              <a:spLocks noEditPoints="1" noChangeArrowheads="1"/>
            </p:cNvSpPr>
            <p:nvPr/>
          </p:nvSpPr>
          <p:spPr bwMode="auto">
            <a:xfrm>
              <a:off x="974725" y="2266950"/>
              <a:ext cx="444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191" name="Freeform 1018"/>
            <p:cNvSpPr>
              <a:spLocks/>
            </p:cNvSpPr>
            <p:nvPr/>
          </p:nvSpPr>
          <p:spPr bwMode="auto">
            <a:xfrm>
              <a:off x="2514600" y="2301875"/>
              <a:ext cx="825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2" name="Freeform 1019"/>
            <p:cNvSpPr>
              <a:spLocks/>
            </p:cNvSpPr>
            <p:nvPr/>
          </p:nvSpPr>
          <p:spPr bwMode="auto">
            <a:xfrm>
              <a:off x="2578100" y="2266950"/>
              <a:ext cx="317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3" name="Freeform 1020"/>
            <p:cNvSpPr>
              <a:spLocks/>
            </p:cNvSpPr>
            <p:nvPr/>
          </p:nvSpPr>
          <p:spPr bwMode="auto">
            <a:xfrm>
              <a:off x="1752600" y="2266950"/>
              <a:ext cx="381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4" name="Freeform 1021"/>
            <p:cNvSpPr>
              <a:spLocks/>
            </p:cNvSpPr>
            <p:nvPr/>
          </p:nvSpPr>
          <p:spPr bwMode="auto">
            <a:xfrm>
              <a:off x="1073150" y="2270125"/>
              <a:ext cx="9207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5" name="Freeform 1022"/>
            <p:cNvSpPr>
              <a:spLocks/>
            </p:cNvSpPr>
            <p:nvPr/>
          </p:nvSpPr>
          <p:spPr bwMode="auto">
            <a:xfrm>
              <a:off x="118427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6" name="Freeform 1023"/>
            <p:cNvSpPr>
              <a:spLocks/>
            </p:cNvSpPr>
            <p:nvPr/>
          </p:nvSpPr>
          <p:spPr bwMode="auto">
            <a:xfrm>
              <a:off x="1219200" y="2270125"/>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7" name="Freeform 1024"/>
            <p:cNvSpPr>
              <a:spLocks/>
            </p:cNvSpPr>
            <p:nvPr/>
          </p:nvSpPr>
          <p:spPr bwMode="auto">
            <a:xfrm>
              <a:off x="12954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8" name="Freeform 1025"/>
            <p:cNvSpPr>
              <a:spLocks/>
            </p:cNvSpPr>
            <p:nvPr/>
          </p:nvSpPr>
          <p:spPr bwMode="auto">
            <a:xfrm>
              <a:off x="1349375" y="2270125"/>
              <a:ext cx="762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199" name="Freeform 1026"/>
            <p:cNvSpPr>
              <a:spLocks/>
            </p:cNvSpPr>
            <p:nvPr/>
          </p:nvSpPr>
          <p:spPr bwMode="auto">
            <a:xfrm>
              <a:off x="133032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0" name="Freeform 1027"/>
            <p:cNvSpPr>
              <a:spLocks/>
            </p:cNvSpPr>
            <p:nvPr/>
          </p:nvSpPr>
          <p:spPr bwMode="auto">
            <a:xfrm>
              <a:off x="144145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1" name="Freeform 1028"/>
            <p:cNvSpPr>
              <a:spLocks/>
            </p:cNvSpPr>
            <p:nvPr/>
          </p:nvSpPr>
          <p:spPr bwMode="auto">
            <a:xfrm>
              <a:off x="14795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2" name="Freeform 1029"/>
            <p:cNvSpPr>
              <a:spLocks/>
            </p:cNvSpPr>
            <p:nvPr/>
          </p:nvSpPr>
          <p:spPr bwMode="auto">
            <a:xfrm>
              <a:off x="15176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3" name="Freeform 1030"/>
            <p:cNvSpPr>
              <a:spLocks/>
            </p:cNvSpPr>
            <p:nvPr/>
          </p:nvSpPr>
          <p:spPr bwMode="auto">
            <a:xfrm>
              <a:off x="1552575"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4" name="Freeform 1031"/>
            <p:cNvSpPr>
              <a:spLocks/>
            </p:cNvSpPr>
            <p:nvPr/>
          </p:nvSpPr>
          <p:spPr bwMode="auto">
            <a:xfrm>
              <a:off x="1590675" y="2270125"/>
              <a:ext cx="57150" cy="666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5" name="Freeform 1032"/>
            <p:cNvSpPr>
              <a:spLocks/>
            </p:cNvSpPr>
            <p:nvPr/>
          </p:nvSpPr>
          <p:spPr bwMode="auto">
            <a:xfrm>
              <a:off x="1898650" y="2270125"/>
              <a:ext cx="952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6" name="Freeform 1033"/>
            <p:cNvSpPr>
              <a:spLocks/>
            </p:cNvSpPr>
            <p:nvPr/>
          </p:nvSpPr>
          <p:spPr bwMode="auto">
            <a:xfrm>
              <a:off x="200977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7" name="Freeform 1034"/>
            <p:cNvSpPr>
              <a:spLocks/>
            </p:cNvSpPr>
            <p:nvPr/>
          </p:nvSpPr>
          <p:spPr bwMode="auto">
            <a:xfrm>
              <a:off x="2047875" y="2270125"/>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8" name="Freeform 1035"/>
            <p:cNvSpPr>
              <a:spLocks/>
            </p:cNvSpPr>
            <p:nvPr/>
          </p:nvSpPr>
          <p:spPr bwMode="auto">
            <a:xfrm>
              <a:off x="21209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09" name="Freeform 1036"/>
            <p:cNvSpPr>
              <a:spLocks/>
            </p:cNvSpPr>
            <p:nvPr/>
          </p:nvSpPr>
          <p:spPr bwMode="auto">
            <a:xfrm>
              <a:off x="2178050" y="2270125"/>
              <a:ext cx="730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0" name="Freeform 1037"/>
            <p:cNvSpPr>
              <a:spLocks/>
            </p:cNvSpPr>
            <p:nvPr/>
          </p:nvSpPr>
          <p:spPr bwMode="auto">
            <a:xfrm>
              <a:off x="2159000"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1" name="Freeform 1038"/>
            <p:cNvSpPr>
              <a:spLocks/>
            </p:cNvSpPr>
            <p:nvPr/>
          </p:nvSpPr>
          <p:spPr bwMode="auto">
            <a:xfrm>
              <a:off x="2270125" y="2270125"/>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2" name="Freeform 1039"/>
            <p:cNvSpPr>
              <a:spLocks/>
            </p:cNvSpPr>
            <p:nvPr/>
          </p:nvSpPr>
          <p:spPr bwMode="auto">
            <a:xfrm>
              <a:off x="2305050" y="2270125"/>
              <a:ext cx="222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3" name="Freeform 1040"/>
            <p:cNvSpPr>
              <a:spLocks/>
            </p:cNvSpPr>
            <p:nvPr/>
          </p:nvSpPr>
          <p:spPr bwMode="auto">
            <a:xfrm>
              <a:off x="23431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4" name="Freeform 1041"/>
            <p:cNvSpPr>
              <a:spLocks/>
            </p:cNvSpPr>
            <p:nvPr/>
          </p:nvSpPr>
          <p:spPr bwMode="auto">
            <a:xfrm>
              <a:off x="2381250" y="2270125"/>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5" name="Freeform 1042"/>
            <p:cNvSpPr>
              <a:spLocks/>
            </p:cNvSpPr>
            <p:nvPr/>
          </p:nvSpPr>
          <p:spPr bwMode="auto">
            <a:xfrm>
              <a:off x="2416175" y="2270125"/>
              <a:ext cx="57150" cy="6667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6" name="Freeform 1043"/>
            <p:cNvSpPr>
              <a:spLocks/>
            </p:cNvSpPr>
            <p:nvPr/>
          </p:nvSpPr>
          <p:spPr bwMode="auto">
            <a:xfrm>
              <a:off x="2133600" y="28575"/>
              <a:ext cx="508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7" name="Freeform 1044"/>
            <p:cNvSpPr>
              <a:spLocks/>
            </p:cNvSpPr>
            <p:nvPr/>
          </p:nvSpPr>
          <p:spPr bwMode="auto">
            <a:xfrm>
              <a:off x="1593850" y="2857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8" name="Freeform 1045"/>
            <p:cNvSpPr>
              <a:spLocks/>
            </p:cNvSpPr>
            <p:nvPr/>
          </p:nvSpPr>
          <p:spPr bwMode="auto">
            <a:xfrm>
              <a:off x="2060575" y="3492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19" name="Freeform 1046"/>
            <p:cNvSpPr>
              <a:spLocks/>
            </p:cNvSpPr>
            <p:nvPr/>
          </p:nvSpPr>
          <p:spPr bwMode="auto">
            <a:xfrm>
              <a:off x="2012950" y="34925"/>
              <a:ext cx="15875" cy="31750"/>
            </a:xfrm>
            <a:custGeom>
              <a:avLst/>
              <a:gdLst/>
              <a:ahLst/>
              <a:cxnLst/>
              <a:rect l="0" t="0" r="0" b="0"/>
              <a:pathLst/>
            </a:custGeom>
            <a:solidFill>
              <a:srgbClr val="212125"/>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0" name="Freeform 1047"/>
            <p:cNvSpPr>
              <a:spLocks/>
            </p:cNvSpPr>
            <p:nvPr/>
          </p:nvSpPr>
          <p:spPr bwMode="auto">
            <a:xfrm>
              <a:off x="1270000" y="22225"/>
              <a:ext cx="4127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1" name="Freeform 1048"/>
            <p:cNvSpPr>
              <a:spLocks/>
            </p:cNvSpPr>
            <p:nvPr/>
          </p:nvSpPr>
          <p:spPr bwMode="auto">
            <a:xfrm>
              <a:off x="1952625" y="25400"/>
              <a:ext cx="285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2" name="Freeform 1049"/>
            <p:cNvSpPr>
              <a:spLocks noEditPoints="1" noChangeArrowheads="1"/>
            </p:cNvSpPr>
            <p:nvPr/>
          </p:nvSpPr>
          <p:spPr bwMode="auto">
            <a:xfrm>
              <a:off x="2000250" y="2540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23" name="Freeform 1050"/>
            <p:cNvSpPr>
              <a:spLocks noEditPoints="1" noChangeArrowheads="1"/>
            </p:cNvSpPr>
            <p:nvPr/>
          </p:nvSpPr>
          <p:spPr bwMode="auto">
            <a:xfrm>
              <a:off x="2047875" y="2540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24" name="Rectangle 1051"/>
            <p:cNvSpPr>
              <a:spLocks noChangeArrowheads="1"/>
            </p:cNvSpPr>
            <p:nvPr/>
          </p:nvSpPr>
          <p:spPr bwMode="auto">
            <a:xfrm>
              <a:off x="2098675" y="50800"/>
              <a:ext cx="25400"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itchFamily="34" charset="-128"/>
              </a:endParaRPr>
            </a:p>
          </p:txBody>
        </p:sp>
        <p:sp>
          <p:nvSpPr>
            <p:cNvPr id="6225" name="Freeform 1052"/>
            <p:cNvSpPr>
              <a:spLocks/>
            </p:cNvSpPr>
            <p:nvPr/>
          </p:nvSpPr>
          <p:spPr bwMode="auto">
            <a:xfrm>
              <a:off x="615950" y="25400"/>
              <a:ext cx="444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6" name="Freeform 1053"/>
            <p:cNvSpPr>
              <a:spLocks/>
            </p:cNvSpPr>
            <p:nvPr/>
          </p:nvSpPr>
          <p:spPr bwMode="auto">
            <a:xfrm>
              <a:off x="669925" y="25400"/>
              <a:ext cx="635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7" name="Rectangle 1054"/>
            <p:cNvSpPr>
              <a:spLocks noChangeArrowheads="1"/>
            </p:cNvSpPr>
            <p:nvPr/>
          </p:nvSpPr>
          <p:spPr bwMode="auto">
            <a:xfrm>
              <a:off x="590550" y="25400"/>
              <a:ext cx="127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itchFamily="34" charset="-128"/>
              </a:endParaRPr>
            </a:p>
          </p:txBody>
        </p:sp>
        <p:sp>
          <p:nvSpPr>
            <p:cNvPr id="6228" name="Freeform 1055"/>
            <p:cNvSpPr>
              <a:spLocks/>
            </p:cNvSpPr>
            <p:nvPr/>
          </p:nvSpPr>
          <p:spPr bwMode="auto">
            <a:xfrm>
              <a:off x="536575" y="25400"/>
              <a:ext cx="444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29" name="Freeform 1056"/>
            <p:cNvSpPr>
              <a:spLocks/>
            </p:cNvSpPr>
            <p:nvPr/>
          </p:nvSpPr>
          <p:spPr bwMode="auto">
            <a:xfrm>
              <a:off x="1733550" y="19050"/>
              <a:ext cx="2540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0" name="Freeform 1057"/>
            <p:cNvSpPr>
              <a:spLocks noEditPoints="1" noChangeArrowheads="1"/>
            </p:cNvSpPr>
            <p:nvPr/>
          </p:nvSpPr>
          <p:spPr bwMode="auto">
            <a:xfrm>
              <a:off x="1581150" y="1905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en-US"/>
            </a:p>
          </p:txBody>
        </p:sp>
        <p:sp>
          <p:nvSpPr>
            <p:cNvPr id="6231" name="Freeform 1058"/>
            <p:cNvSpPr>
              <a:spLocks/>
            </p:cNvSpPr>
            <p:nvPr/>
          </p:nvSpPr>
          <p:spPr bwMode="auto">
            <a:xfrm>
              <a:off x="1679575" y="22225"/>
              <a:ext cx="44450" cy="444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2" name="Freeform 1059"/>
            <p:cNvSpPr>
              <a:spLocks/>
            </p:cNvSpPr>
            <p:nvPr/>
          </p:nvSpPr>
          <p:spPr bwMode="auto">
            <a:xfrm>
              <a:off x="1628775" y="19050"/>
              <a:ext cx="41275"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3" name="Freeform 1060"/>
            <p:cNvSpPr>
              <a:spLocks/>
            </p:cNvSpPr>
            <p:nvPr/>
          </p:nvSpPr>
          <p:spPr bwMode="auto">
            <a:xfrm>
              <a:off x="796925" y="2305050"/>
              <a:ext cx="825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4" name="Freeform 1061"/>
            <p:cNvSpPr>
              <a:spLocks/>
            </p:cNvSpPr>
            <p:nvPr/>
          </p:nvSpPr>
          <p:spPr bwMode="auto">
            <a:xfrm>
              <a:off x="860425" y="2270125"/>
              <a:ext cx="31750" cy="476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5" name="Freeform 1062"/>
            <p:cNvSpPr>
              <a:spLocks/>
            </p:cNvSpPr>
            <p:nvPr/>
          </p:nvSpPr>
          <p:spPr bwMode="auto">
            <a:xfrm>
              <a:off x="34925" y="2270125"/>
              <a:ext cx="3810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6" name="Freeform 1063"/>
            <p:cNvSpPr>
              <a:spLocks/>
            </p:cNvSpPr>
            <p:nvPr/>
          </p:nvSpPr>
          <p:spPr bwMode="auto">
            <a:xfrm>
              <a:off x="180975" y="2273300"/>
              <a:ext cx="952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7" name="Freeform 1064"/>
            <p:cNvSpPr>
              <a:spLocks/>
            </p:cNvSpPr>
            <p:nvPr/>
          </p:nvSpPr>
          <p:spPr bwMode="auto">
            <a:xfrm>
              <a:off x="292100"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8" name="Freeform 1065"/>
            <p:cNvSpPr>
              <a:spLocks/>
            </p:cNvSpPr>
            <p:nvPr/>
          </p:nvSpPr>
          <p:spPr bwMode="auto">
            <a:xfrm>
              <a:off x="330200" y="2273300"/>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39" name="Freeform 1066"/>
            <p:cNvSpPr>
              <a:spLocks/>
            </p:cNvSpPr>
            <p:nvPr/>
          </p:nvSpPr>
          <p:spPr bwMode="auto">
            <a:xfrm>
              <a:off x="403225"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0" name="Freeform 1067"/>
            <p:cNvSpPr>
              <a:spLocks/>
            </p:cNvSpPr>
            <p:nvPr/>
          </p:nvSpPr>
          <p:spPr bwMode="auto">
            <a:xfrm>
              <a:off x="460375" y="2273300"/>
              <a:ext cx="73025"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1" name="Freeform 1068"/>
            <p:cNvSpPr>
              <a:spLocks/>
            </p:cNvSpPr>
            <p:nvPr/>
          </p:nvSpPr>
          <p:spPr bwMode="auto">
            <a:xfrm>
              <a:off x="441325"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2" name="Freeform 1069"/>
            <p:cNvSpPr>
              <a:spLocks/>
            </p:cNvSpPr>
            <p:nvPr/>
          </p:nvSpPr>
          <p:spPr bwMode="auto">
            <a:xfrm>
              <a:off x="552450" y="2273300"/>
              <a:ext cx="19050" cy="3810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3" name="Freeform 1070"/>
            <p:cNvSpPr>
              <a:spLocks/>
            </p:cNvSpPr>
            <p:nvPr/>
          </p:nvSpPr>
          <p:spPr bwMode="auto">
            <a:xfrm>
              <a:off x="5873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4" name="Freeform 1071"/>
            <p:cNvSpPr>
              <a:spLocks/>
            </p:cNvSpPr>
            <p:nvPr/>
          </p:nvSpPr>
          <p:spPr bwMode="auto">
            <a:xfrm>
              <a:off x="6254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5" name="Freeform 1072"/>
            <p:cNvSpPr>
              <a:spLocks/>
            </p:cNvSpPr>
            <p:nvPr/>
          </p:nvSpPr>
          <p:spPr bwMode="auto">
            <a:xfrm>
              <a:off x="663575" y="2273300"/>
              <a:ext cx="190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6" name="Freeform 1073"/>
            <p:cNvSpPr>
              <a:spLocks/>
            </p:cNvSpPr>
            <p:nvPr/>
          </p:nvSpPr>
          <p:spPr bwMode="auto">
            <a:xfrm>
              <a:off x="698500" y="2273300"/>
              <a:ext cx="57150" cy="69850"/>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zh-CN" altLang="en-US"/>
            </a:p>
          </p:txBody>
        </p:sp>
        <p:sp>
          <p:nvSpPr>
            <p:cNvPr id="6247" name="Freeform 1075"/>
            <p:cNvSpPr>
              <a:spLocks/>
            </p:cNvSpPr>
            <p:nvPr/>
          </p:nvSpPr>
          <p:spPr bwMode="auto">
            <a:xfrm>
              <a:off x="120650" y="352425"/>
              <a:ext cx="2419350" cy="1654175"/>
            </a:xfrm>
            <a:custGeom>
              <a:avLst/>
              <a:gdLst/>
              <a:ahLst/>
              <a:cxnLst/>
              <a:rect l="0" t="0" r="0" b="0"/>
              <a:pathLst/>
            </a:custGeom>
            <a:blipFill dpi="0" rotWithShape="0">
              <a:blip r:embed="rId4"/>
              <a:srcRect/>
              <a:stretch>
                <a:fillRect/>
              </a:stretch>
            </a:blipFill>
            <a:ln w="12700" cmpd="sng">
              <a:solidFill>
                <a:srgbClr val="E6E6E6"/>
              </a:solidFill>
              <a:round/>
              <a:headEnd/>
              <a:tailEnd/>
            </a:ln>
          </p:spPr>
          <p:txBody>
            <a:bodyPr wrap="none" anchor="ctr"/>
            <a:lstStyle/>
            <a:p>
              <a:endParaRPr lang="zh-CN" altLang="en-US"/>
            </a:p>
          </p:txBody>
        </p:sp>
      </p:grpSp>
      <p:grpSp>
        <p:nvGrpSpPr>
          <p:cNvPr id="131" name="组合 130"/>
          <p:cNvGrpSpPr>
            <a:grpSpLocks/>
          </p:cNvGrpSpPr>
          <p:nvPr/>
        </p:nvGrpSpPr>
        <p:grpSpPr bwMode="auto">
          <a:xfrm>
            <a:off x="598488" y="3276600"/>
            <a:ext cx="7461250" cy="704850"/>
            <a:chOff x="611188" y="2430463"/>
            <a:chExt cx="7461250" cy="528637"/>
          </a:xfrm>
        </p:grpSpPr>
        <p:grpSp>
          <p:nvGrpSpPr>
            <p:cNvPr id="6174" name="组合 1"/>
            <p:cNvGrpSpPr>
              <a:grpSpLocks/>
            </p:cNvGrpSpPr>
            <p:nvPr/>
          </p:nvGrpSpPr>
          <p:grpSpPr bwMode="auto">
            <a:xfrm>
              <a:off x="611188" y="2430463"/>
              <a:ext cx="7461250" cy="528637"/>
              <a:chOff x="611188" y="2430463"/>
              <a:chExt cx="7461250" cy="528637"/>
            </a:xfrm>
          </p:grpSpPr>
          <p:sp>
            <p:nvSpPr>
              <p:cNvPr id="6180" name="Pentagon 780"/>
              <p:cNvSpPr>
                <a:spLocks noChangeArrowheads="1"/>
              </p:cNvSpPr>
              <p:nvPr/>
            </p:nvSpPr>
            <p:spPr bwMode="auto">
              <a:xfrm>
                <a:off x="6289675" y="2430463"/>
                <a:ext cx="1782763" cy="522287"/>
              </a:xfrm>
              <a:prstGeom prst="homePlate">
                <a:avLst>
                  <a:gd name="adj" fmla="val 40392"/>
                </a:avLst>
              </a:prstGeom>
              <a:gradFill rotWithShape="1">
                <a:gsLst>
                  <a:gs pos="0">
                    <a:srgbClr val="C0FF4D"/>
                  </a:gs>
                  <a:gs pos="100000">
                    <a:srgbClr val="A4D329"/>
                  </a:gs>
                </a:gsLst>
                <a:lin ang="5400000" scaled="1"/>
              </a:gradFill>
              <a:ln w="19050">
                <a:solidFill>
                  <a:srgbClr val="92D050"/>
                </a:solidFill>
                <a:miter lim="800000"/>
                <a:headEnd/>
                <a:tailEnd/>
              </a:ln>
            </p:spPr>
            <p:txBody>
              <a:bodyPr anchor="ctr"/>
              <a:lstStyle/>
              <a:p>
                <a:pPr algn="ctr"/>
                <a:endParaRPr lang="zh-CN" altLang="zh-CN">
                  <a:latin typeface="Calibri" pitchFamily="34" charset="0"/>
                </a:endParaRPr>
              </a:p>
            </p:txBody>
          </p:sp>
          <p:grpSp>
            <p:nvGrpSpPr>
              <p:cNvPr id="6181" name="Group 6"/>
              <p:cNvGrpSpPr>
                <a:grpSpLocks/>
              </p:cNvGrpSpPr>
              <p:nvPr/>
            </p:nvGrpSpPr>
            <p:grpSpPr bwMode="auto">
              <a:xfrm>
                <a:off x="611188" y="2430463"/>
                <a:ext cx="5662612" cy="528637"/>
                <a:chOff x="0" y="0"/>
                <a:chExt cx="6843048" cy="457921"/>
              </a:xfrm>
            </p:grpSpPr>
            <p:sp>
              <p:nvSpPr>
                <p:cNvPr id="6182" name="Rectangle 445"/>
                <p:cNvSpPr>
                  <a:spLocks noChangeArrowheads="1"/>
                </p:cNvSpPr>
                <p:nvPr/>
              </p:nvSpPr>
              <p:spPr bwMode="auto">
                <a:xfrm>
                  <a:off x="1713161" y="0"/>
                  <a:ext cx="1707405" cy="457921"/>
                </a:xfrm>
                <a:prstGeom prst="rect">
                  <a:avLst/>
                </a:prstGeom>
                <a:gradFill rotWithShape="1">
                  <a:gsLst>
                    <a:gs pos="0">
                      <a:srgbClr val="C0FF4D"/>
                    </a:gs>
                    <a:gs pos="100000">
                      <a:srgbClr val="A4D329"/>
                    </a:gs>
                  </a:gsLst>
                  <a:lin ang="5400000" scaled="1"/>
                </a:gradFill>
                <a:ln w="19050">
                  <a:solidFill>
                    <a:srgbClr val="92D050"/>
                  </a:solidFill>
                  <a:miter lim="800000"/>
                  <a:headEnd/>
                  <a:tailEnd/>
                </a:ln>
              </p:spPr>
              <p:txBody>
                <a:bodyPr anchor="ctr"/>
                <a:lstStyle/>
                <a:p>
                  <a:pPr algn="ctr"/>
                  <a:endParaRPr lang="zh-CN" altLang="zh-CN">
                    <a:latin typeface="Calibri" pitchFamily="34" charset="0"/>
                  </a:endParaRPr>
                </a:p>
              </p:txBody>
            </p:sp>
            <p:sp>
              <p:nvSpPr>
                <p:cNvPr id="6183" name="Rectangle 446"/>
                <p:cNvSpPr>
                  <a:spLocks noChangeArrowheads="1"/>
                </p:cNvSpPr>
                <p:nvPr/>
              </p:nvSpPr>
              <p:spPr bwMode="auto">
                <a:xfrm>
                  <a:off x="3422483" y="0"/>
                  <a:ext cx="1709324" cy="457921"/>
                </a:xfrm>
                <a:prstGeom prst="rect">
                  <a:avLst/>
                </a:prstGeom>
                <a:gradFill rotWithShape="1">
                  <a:gsLst>
                    <a:gs pos="0">
                      <a:srgbClr val="C0FF4D"/>
                    </a:gs>
                    <a:gs pos="100000">
                      <a:srgbClr val="A4D329"/>
                    </a:gs>
                  </a:gsLst>
                  <a:lin ang="5400000" scaled="1"/>
                </a:gradFill>
                <a:ln w="19050">
                  <a:solidFill>
                    <a:srgbClr val="92D050"/>
                  </a:solidFill>
                  <a:miter lim="800000"/>
                  <a:headEnd/>
                  <a:tailEnd/>
                </a:ln>
              </p:spPr>
              <p:txBody>
                <a:bodyPr anchor="ctr"/>
                <a:lstStyle/>
                <a:p>
                  <a:pPr algn="ctr"/>
                  <a:endParaRPr lang="zh-CN" altLang="zh-CN">
                    <a:latin typeface="Calibri" pitchFamily="34" charset="0"/>
                  </a:endParaRPr>
                </a:p>
              </p:txBody>
            </p:sp>
            <p:sp>
              <p:nvSpPr>
                <p:cNvPr id="6184" name="Rectangle 447"/>
                <p:cNvSpPr>
                  <a:spLocks noChangeArrowheads="1"/>
                </p:cNvSpPr>
                <p:nvPr/>
              </p:nvSpPr>
              <p:spPr bwMode="auto">
                <a:xfrm>
                  <a:off x="5133724" y="0"/>
                  <a:ext cx="1709324" cy="457921"/>
                </a:xfrm>
                <a:prstGeom prst="rect">
                  <a:avLst/>
                </a:prstGeom>
                <a:gradFill rotWithShape="1">
                  <a:gsLst>
                    <a:gs pos="0">
                      <a:srgbClr val="C0FF4D"/>
                    </a:gs>
                    <a:gs pos="100000">
                      <a:srgbClr val="A4D329"/>
                    </a:gs>
                  </a:gsLst>
                  <a:lin ang="5400000" scaled="1"/>
                </a:gradFill>
                <a:ln w="19050">
                  <a:solidFill>
                    <a:srgbClr val="92D050"/>
                  </a:solidFill>
                  <a:miter lim="800000"/>
                  <a:headEnd/>
                  <a:tailEnd/>
                </a:ln>
              </p:spPr>
              <p:txBody>
                <a:bodyPr anchor="ctr"/>
                <a:lstStyle/>
                <a:p>
                  <a:pPr algn="ctr"/>
                  <a:endParaRPr lang="zh-CN" altLang="zh-CN">
                    <a:latin typeface="Calibri" pitchFamily="34" charset="0"/>
                  </a:endParaRPr>
                </a:p>
              </p:txBody>
            </p:sp>
            <p:sp>
              <p:nvSpPr>
                <p:cNvPr id="6185" name="Rectangle 445"/>
                <p:cNvSpPr>
                  <a:spLocks noChangeArrowheads="1"/>
                </p:cNvSpPr>
                <p:nvPr/>
              </p:nvSpPr>
              <p:spPr bwMode="auto">
                <a:xfrm>
                  <a:off x="0" y="0"/>
                  <a:ext cx="1707405" cy="457921"/>
                </a:xfrm>
                <a:prstGeom prst="rect">
                  <a:avLst/>
                </a:prstGeom>
                <a:gradFill rotWithShape="1">
                  <a:gsLst>
                    <a:gs pos="0">
                      <a:srgbClr val="C0FF4D"/>
                    </a:gs>
                    <a:gs pos="100000">
                      <a:srgbClr val="A4D329"/>
                    </a:gs>
                  </a:gsLst>
                  <a:lin ang="5400000" scaled="1"/>
                </a:gradFill>
                <a:ln w="19050">
                  <a:solidFill>
                    <a:srgbClr val="92D050"/>
                  </a:solidFill>
                  <a:miter lim="800000"/>
                  <a:headEnd/>
                  <a:tailEnd/>
                </a:ln>
              </p:spPr>
              <p:txBody>
                <a:bodyPr anchor="ctr"/>
                <a:lstStyle/>
                <a:p>
                  <a:pPr algn="ctr"/>
                  <a:endParaRPr lang="zh-CN" altLang="zh-CN">
                    <a:latin typeface="Calibri" pitchFamily="34" charset="0"/>
                  </a:endParaRPr>
                </a:p>
              </p:txBody>
            </p:sp>
          </p:grpSp>
        </p:grpSp>
        <p:sp>
          <p:nvSpPr>
            <p:cNvPr id="6175" name="Rectangle 445"/>
            <p:cNvSpPr>
              <a:spLocks noChangeArrowheads="1"/>
            </p:cNvSpPr>
            <p:nvPr/>
          </p:nvSpPr>
          <p:spPr bwMode="auto">
            <a:xfrm>
              <a:off x="2035175" y="2500313"/>
              <a:ext cx="14128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20000"/>
                </a:spcBef>
              </a:pPr>
              <a:r>
                <a:rPr lang="en-US" altLang="zh-CN" sz="1800">
                  <a:solidFill>
                    <a:srgbClr val="000000"/>
                  </a:solidFill>
                  <a:latin typeface="Calibri" pitchFamily="34" charset="0"/>
                  <a:ea typeface="黑体" pitchFamily="49" charset="-122"/>
                  <a:cs typeface="Arial" pitchFamily="34" charset="0"/>
                </a:rPr>
                <a:t>2 </a:t>
              </a:r>
              <a:r>
                <a:rPr lang="zh-CN" altLang="en-US" sz="1800">
                  <a:solidFill>
                    <a:srgbClr val="000000"/>
                  </a:solidFill>
                  <a:latin typeface="Calibri" pitchFamily="34" charset="0"/>
                  <a:ea typeface="黑体" pitchFamily="49" charset="-122"/>
                  <a:cs typeface="Arial" pitchFamily="34" charset="0"/>
                </a:rPr>
                <a:t>数学建模</a:t>
              </a:r>
              <a:endParaRPr lang="zh-CN" altLang="zh-CN">
                <a:solidFill>
                  <a:srgbClr val="000000"/>
                </a:solidFill>
                <a:latin typeface="Calibri" pitchFamily="34" charset="0"/>
                <a:ea typeface="黑体" pitchFamily="49" charset="-122"/>
                <a:cs typeface="Arial" pitchFamily="34" charset="0"/>
              </a:endParaRPr>
            </a:p>
          </p:txBody>
        </p:sp>
        <p:sp>
          <p:nvSpPr>
            <p:cNvPr id="6176" name="Rectangle 446"/>
            <p:cNvSpPr>
              <a:spLocks noChangeArrowheads="1"/>
            </p:cNvSpPr>
            <p:nvPr/>
          </p:nvSpPr>
          <p:spPr bwMode="auto">
            <a:xfrm>
              <a:off x="3546475" y="2471738"/>
              <a:ext cx="14144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000000"/>
                  </a:solidFill>
                  <a:latin typeface="黑体" pitchFamily="49" charset="-122"/>
                  <a:ea typeface="黑体" pitchFamily="49" charset="-122"/>
                  <a:cs typeface="Arial" pitchFamily="34" charset="0"/>
                </a:rPr>
                <a:t>3 </a:t>
              </a:r>
              <a:r>
                <a:rPr lang="zh-CN" altLang="en-US" sz="1800">
                  <a:solidFill>
                    <a:srgbClr val="000000"/>
                  </a:solidFill>
                  <a:latin typeface="黑体" pitchFamily="49" charset="-122"/>
                  <a:ea typeface="黑体" pitchFamily="49" charset="-122"/>
                  <a:cs typeface="Arial" pitchFamily="34" charset="0"/>
                </a:rPr>
                <a:t>算法设计</a:t>
              </a:r>
              <a:endParaRPr lang="zh-CN" altLang="en-US" sz="1800">
                <a:latin typeface="黑体" pitchFamily="49" charset="-122"/>
                <a:ea typeface="黑体" pitchFamily="49" charset="-122"/>
                <a:cs typeface="Arial" pitchFamily="34" charset="0"/>
              </a:endParaRPr>
            </a:p>
          </p:txBody>
        </p:sp>
        <p:sp>
          <p:nvSpPr>
            <p:cNvPr id="6177" name="Rectangle 447"/>
            <p:cNvSpPr>
              <a:spLocks noChangeArrowheads="1"/>
            </p:cNvSpPr>
            <p:nvPr/>
          </p:nvSpPr>
          <p:spPr bwMode="auto">
            <a:xfrm>
              <a:off x="4843463" y="2471738"/>
              <a:ext cx="141446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latin typeface="黑体" pitchFamily="49" charset="-122"/>
                  <a:ea typeface="黑体" pitchFamily="49" charset="-122"/>
                </a:rPr>
                <a:t>4 </a:t>
              </a:r>
              <a:r>
                <a:rPr lang="zh-CN" altLang="en-US" sz="1800">
                  <a:latin typeface="黑体" pitchFamily="49" charset="-122"/>
                  <a:ea typeface="黑体" pitchFamily="49" charset="-122"/>
                </a:rPr>
                <a:t>程序设计 </a:t>
              </a:r>
            </a:p>
          </p:txBody>
        </p:sp>
        <p:sp>
          <p:nvSpPr>
            <p:cNvPr id="6178" name="Rectangle 448"/>
            <p:cNvSpPr>
              <a:spLocks noChangeArrowheads="1"/>
            </p:cNvSpPr>
            <p:nvPr/>
          </p:nvSpPr>
          <p:spPr bwMode="auto">
            <a:xfrm>
              <a:off x="6326188" y="2471738"/>
              <a:ext cx="141446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latin typeface="黑体" pitchFamily="49" charset="-122"/>
                  <a:ea typeface="黑体" pitchFamily="49" charset="-122"/>
                </a:rPr>
                <a:t>5 </a:t>
              </a:r>
              <a:r>
                <a:rPr lang="zh-CN" altLang="en-US" sz="1800">
                  <a:latin typeface="黑体" pitchFamily="49" charset="-122"/>
                  <a:ea typeface="黑体" pitchFamily="49" charset="-122"/>
                </a:rPr>
                <a:t>测试运行 </a:t>
              </a:r>
            </a:p>
          </p:txBody>
        </p:sp>
        <p:sp>
          <p:nvSpPr>
            <p:cNvPr id="6179" name="Rectangle 445"/>
            <p:cNvSpPr>
              <a:spLocks noChangeArrowheads="1"/>
            </p:cNvSpPr>
            <p:nvPr/>
          </p:nvSpPr>
          <p:spPr bwMode="auto">
            <a:xfrm>
              <a:off x="738188" y="2500313"/>
              <a:ext cx="14128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000000"/>
                  </a:solidFill>
                  <a:latin typeface="Calibri" pitchFamily="34" charset="0"/>
                  <a:ea typeface="黑体" pitchFamily="49" charset="-122"/>
                  <a:cs typeface="Arial" pitchFamily="34" charset="0"/>
                </a:rPr>
                <a:t>1 </a:t>
              </a:r>
              <a:r>
                <a:rPr lang="zh-CN" altLang="en-US" sz="1800">
                  <a:solidFill>
                    <a:srgbClr val="000000"/>
                  </a:solidFill>
                  <a:latin typeface="Calibri" pitchFamily="34" charset="0"/>
                  <a:ea typeface="黑体" pitchFamily="49" charset="-122"/>
                  <a:cs typeface="Arial" pitchFamily="34" charset="0"/>
                </a:rPr>
                <a:t>问题描述</a:t>
              </a:r>
              <a:endParaRPr lang="zh-CN" altLang="en-US" sz="1800">
                <a:ea typeface="黑体" pitchFamily="49" charset="-122"/>
                <a:cs typeface="Arial" pitchFamily="34" charset="0"/>
              </a:endParaRPr>
            </a:p>
          </p:txBody>
        </p:sp>
      </p:grpSp>
      <p:sp>
        <p:nvSpPr>
          <p:cNvPr id="144" name="Nedadgående pil 95"/>
          <p:cNvSpPr>
            <a:spLocks noChangeArrowheads="1"/>
          </p:cNvSpPr>
          <p:nvPr/>
        </p:nvSpPr>
        <p:spPr bwMode="auto">
          <a:xfrm>
            <a:off x="1243013" y="2724150"/>
            <a:ext cx="250825" cy="538163"/>
          </a:xfrm>
          <a:prstGeom prst="downArrow">
            <a:avLst>
              <a:gd name="adj1" fmla="val 50000"/>
              <a:gd name="adj2" fmla="val 49974"/>
            </a:avLst>
          </a:prstGeom>
          <a:gradFill rotWithShape="1">
            <a:gsLst>
              <a:gs pos="0">
                <a:srgbClr val="FFC000"/>
              </a:gs>
              <a:gs pos="100000">
                <a:srgbClr val="E36119"/>
              </a:gs>
            </a:gsLst>
            <a:lin ang="2700000" scaled="1"/>
          </a:gradFill>
          <a:ln w="9525">
            <a:solidFill>
              <a:srgbClr val="FC7E00"/>
            </a:solidFill>
            <a:miter lim="800000"/>
            <a:headEnd/>
            <a:tailEnd/>
          </a:ln>
        </p:spPr>
        <p:txBody>
          <a:bodyPr anchor="ctr"/>
          <a:lstStyle/>
          <a:p>
            <a:pPr algn="ctr">
              <a:buFontTx/>
              <a:buAutoNum type="arabicPeriod"/>
            </a:pPr>
            <a:endParaRPr lang="zh-CN" altLang="zh-CN">
              <a:solidFill>
                <a:srgbClr val="FFFFFF"/>
              </a:solidFill>
              <a:latin typeface="Calibri" pitchFamily="34" charset="0"/>
            </a:endParaRPr>
          </a:p>
        </p:txBody>
      </p:sp>
      <p:sp>
        <p:nvSpPr>
          <p:cNvPr id="145" name="Nedadgående pil 229"/>
          <p:cNvSpPr>
            <a:spLocks noChangeArrowheads="1"/>
          </p:cNvSpPr>
          <p:nvPr/>
        </p:nvSpPr>
        <p:spPr bwMode="auto">
          <a:xfrm>
            <a:off x="3910013" y="2724150"/>
            <a:ext cx="250825" cy="538163"/>
          </a:xfrm>
          <a:prstGeom prst="downArrow">
            <a:avLst>
              <a:gd name="adj1" fmla="val 50000"/>
              <a:gd name="adj2" fmla="val 49974"/>
            </a:avLst>
          </a:prstGeom>
          <a:gradFill rotWithShape="1">
            <a:gsLst>
              <a:gs pos="0">
                <a:srgbClr val="FFC000"/>
              </a:gs>
              <a:gs pos="100000">
                <a:srgbClr val="E36119"/>
              </a:gs>
            </a:gsLst>
            <a:lin ang="2700000" scaled="1"/>
          </a:gradFill>
          <a:ln w="9525">
            <a:solidFill>
              <a:srgbClr val="FC7E00"/>
            </a:solidFill>
            <a:miter lim="800000"/>
            <a:headEnd/>
            <a:tailEnd/>
          </a:ln>
        </p:spPr>
        <p:txBody>
          <a:bodyPr anchor="ctr"/>
          <a:lstStyle/>
          <a:p>
            <a:pPr algn="ctr">
              <a:buFontTx/>
              <a:buAutoNum type="arabicPeriod"/>
            </a:pPr>
            <a:endParaRPr lang="zh-CN" altLang="zh-CN">
              <a:solidFill>
                <a:srgbClr val="FFFFFF"/>
              </a:solidFill>
              <a:latin typeface="Calibri" pitchFamily="34" charset="0"/>
            </a:endParaRPr>
          </a:p>
        </p:txBody>
      </p:sp>
      <p:sp>
        <p:nvSpPr>
          <p:cNvPr id="146" name="Nedadgående pil 363"/>
          <p:cNvSpPr>
            <a:spLocks noChangeArrowheads="1"/>
          </p:cNvSpPr>
          <p:nvPr/>
        </p:nvSpPr>
        <p:spPr bwMode="auto">
          <a:xfrm rot="10800000">
            <a:off x="2651125" y="3916363"/>
            <a:ext cx="249238" cy="539750"/>
          </a:xfrm>
          <a:prstGeom prst="downArrow">
            <a:avLst>
              <a:gd name="adj1" fmla="val 50000"/>
              <a:gd name="adj2" fmla="val 50240"/>
            </a:avLst>
          </a:prstGeom>
          <a:gradFill rotWithShape="1">
            <a:gsLst>
              <a:gs pos="0">
                <a:srgbClr val="FFC000"/>
              </a:gs>
              <a:gs pos="100000">
                <a:srgbClr val="E36119"/>
              </a:gs>
            </a:gsLst>
            <a:lin ang="2700000" scaled="1"/>
          </a:gradFill>
          <a:ln w="9525">
            <a:solidFill>
              <a:srgbClr val="FC7E00"/>
            </a:solidFill>
            <a:miter lim="800000"/>
            <a:headEnd/>
            <a:tailEnd/>
          </a:ln>
        </p:spPr>
        <p:txBody>
          <a:bodyPr anchor="ctr"/>
          <a:lstStyle/>
          <a:p>
            <a:pPr algn="ctr">
              <a:buFontTx/>
              <a:buAutoNum type="arabicPeriod"/>
            </a:pPr>
            <a:endParaRPr lang="zh-CN" altLang="zh-CN">
              <a:solidFill>
                <a:srgbClr val="FFFFFF"/>
              </a:solidFill>
              <a:latin typeface="Calibri" pitchFamily="34" charset="0"/>
            </a:endParaRPr>
          </a:p>
        </p:txBody>
      </p:sp>
      <p:sp>
        <p:nvSpPr>
          <p:cNvPr id="147" name="Nedadgående pil 430"/>
          <p:cNvSpPr>
            <a:spLocks noChangeArrowheads="1"/>
          </p:cNvSpPr>
          <p:nvPr/>
        </p:nvSpPr>
        <p:spPr bwMode="auto">
          <a:xfrm rot="10800000">
            <a:off x="5400675" y="3924300"/>
            <a:ext cx="250825" cy="538163"/>
          </a:xfrm>
          <a:prstGeom prst="downArrow">
            <a:avLst>
              <a:gd name="adj1" fmla="val 50000"/>
              <a:gd name="adj2" fmla="val 50034"/>
            </a:avLst>
          </a:prstGeom>
          <a:gradFill rotWithShape="1">
            <a:gsLst>
              <a:gs pos="0">
                <a:srgbClr val="FFC000"/>
              </a:gs>
              <a:gs pos="100000">
                <a:srgbClr val="E36119"/>
              </a:gs>
            </a:gsLst>
            <a:lin ang="2700000" scaled="1"/>
          </a:gradFill>
          <a:ln w="9525">
            <a:solidFill>
              <a:srgbClr val="FC7E00"/>
            </a:solidFill>
            <a:miter lim="800000"/>
            <a:headEnd/>
            <a:tailEnd/>
          </a:ln>
        </p:spPr>
        <p:txBody>
          <a:bodyPr anchor="ctr"/>
          <a:lstStyle/>
          <a:p>
            <a:pPr algn="ctr">
              <a:buFontTx/>
              <a:buAutoNum type="arabicPeriod"/>
            </a:pPr>
            <a:endParaRPr lang="zh-CN" altLang="zh-CN">
              <a:solidFill>
                <a:srgbClr val="FFFFFF"/>
              </a:solidFill>
              <a:latin typeface="Calibri" pitchFamily="34" charset="0"/>
            </a:endParaRPr>
          </a:p>
        </p:txBody>
      </p:sp>
      <p:sp>
        <p:nvSpPr>
          <p:cNvPr id="148" name="Rektangel 631"/>
          <p:cNvSpPr>
            <a:spLocks noChangeArrowheads="1"/>
          </p:cNvSpPr>
          <p:nvPr/>
        </p:nvSpPr>
        <p:spPr bwMode="auto">
          <a:xfrm>
            <a:off x="5030788" y="4368800"/>
            <a:ext cx="962025" cy="620713"/>
          </a:xfrm>
          <a:prstGeom prst="rect">
            <a:avLst/>
          </a:prstGeom>
          <a:gradFill rotWithShape="1">
            <a:gsLst>
              <a:gs pos="0">
                <a:srgbClr val="E6E6E6"/>
              </a:gs>
              <a:gs pos="100000">
                <a:srgbClr val="F3F3F3"/>
              </a:gs>
            </a:gsLst>
            <a:lin ang="16200000" scaled="1"/>
          </a:gradFill>
          <a:ln w="9525">
            <a:solidFill>
              <a:srgbClr val="E1E1E1"/>
            </a:solidFill>
            <a:miter lim="800000"/>
            <a:headEnd/>
            <a:tailEnd/>
          </a:ln>
        </p:spPr>
        <p:txBody>
          <a:bodyPr anchor="ctr"/>
          <a:lstStyle/>
          <a:p>
            <a:pPr algn="ctr"/>
            <a:r>
              <a:rPr lang="zh-CN" altLang="en-US" sz="1800">
                <a:latin typeface="黑体" pitchFamily="49" charset="-122"/>
                <a:ea typeface="黑体" pitchFamily="49" charset="-122"/>
              </a:rPr>
              <a:t>编程</a:t>
            </a:r>
            <a:endParaRPr lang="zh-CN" altLang="zh-CN" sz="1800">
              <a:latin typeface="黑体" pitchFamily="49" charset="-122"/>
              <a:ea typeface="黑体" pitchFamily="49" charset="-122"/>
            </a:endParaRPr>
          </a:p>
        </p:txBody>
      </p:sp>
      <p:sp>
        <p:nvSpPr>
          <p:cNvPr id="149" name="Nedadgående pil 229"/>
          <p:cNvSpPr>
            <a:spLocks noChangeArrowheads="1"/>
          </p:cNvSpPr>
          <p:nvPr/>
        </p:nvSpPr>
        <p:spPr bwMode="auto">
          <a:xfrm>
            <a:off x="6757988" y="2724150"/>
            <a:ext cx="250825" cy="538163"/>
          </a:xfrm>
          <a:prstGeom prst="downArrow">
            <a:avLst>
              <a:gd name="adj1" fmla="val 50000"/>
              <a:gd name="adj2" fmla="val 49974"/>
            </a:avLst>
          </a:prstGeom>
          <a:gradFill rotWithShape="1">
            <a:gsLst>
              <a:gs pos="0">
                <a:srgbClr val="FFC000"/>
              </a:gs>
              <a:gs pos="100000">
                <a:srgbClr val="E36119"/>
              </a:gs>
            </a:gsLst>
            <a:lin ang="2700000" scaled="1"/>
          </a:gradFill>
          <a:ln w="9525">
            <a:solidFill>
              <a:srgbClr val="FC7E00"/>
            </a:solidFill>
            <a:miter lim="800000"/>
            <a:headEnd/>
            <a:tailEnd/>
          </a:ln>
        </p:spPr>
        <p:txBody>
          <a:bodyPr anchor="ctr"/>
          <a:lstStyle/>
          <a:p>
            <a:pPr algn="ctr">
              <a:buFontTx/>
              <a:buAutoNum type="arabicPeriod"/>
            </a:pPr>
            <a:endParaRPr lang="zh-CN" altLang="zh-CN">
              <a:solidFill>
                <a:srgbClr val="FFFFFF"/>
              </a:solidFill>
              <a:latin typeface="Calibri" pitchFamily="34" charset="0"/>
            </a:endParaRPr>
          </a:p>
        </p:txBody>
      </p:sp>
      <p:sp>
        <p:nvSpPr>
          <p:cNvPr id="150" name="Rektangel 763"/>
          <p:cNvSpPr>
            <a:spLocks noChangeArrowheads="1"/>
          </p:cNvSpPr>
          <p:nvPr/>
        </p:nvSpPr>
        <p:spPr bwMode="auto">
          <a:xfrm>
            <a:off x="6350000" y="2281238"/>
            <a:ext cx="1079500" cy="596900"/>
          </a:xfrm>
          <a:prstGeom prst="rect">
            <a:avLst/>
          </a:prstGeom>
          <a:solidFill>
            <a:schemeClr val="accent3">
              <a:lumMod val="95000"/>
            </a:schemeClr>
          </a:solidFill>
          <a:ln>
            <a:noFill/>
          </a:ln>
        </p:spPr>
        <p:txBody>
          <a:bodyPr/>
          <a:lstStyle/>
          <a:p>
            <a:pPr algn="ctr">
              <a:spcBef>
                <a:spcPct val="20000"/>
              </a:spcBef>
              <a:defRPr/>
            </a:pPr>
            <a:r>
              <a:rPr lang="en-US" altLang="zh-CN" sz="1800" dirty="0">
                <a:solidFill>
                  <a:srgbClr val="080808"/>
                </a:solidFill>
                <a:latin typeface="黑体" pitchFamily="49" charset="-122"/>
                <a:ea typeface="黑体" pitchFamily="49" charset="-122"/>
                <a:sym typeface="Arial" pitchFamily="34" charset="0"/>
              </a:rPr>
              <a:t> </a:t>
            </a:r>
            <a:r>
              <a:rPr lang="zh-CN" altLang="en-US" sz="1800" dirty="0">
                <a:solidFill>
                  <a:srgbClr val="080808"/>
                </a:solidFill>
                <a:latin typeface="黑体" pitchFamily="49" charset="-122"/>
                <a:ea typeface="黑体" pitchFamily="49" charset="-122"/>
                <a:sym typeface="Arial" pitchFamily="34" charset="0"/>
              </a:rPr>
              <a:t>自动化</a:t>
            </a:r>
            <a:endParaRPr lang="zh-CN" altLang="en-US" sz="1800" dirty="0">
              <a:latin typeface="黑体" pitchFamily="49" charset="-122"/>
              <a:ea typeface="黑体" pitchFamily="49" charset="-122"/>
            </a:endParaRPr>
          </a:p>
        </p:txBody>
      </p:sp>
      <p:sp>
        <p:nvSpPr>
          <p:cNvPr id="151" name="Rektangel 163"/>
          <p:cNvSpPr>
            <a:spLocks noChangeArrowheads="1"/>
          </p:cNvSpPr>
          <p:nvPr/>
        </p:nvSpPr>
        <p:spPr bwMode="auto">
          <a:xfrm>
            <a:off x="2325688" y="4370388"/>
            <a:ext cx="925512" cy="620712"/>
          </a:xfrm>
          <a:prstGeom prst="rect">
            <a:avLst/>
          </a:prstGeom>
          <a:gradFill rotWithShape="1">
            <a:gsLst>
              <a:gs pos="0">
                <a:srgbClr val="E6E6E6"/>
              </a:gs>
              <a:gs pos="100000">
                <a:srgbClr val="F3F3F3"/>
              </a:gs>
            </a:gsLst>
            <a:lin ang="16200000" scaled="1"/>
          </a:gradFill>
          <a:ln w="9525">
            <a:solidFill>
              <a:srgbClr val="E1E1E1"/>
            </a:solidFill>
            <a:miter lim="800000"/>
            <a:headEnd/>
            <a:tailEnd/>
          </a:ln>
        </p:spPr>
        <p:txBody>
          <a:bodyPr anchor="ctr"/>
          <a:lstStyle/>
          <a:p>
            <a:pPr algn="ctr"/>
            <a:r>
              <a:rPr lang="en-US" altLang="zh-CN" sz="1800">
                <a:latin typeface="黑体" pitchFamily="49" charset="-122"/>
                <a:ea typeface="黑体" pitchFamily="49" charset="-122"/>
              </a:rPr>
              <a:t> </a:t>
            </a:r>
            <a:r>
              <a:rPr lang="zh-CN" altLang="en-US" sz="1800">
                <a:latin typeface="黑体" pitchFamily="49" charset="-122"/>
                <a:ea typeface="黑体" pitchFamily="49" charset="-122"/>
              </a:rPr>
              <a:t>建模</a:t>
            </a:r>
            <a:endParaRPr lang="zh-CN" altLang="zh-CN" sz="1800">
              <a:latin typeface="黑体" pitchFamily="49" charset="-122"/>
              <a:ea typeface="黑体" pitchFamily="49" charset="-122"/>
            </a:endParaRPr>
          </a:p>
        </p:txBody>
      </p:sp>
      <p:sp>
        <p:nvSpPr>
          <p:cNvPr id="152" name="Rektangel 762"/>
          <p:cNvSpPr>
            <a:spLocks noChangeArrowheads="1"/>
          </p:cNvSpPr>
          <p:nvPr/>
        </p:nvSpPr>
        <p:spPr bwMode="auto">
          <a:xfrm>
            <a:off x="3532188" y="2208213"/>
            <a:ext cx="1089025" cy="642937"/>
          </a:xfrm>
          <a:prstGeom prst="rect">
            <a:avLst/>
          </a:prstGeom>
          <a:solidFill>
            <a:schemeClr val="accent3">
              <a:lumMod val="95000"/>
            </a:schemeClr>
          </a:solidFill>
          <a:ln>
            <a:noFill/>
          </a:ln>
        </p:spPr>
        <p:txBody>
          <a:bodyPr/>
          <a:lstStyle/>
          <a:p>
            <a:pPr algn="ctr">
              <a:spcBef>
                <a:spcPct val="20000"/>
              </a:spcBef>
              <a:defRPr/>
            </a:pPr>
            <a:r>
              <a:rPr lang="zh-CN" altLang="en-US" sz="1800" dirty="0">
                <a:solidFill>
                  <a:srgbClr val="080808"/>
                </a:solidFill>
                <a:latin typeface="黑体" pitchFamily="49" charset="-122"/>
                <a:ea typeface="黑体" pitchFamily="49" charset="-122"/>
                <a:sym typeface="Arial" pitchFamily="34" charset="0"/>
              </a:rPr>
              <a:t>设计</a:t>
            </a:r>
            <a:endParaRPr lang="zh-CN" altLang="en-US" sz="1800" dirty="0">
              <a:solidFill>
                <a:srgbClr val="080808"/>
              </a:solidFill>
              <a:latin typeface="黑体" pitchFamily="49" charset="-122"/>
              <a:ea typeface="黑体" pitchFamily="49" charset="-122"/>
            </a:endParaRPr>
          </a:p>
        </p:txBody>
      </p:sp>
      <p:grpSp>
        <p:nvGrpSpPr>
          <p:cNvPr id="153" name="组合 152"/>
          <p:cNvGrpSpPr>
            <a:grpSpLocks/>
          </p:cNvGrpSpPr>
          <p:nvPr/>
        </p:nvGrpSpPr>
        <p:grpSpPr bwMode="auto">
          <a:xfrm>
            <a:off x="711200" y="1733550"/>
            <a:ext cx="7056438" cy="1600200"/>
            <a:chOff x="711200" y="1230313"/>
            <a:chExt cx="7056438" cy="1200150"/>
          </a:xfrm>
        </p:grpSpPr>
        <p:cxnSp>
          <p:nvCxnSpPr>
            <p:cNvPr id="154" name="直接连接符 153"/>
            <p:cNvCxnSpPr/>
            <p:nvPr/>
          </p:nvCxnSpPr>
          <p:spPr bwMode="auto">
            <a:xfrm flipV="1">
              <a:off x="7767638" y="1230313"/>
              <a:ext cx="0" cy="1200150"/>
            </a:xfrm>
            <a:prstGeom prst="line">
              <a:avLst/>
            </a:prstGeom>
            <a:ln>
              <a:solidFill>
                <a:srgbClr val="CC0000"/>
              </a:solidFill>
              <a:prstDash val="sysDot"/>
            </a:ln>
            <a:extLst/>
          </p:spPr>
          <p:style>
            <a:lnRef idx="3">
              <a:schemeClr val="accent5"/>
            </a:lnRef>
            <a:fillRef idx="0">
              <a:schemeClr val="accent5"/>
            </a:fillRef>
            <a:effectRef idx="2">
              <a:schemeClr val="accent5"/>
            </a:effectRef>
            <a:fontRef idx="minor">
              <a:schemeClr val="tx1"/>
            </a:fontRef>
          </p:style>
        </p:cxnSp>
        <p:cxnSp>
          <p:nvCxnSpPr>
            <p:cNvPr id="155" name="直接连接符 154"/>
            <p:cNvCxnSpPr/>
            <p:nvPr/>
          </p:nvCxnSpPr>
          <p:spPr bwMode="auto">
            <a:xfrm flipH="1">
              <a:off x="738188" y="1230313"/>
              <a:ext cx="7010400" cy="9525"/>
            </a:xfrm>
            <a:prstGeom prst="line">
              <a:avLst/>
            </a:prstGeom>
            <a:ln>
              <a:solidFill>
                <a:srgbClr val="A50021"/>
              </a:solidFill>
              <a:prstDash val="sysDot"/>
            </a:ln>
            <a:extLst/>
          </p:spPr>
          <p:style>
            <a:lnRef idx="3">
              <a:schemeClr val="accent5"/>
            </a:lnRef>
            <a:fillRef idx="0">
              <a:schemeClr val="accent5"/>
            </a:fillRef>
            <a:effectRef idx="2">
              <a:schemeClr val="accent5"/>
            </a:effectRef>
            <a:fontRef idx="minor">
              <a:schemeClr val="tx1"/>
            </a:fontRef>
          </p:style>
        </p:cxnSp>
        <p:cxnSp>
          <p:nvCxnSpPr>
            <p:cNvPr id="156" name="直接箭头连接符 155"/>
            <p:cNvCxnSpPr/>
            <p:nvPr/>
          </p:nvCxnSpPr>
          <p:spPr bwMode="auto">
            <a:xfrm>
              <a:off x="711200" y="1239838"/>
              <a:ext cx="26988" cy="1190625"/>
            </a:xfrm>
            <a:prstGeom prst="straightConnector1">
              <a:avLst/>
            </a:prstGeom>
            <a:ln>
              <a:solidFill>
                <a:srgbClr val="993366"/>
              </a:solidFill>
              <a:prstDash val="sysDot"/>
              <a:tailEnd type="arrow"/>
            </a:ln>
            <a:extLst/>
          </p:spPr>
          <p:style>
            <a:lnRef idx="3">
              <a:schemeClr val="accent5"/>
            </a:lnRef>
            <a:fillRef idx="0">
              <a:schemeClr val="accent5"/>
            </a:fillRef>
            <a:effectRef idx="2">
              <a:schemeClr val="accent5"/>
            </a:effectRef>
            <a:fontRef idx="minor">
              <a:schemeClr val="tx1"/>
            </a:fontRef>
          </p:style>
        </p:cxnSp>
      </p:grpSp>
      <p:sp>
        <p:nvSpPr>
          <p:cNvPr id="157" name="TextBox 26"/>
          <p:cNvSpPr txBox="1">
            <a:spLocks noChangeArrowheads="1"/>
          </p:cNvSpPr>
          <p:nvPr/>
        </p:nvSpPr>
        <p:spPr bwMode="auto">
          <a:xfrm>
            <a:off x="3708400" y="1123950"/>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1800">
                <a:solidFill>
                  <a:srgbClr val="A50021"/>
                </a:solidFill>
                <a:latin typeface="黑体" pitchFamily="49" charset="-122"/>
                <a:ea typeface="黑体" pitchFamily="49" charset="-122"/>
              </a:rPr>
              <a:t>检测结果 </a:t>
            </a:r>
          </a:p>
        </p:txBody>
      </p:sp>
      <p:grpSp>
        <p:nvGrpSpPr>
          <p:cNvPr id="158" name="组合 157"/>
          <p:cNvGrpSpPr>
            <a:grpSpLocks/>
          </p:cNvGrpSpPr>
          <p:nvPr/>
        </p:nvGrpSpPr>
        <p:grpSpPr bwMode="auto">
          <a:xfrm>
            <a:off x="909638" y="2203450"/>
            <a:ext cx="1019175" cy="673100"/>
            <a:chOff x="909116" y="1740618"/>
            <a:chExt cx="1019175" cy="504107"/>
          </a:xfrm>
        </p:grpSpPr>
        <p:sp>
          <p:nvSpPr>
            <p:cNvPr id="6169" name="Rektangel 163"/>
            <p:cNvSpPr>
              <a:spLocks noChangeArrowheads="1"/>
            </p:cNvSpPr>
            <p:nvPr/>
          </p:nvSpPr>
          <p:spPr bwMode="auto">
            <a:xfrm>
              <a:off x="909116" y="1740618"/>
              <a:ext cx="1019175" cy="466725"/>
            </a:xfrm>
            <a:prstGeom prst="rect">
              <a:avLst/>
            </a:prstGeom>
            <a:gradFill rotWithShape="1">
              <a:gsLst>
                <a:gs pos="0">
                  <a:srgbClr val="E6E6E6"/>
                </a:gs>
                <a:gs pos="100000">
                  <a:srgbClr val="F3F3F3"/>
                </a:gs>
              </a:gsLst>
              <a:lin ang="16200000" scaled="1"/>
            </a:gradFill>
            <a:ln w="9525">
              <a:solidFill>
                <a:srgbClr val="E1E1E1"/>
              </a:solidFill>
              <a:miter lim="800000"/>
              <a:headEnd/>
              <a:tailEnd/>
            </a:ln>
          </p:spPr>
          <p:txBody>
            <a:bodyPr anchor="ctr"/>
            <a:lstStyle/>
            <a:p>
              <a:pPr algn="ctr"/>
              <a:r>
                <a:rPr lang="en-US" altLang="zh-CN" sz="2400">
                  <a:solidFill>
                    <a:srgbClr val="FFFFFF"/>
                  </a:solidFill>
                  <a:latin typeface="黑体" pitchFamily="49" charset="-122"/>
                  <a:ea typeface="黑体" pitchFamily="49" charset="-122"/>
                </a:rPr>
                <a:t> </a:t>
              </a:r>
              <a:endParaRPr lang="zh-CN" altLang="zh-CN" sz="2400">
                <a:solidFill>
                  <a:srgbClr val="FFFFFF"/>
                </a:solidFill>
                <a:latin typeface="黑体" pitchFamily="49" charset="-122"/>
                <a:ea typeface="黑体" pitchFamily="49" charset="-122"/>
              </a:endParaRPr>
            </a:p>
          </p:txBody>
        </p:sp>
        <p:sp>
          <p:nvSpPr>
            <p:cNvPr id="6170" name="Rektangel 762"/>
            <p:cNvSpPr>
              <a:spLocks noChangeArrowheads="1"/>
            </p:cNvSpPr>
            <p:nvPr/>
          </p:nvSpPr>
          <p:spPr bwMode="auto">
            <a:xfrm>
              <a:off x="962658" y="1797050"/>
              <a:ext cx="9588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zh-CN" altLang="en-US" sz="1800">
                  <a:solidFill>
                    <a:srgbClr val="080808"/>
                  </a:solidFill>
                  <a:latin typeface="黑体" pitchFamily="49" charset="-122"/>
                  <a:ea typeface="黑体" pitchFamily="49" charset="-122"/>
                  <a:sym typeface="Arial" pitchFamily="34" charset="0"/>
                </a:rPr>
                <a:t>抽象</a:t>
              </a:r>
              <a:endParaRPr lang="zh-CN" altLang="en-US" sz="1800">
                <a:latin typeface="黑体" pitchFamily="49" charset="-122"/>
                <a:ea typeface="黑体" pitchFamily="49" charset="-122"/>
              </a:endParaRPr>
            </a:p>
          </p:txBody>
        </p:sp>
      </p:grpSp>
      <p:sp>
        <p:nvSpPr>
          <p:cNvPr id="9234" name="Rectangle 2"/>
          <p:cNvSpPr txBox="1">
            <a:spLocks noChangeArrowheads="1"/>
          </p:cNvSpPr>
          <p:nvPr/>
        </p:nvSpPr>
        <p:spPr bwMode="auto">
          <a:xfrm>
            <a:off x="387737" y="260351"/>
            <a:ext cx="4233476" cy="575733"/>
          </a:xfrm>
          <a:prstGeom prst="rect">
            <a:avLst/>
          </a:prstGeom>
          <a:noFill/>
          <a:ln>
            <a:noFill/>
          </a:ln>
          <a:effectLst/>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457200" indent="-457200" defTabSz="762000" eaLnBrk="0" hangingPunct="0">
              <a:buFont typeface="Arial" pitchFamily="34" charset="0"/>
              <a:buChar char="•"/>
              <a:defRPr kumimoji="1" lang="zh-CN" altLang="en-US" sz="2800" b="0" spc="50" dirty="0">
                <a:ln w="11430"/>
                <a:solidFill>
                  <a:srgbClr val="C00000"/>
                </a:solidFill>
                <a:effectLst/>
                <a:latin typeface="黑体" pitchFamily="49" charset="-122"/>
                <a:ea typeface="黑体" pitchFamily="49" charset="-122"/>
                <a:cs typeface="+mj-cs"/>
              </a:defRPr>
            </a:lvl1pPr>
            <a:lvl2pPr defTabSz="762000" eaLnBrk="0" hangingPunct="0">
              <a:defRPr kumimoji="1" sz="3600">
                <a:effectLst>
                  <a:outerShdw blurRad="38100" dist="38100" dir="2700000" algn="tl">
                    <a:srgbClr val="C0C0C0"/>
                  </a:outerShdw>
                </a:effectLst>
                <a:latin typeface="黑体" pitchFamily="2" charset="-122"/>
                <a:ea typeface="黑体" pitchFamily="2" charset="-122"/>
              </a:defRPr>
            </a:lvl2pPr>
            <a:lvl3pPr defTabSz="762000" eaLnBrk="0" hangingPunct="0">
              <a:defRPr kumimoji="1" sz="3600">
                <a:effectLst>
                  <a:outerShdw blurRad="38100" dist="38100" dir="2700000" algn="tl">
                    <a:srgbClr val="C0C0C0"/>
                  </a:outerShdw>
                </a:effectLst>
                <a:latin typeface="黑体" pitchFamily="2" charset="-122"/>
                <a:ea typeface="黑体" pitchFamily="2" charset="-122"/>
              </a:defRPr>
            </a:lvl3pPr>
            <a:lvl4pPr defTabSz="762000" eaLnBrk="0" hangingPunct="0">
              <a:defRPr kumimoji="1" sz="3600">
                <a:effectLst>
                  <a:outerShdw blurRad="38100" dist="38100" dir="2700000" algn="tl">
                    <a:srgbClr val="C0C0C0"/>
                  </a:outerShdw>
                </a:effectLst>
                <a:latin typeface="黑体" pitchFamily="2" charset="-122"/>
                <a:ea typeface="黑体" pitchFamily="2" charset="-122"/>
              </a:defRPr>
            </a:lvl4pPr>
            <a:lvl5pPr defTabSz="762000" eaLnBrk="0" hangingPunct="0">
              <a:defRPr kumimoji="1" sz="3600">
                <a:effectLst>
                  <a:outerShdw blurRad="38100" dist="38100" dir="2700000" algn="tl">
                    <a:srgbClr val="C0C0C0"/>
                  </a:outerShdw>
                </a:effectLst>
                <a:latin typeface="黑体" pitchFamily="2" charset="-122"/>
                <a:ea typeface="黑体" pitchFamily="2" charset="-122"/>
              </a:defRPr>
            </a:lvl5pPr>
            <a:lvl6pPr marL="4572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marL="0" indent="0">
              <a:buFont typeface="Arial" pitchFamily="34" charset="0"/>
              <a:buNone/>
              <a:defRPr/>
            </a:pPr>
            <a:r>
              <a:t>计算机求解问题的过程</a:t>
            </a:r>
          </a:p>
        </p:txBody>
      </p:sp>
      <p:sp>
        <p:nvSpPr>
          <p:cNvPr id="160" name="Rectangle 445"/>
          <p:cNvSpPr>
            <a:spLocks noChangeArrowheads="1"/>
          </p:cNvSpPr>
          <p:nvPr/>
        </p:nvSpPr>
        <p:spPr bwMode="auto">
          <a:xfrm>
            <a:off x="649288" y="3332163"/>
            <a:ext cx="1311275" cy="603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C00000"/>
                </a:solidFill>
                <a:latin typeface="Calibri" pitchFamily="34" charset="0"/>
                <a:ea typeface="黑体" pitchFamily="49" charset="-122"/>
                <a:cs typeface="Arial" pitchFamily="34" charset="0"/>
              </a:rPr>
              <a:t>  </a:t>
            </a:r>
            <a:r>
              <a:rPr lang="zh-CN" altLang="en-US" sz="1800">
                <a:solidFill>
                  <a:srgbClr val="C00000"/>
                </a:solidFill>
                <a:latin typeface="Calibri" pitchFamily="34" charset="0"/>
                <a:ea typeface="黑体" pitchFamily="49" charset="-122"/>
                <a:cs typeface="Arial" pitchFamily="34" charset="0"/>
              </a:rPr>
              <a:t>问题描述</a:t>
            </a:r>
            <a:endParaRPr lang="zh-CN" altLang="en-US" sz="1800">
              <a:solidFill>
                <a:srgbClr val="C00000"/>
              </a:solidFill>
              <a:ea typeface="黑体" pitchFamily="49" charset="-122"/>
              <a:cs typeface="Arial" pitchFamily="34" charset="0"/>
            </a:endParaRPr>
          </a:p>
        </p:txBody>
      </p:sp>
      <p:sp>
        <p:nvSpPr>
          <p:cNvPr id="161" name="Rectangle 445"/>
          <p:cNvSpPr>
            <a:spLocks noChangeArrowheads="1"/>
          </p:cNvSpPr>
          <p:nvPr/>
        </p:nvSpPr>
        <p:spPr bwMode="auto">
          <a:xfrm>
            <a:off x="2070100" y="3332163"/>
            <a:ext cx="1311275" cy="603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C00000"/>
                </a:solidFill>
                <a:latin typeface="Calibri" pitchFamily="34" charset="0"/>
                <a:ea typeface="黑体" pitchFamily="49" charset="-122"/>
                <a:cs typeface="Arial" pitchFamily="34" charset="0"/>
              </a:rPr>
              <a:t>  </a:t>
            </a:r>
            <a:r>
              <a:rPr lang="zh-CN" altLang="en-US" sz="1800">
                <a:solidFill>
                  <a:srgbClr val="C00000"/>
                </a:solidFill>
                <a:latin typeface="Calibri" pitchFamily="34" charset="0"/>
                <a:ea typeface="黑体" pitchFamily="49" charset="-122"/>
                <a:cs typeface="Arial" pitchFamily="34" charset="0"/>
              </a:rPr>
              <a:t>数学建模</a:t>
            </a:r>
            <a:endParaRPr lang="zh-CN" altLang="en-US" sz="1800">
              <a:solidFill>
                <a:srgbClr val="C00000"/>
              </a:solidFill>
              <a:ea typeface="黑体" pitchFamily="49" charset="-122"/>
              <a:cs typeface="Arial" pitchFamily="34" charset="0"/>
            </a:endParaRPr>
          </a:p>
        </p:txBody>
      </p:sp>
      <p:sp>
        <p:nvSpPr>
          <p:cNvPr id="162" name="Rectangle 445"/>
          <p:cNvSpPr>
            <a:spLocks noChangeArrowheads="1"/>
          </p:cNvSpPr>
          <p:nvPr/>
        </p:nvSpPr>
        <p:spPr bwMode="auto">
          <a:xfrm>
            <a:off x="3509963" y="3332163"/>
            <a:ext cx="1270000" cy="603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C00000"/>
                </a:solidFill>
                <a:latin typeface="Calibri" pitchFamily="34" charset="0"/>
                <a:ea typeface="黑体" pitchFamily="49" charset="-122"/>
                <a:cs typeface="Arial" pitchFamily="34" charset="0"/>
              </a:rPr>
              <a:t>  </a:t>
            </a:r>
            <a:r>
              <a:rPr lang="zh-CN" altLang="en-US" sz="1800">
                <a:solidFill>
                  <a:srgbClr val="C00000"/>
                </a:solidFill>
                <a:latin typeface="Calibri" pitchFamily="34" charset="0"/>
                <a:ea typeface="黑体" pitchFamily="49" charset="-122"/>
                <a:cs typeface="Arial" pitchFamily="34" charset="0"/>
              </a:rPr>
              <a:t>算法设计</a:t>
            </a:r>
            <a:endParaRPr lang="zh-CN" altLang="en-US" sz="1800">
              <a:solidFill>
                <a:srgbClr val="C00000"/>
              </a:solidFill>
              <a:ea typeface="黑体" pitchFamily="49" charset="-122"/>
              <a:cs typeface="Arial" pitchFamily="34" charset="0"/>
            </a:endParaRPr>
          </a:p>
        </p:txBody>
      </p:sp>
      <p:sp>
        <p:nvSpPr>
          <p:cNvPr id="163" name="Rectangle 445"/>
          <p:cNvSpPr>
            <a:spLocks noChangeArrowheads="1"/>
          </p:cNvSpPr>
          <p:nvPr/>
        </p:nvSpPr>
        <p:spPr bwMode="auto">
          <a:xfrm>
            <a:off x="4929188" y="3332163"/>
            <a:ext cx="1270000" cy="603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C00000"/>
                </a:solidFill>
                <a:latin typeface="Calibri" pitchFamily="34" charset="0"/>
                <a:ea typeface="黑体" pitchFamily="49" charset="-122"/>
                <a:cs typeface="Arial" pitchFamily="34" charset="0"/>
              </a:rPr>
              <a:t>  </a:t>
            </a:r>
            <a:r>
              <a:rPr lang="zh-CN" altLang="en-US" sz="1800">
                <a:solidFill>
                  <a:srgbClr val="C00000"/>
                </a:solidFill>
                <a:latin typeface="Calibri" pitchFamily="34" charset="0"/>
                <a:ea typeface="黑体" pitchFamily="49" charset="-122"/>
                <a:cs typeface="Arial" pitchFamily="34" charset="0"/>
              </a:rPr>
              <a:t>程序设计</a:t>
            </a:r>
            <a:endParaRPr lang="zh-CN" altLang="en-US" sz="1800">
              <a:solidFill>
                <a:srgbClr val="C00000"/>
              </a:solidFill>
              <a:ea typeface="黑体" pitchFamily="49" charset="-122"/>
              <a:cs typeface="Arial" pitchFamily="34" charset="0"/>
            </a:endParaRPr>
          </a:p>
        </p:txBody>
      </p:sp>
      <p:sp>
        <p:nvSpPr>
          <p:cNvPr id="164" name="Rectangle 445"/>
          <p:cNvSpPr>
            <a:spLocks noChangeArrowheads="1"/>
          </p:cNvSpPr>
          <p:nvPr/>
        </p:nvSpPr>
        <p:spPr bwMode="auto">
          <a:xfrm>
            <a:off x="6369050" y="3319463"/>
            <a:ext cx="1268413" cy="603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a:solidFill>
                  <a:srgbClr val="C00000"/>
                </a:solidFill>
                <a:latin typeface="Calibri" pitchFamily="34" charset="0"/>
                <a:ea typeface="黑体" pitchFamily="49" charset="-122"/>
                <a:cs typeface="Arial" pitchFamily="34" charset="0"/>
              </a:rPr>
              <a:t>  </a:t>
            </a:r>
            <a:r>
              <a:rPr lang="zh-CN" altLang="en-US" sz="1800">
                <a:solidFill>
                  <a:srgbClr val="C00000"/>
                </a:solidFill>
                <a:latin typeface="Calibri" pitchFamily="34" charset="0"/>
                <a:ea typeface="黑体" pitchFamily="49" charset="-122"/>
                <a:cs typeface="Arial" pitchFamily="34" charset="0"/>
              </a:rPr>
              <a:t>测试运行</a:t>
            </a:r>
            <a:endParaRPr lang="zh-CN" altLang="en-US" sz="1800">
              <a:solidFill>
                <a:srgbClr val="C00000"/>
              </a:solidFill>
              <a:ea typeface="黑体" pitchFamily="49" charset="-122"/>
              <a:cs typeface="Arial" pitchFamily="34" charset="0"/>
            </a:endParaRPr>
          </a:p>
        </p:txBody>
      </p:sp>
      <p:sp>
        <p:nvSpPr>
          <p:cNvPr id="165" name="Rectangle 2"/>
          <p:cNvSpPr txBox="1">
            <a:spLocks noChangeArrowheads="1"/>
          </p:cNvSpPr>
          <p:nvPr/>
        </p:nvSpPr>
        <p:spPr bwMode="auto">
          <a:xfrm>
            <a:off x="6210094" y="270438"/>
            <a:ext cx="2788602" cy="575733"/>
          </a:xfrm>
          <a:prstGeom prst="rect">
            <a:avLst/>
          </a:prstGeom>
          <a:noFill/>
          <a:ln>
            <a:noFill/>
          </a:ln>
          <a:effectLst/>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457200" indent="-457200" defTabSz="762000" eaLnBrk="0" hangingPunct="0">
              <a:buFont typeface="Arial" pitchFamily="34" charset="0"/>
              <a:buChar char="•"/>
              <a:defRPr kumimoji="1" lang="zh-CN" altLang="en-US" sz="2800" b="0" spc="50" dirty="0">
                <a:ln w="11430"/>
                <a:solidFill>
                  <a:srgbClr val="C00000"/>
                </a:solidFill>
                <a:effectLst/>
                <a:latin typeface="黑体" pitchFamily="49" charset="-122"/>
                <a:ea typeface="黑体" pitchFamily="49" charset="-122"/>
                <a:cs typeface="+mj-cs"/>
              </a:defRPr>
            </a:lvl1pPr>
            <a:lvl2pPr defTabSz="762000" eaLnBrk="0" hangingPunct="0">
              <a:defRPr kumimoji="1" sz="3600">
                <a:effectLst>
                  <a:outerShdw blurRad="38100" dist="38100" dir="2700000" algn="tl">
                    <a:srgbClr val="C0C0C0"/>
                  </a:outerShdw>
                </a:effectLst>
                <a:latin typeface="黑体" pitchFamily="2" charset="-122"/>
                <a:ea typeface="黑体" pitchFamily="2" charset="-122"/>
              </a:defRPr>
            </a:lvl2pPr>
            <a:lvl3pPr defTabSz="762000" eaLnBrk="0" hangingPunct="0">
              <a:defRPr kumimoji="1" sz="3600">
                <a:effectLst>
                  <a:outerShdw blurRad="38100" dist="38100" dir="2700000" algn="tl">
                    <a:srgbClr val="C0C0C0"/>
                  </a:outerShdw>
                </a:effectLst>
                <a:latin typeface="黑体" pitchFamily="2" charset="-122"/>
                <a:ea typeface="黑体" pitchFamily="2" charset="-122"/>
              </a:defRPr>
            </a:lvl3pPr>
            <a:lvl4pPr defTabSz="762000" eaLnBrk="0" hangingPunct="0">
              <a:defRPr kumimoji="1" sz="3600">
                <a:effectLst>
                  <a:outerShdw blurRad="38100" dist="38100" dir="2700000" algn="tl">
                    <a:srgbClr val="C0C0C0"/>
                  </a:outerShdw>
                </a:effectLst>
                <a:latin typeface="黑体" pitchFamily="2" charset="-122"/>
                <a:ea typeface="黑体" pitchFamily="2" charset="-122"/>
              </a:defRPr>
            </a:lvl4pPr>
            <a:lvl5pPr defTabSz="762000" eaLnBrk="0" hangingPunct="0">
              <a:defRPr kumimoji="1" sz="3600">
                <a:effectLst>
                  <a:outerShdw blurRad="38100" dist="38100" dir="2700000" algn="tl">
                    <a:srgbClr val="C0C0C0"/>
                  </a:outerShdw>
                </a:effectLst>
                <a:latin typeface="黑体" pitchFamily="2" charset="-122"/>
                <a:ea typeface="黑体" pitchFamily="2" charset="-122"/>
              </a:defRPr>
            </a:lvl5pPr>
            <a:lvl6pPr marL="4572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defTabSz="762000" fontAlgn="base">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a:lstStyle>
          <a:p>
            <a:pPr>
              <a:defRPr/>
            </a:pPr>
            <a:r>
              <a:rPr sz="2400">
                <a:solidFill>
                  <a:srgbClr val="0070C0"/>
                </a:solidFill>
              </a:rPr>
              <a:t>基于程序设计</a:t>
            </a:r>
          </a:p>
        </p:txBody>
      </p:sp>
      <p:sp>
        <p:nvSpPr>
          <p:cNvPr id="2" name="文本框 1">
            <a:extLst>
              <a:ext uri="{FF2B5EF4-FFF2-40B4-BE49-F238E27FC236}">
                <a16:creationId xmlns:a16="http://schemas.microsoft.com/office/drawing/2014/main" id="{CA3C4485-687F-4B34-8F63-583E4F519E5B}"/>
              </a:ext>
            </a:extLst>
          </p:cNvPr>
          <p:cNvSpPr txBox="1"/>
          <p:nvPr/>
        </p:nvSpPr>
        <p:spPr>
          <a:xfrm>
            <a:off x="2104015" y="5442495"/>
            <a:ext cx="4583811" cy="584775"/>
          </a:xfrm>
          <a:prstGeom prst="rect">
            <a:avLst/>
          </a:prstGeom>
          <a:noFill/>
        </p:spPr>
        <p:txBody>
          <a:bodyPr wrap="square" rtlCol="0">
            <a:spAutoFit/>
          </a:bodyPr>
          <a:lstStyle/>
          <a:p>
            <a:r>
              <a:rPr lang="zh-CN" alt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如何给机器人指路？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1000"/>
                                        <p:tgtEl>
                                          <p:spTgt spid="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wipe(up)">
                                      <p:cBhvr>
                                        <p:cTn id="21" dur="500"/>
                                        <p:tgtEl>
                                          <p:spTgt spid="1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1"/>
                                        </p:tgtEl>
                                        <p:attrNameLst>
                                          <p:attrName>style.visibility</p:attrName>
                                        </p:attrNameLst>
                                      </p:cBhvr>
                                      <p:to>
                                        <p:strVal val="visible"/>
                                      </p:to>
                                    </p:set>
                                    <p:animEffect transition="in" filter="fade">
                                      <p:cBhvr>
                                        <p:cTn id="26" dur="500"/>
                                        <p:tgtEl>
                                          <p:spTgt spid="1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1"/>
                                        </p:tgtEl>
                                        <p:attrNameLst>
                                          <p:attrName>style.visibility</p:attrName>
                                        </p:attrNameLst>
                                      </p:cBhvr>
                                      <p:to>
                                        <p:strVal val="visible"/>
                                      </p:to>
                                    </p:set>
                                    <p:animEffect transition="in" filter="fade">
                                      <p:cBhvr>
                                        <p:cTn id="31" dur="500"/>
                                        <p:tgtEl>
                                          <p:spTgt spid="151"/>
                                        </p:tgtEl>
                                      </p:cBhvr>
                                    </p:animEffect>
                                  </p:childTnLst>
                                </p:cTn>
                              </p:par>
                            </p:childTnLst>
                          </p:cTn>
                        </p:par>
                        <p:par>
                          <p:cTn id="32" fill="hold" nodeType="afterGroup">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wipe(down)">
                                      <p:cBhvr>
                                        <p:cTn id="35" dur="500"/>
                                        <p:tgtEl>
                                          <p:spTgt spid="14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2"/>
                                        </p:tgtEl>
                                        <p:attrNameLst>
                                          <p:attrName>style.visibility</p:attrName>
                                        </p:attrNameLst>
                                      </p:cBhvr>
                                      <p:to>
                                        <p:strVal val="visible"/>
                                      </p:to>
                                    </p:set>
                                    <p:animEffect transition="in" filter="fade">
                                      <p:cBhvr>
                                        <p:cTn id="40" dur="500"/>
                                        <p:tgtEl>
                                          <p:spTgt spid="16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fade">
                                      <p:cBhvr>
                                        <p:cTn id="45" dur="500"/>
                                        <p:tgtEl>
                                          <p:spTgt spid="152"/>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wipe(left)">
                                      <p:cBhvr>
                                        <p:cTn id="49" dur="500"/>
                                        <p:tgtEl>
                                          <p:spTgt spid="1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fade">
                                      <p:cBhvr>
                                        <p:cTn id="54" dur="500"/>
                                        <p:tgtEl>
                                          <p:spTgt spid="1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fade">
                                      <p:cBhvr>
                                        <p:cTn id="59" dur="500"/>
                                        <p:tgtEl>
                                          <p:spTgt spid="148"/>
                                        </p:tgtEl>
                                      </p:cBhvr>
                                    </p:animEffect>
                                  </p:childTnLst>
                                </p:cTn>
                              </p:par>
                            </p:childTnLst>
                          </p:cTn>
                        </p:par>
                        <p:par>
                          <p:cTn id="60" fill="hold" nodeType="afterGroup">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47"/>
                                        </p:tgtEl>
                                        <p:attrNameLst>
                                          <p:attrName>style.visibility</p:attrName>
                                        </p:attrNameLst>
                                      </p:cBhvr>
                                      <p:to>
                                        <p:strVal val="visible"/>
                                      </p:to>
                                    </p:set>
                                    <p:animEffect transition="in" filter="wipe(down)">
                                      <p:cBhvr>
                                        <p:cTn id="63" dur="500"/>
                                        <p:tgtEl>
                                          <p:spTgt spid="1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4"/>
                                        </p:tgtEl>
                                        <p:attrNameLst>
                                          <p:attrName>style.visibility</p:attrName>
                                        </p:attrNameLst>
                                      </p:cBhvr>
                                      <p:to>
                                        <p:strVal val="visible"/>
                                      </p:to>
                                    </p:set>
                                    <p:animEffect transition="in" filter="fade">
                                      <p:cBhvr>
                                        <p:cTn id="68" dur="500"/>
                                        <p:tgtEl>
                                          <p:spTgt spid="16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0"/>
                                        </p:tgtEl>
                                        <p:attrNameLst>
                                          <p:attrName>style.visibility</p:attrName>
                                        </p:attrNameLst>
                                      </p:cBhvr>
                                      <p:to>
                                        <p:strVal val="visible"/>
                                      </p:to>
                                    </p:set>
                                    <p:animEffect transition="in" filter="fade">
                                      <p:cBhvr>
                                        <p:cTn id="73" dur="500"/>
                                        <p:tgtEl>
                                          <p:spTgt spid="150"/>
                                        </p:tgtEl>
                                      </p:cBhvr>
                                    </p:animEffect>
                                  </p:childTnLst>
                                </p:cTn>
                              </p:par>
                            </p:childTnLst>
                          </p:cTn>
                        </p:par>
                        <p:par>
                          <p:cTn id="74" fill="hold" nodeType="afterGroup">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49"/>
                                        </p:tgtEl>
                                        <p:attrNameLst>
                                          <p:attrName>style.visibility</p:attrName>
                                        </p:attrNameLst>
                                      </p:cBhvr>
                                      <p:to>
                                        <p:strVal val="visible"/>
                                      </p:to>
                                    </p:set>
                                    <p:animEffect transition="in" filter="wipe(up)">
                                      <p:cBhvr>
                                        <p:cTn id="77" dur="500"/>
                                        <p:tgtEl>
                                          <p:spTgt spid="1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2" fill="hold" nodeType="clickEffect">
                                  <p:stCondLst>
                                    <p:cond delay="0"/>
                                  </p:stCondLst>
                                  <p:childTnLst>
                                    <p:set>
                                      <p:cBhvr>
                                        <p:cTn id="81" dur="1" fill="hold">
                                          <p:stCondLst>
                                            <p:cond delay="0"/>
                                          </p:stCondLst>
                                        </p:cTn>
                                        <p:tgtEl>
                                          <p:spTgt spid="153"/>
                                        </p:tgtEl>
                                        <p:attrNameLst>
                                          <p:attrName>style.visibility</p:attrName>
                                        </p:attrNameLst>
                                      </p:cBhvr>
                                      <p:to>
                                        <p:strVal val="visible"/>
                                      </p:to>
                                    </p:set>
                                    <p:animEffect transition="in" filter="wipe(right)">
                                      <p:cBhvr>
                                        <p:cTn id="82" dur="2000"/>
                                        <p:tgtEl>
                                          <p:spTgt spid="153"/>
                                        </p:tgtEl>
                                      </p:cBhvr>
                                    </p:animEffect>
                                  </p:childTnLst>
                                </p:cTn>
                              </p:par>
                            </p:childTnLst>
                          </p:cTn>
                        </p:par>
                        <p:par>
                          <p:cTn id="83" fill="hold" nodeType="afterGroup">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157"/>
                                        </p:tgtEl>
                                        <p:attrNameLst>
                                          <p:attrName>style.visibility</p:attrName>
                                        </p:attrNameLst>
                                      </p:cBhvr>
                                      <p:to>
                                        <p:strVal val="visible"/>
                                      </p:to>
                                    </p:set>
                                    <p:animEffect transition="in" filter="fade">
                                      <p:cBhvr>
                                        <p:cTn id="8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animBg="1"/>
      <p:bldP spid="146" grpId="0" animBg="1"/>
      <p:bldP spid="147" grpId="0" animBg="1"/>
      <p:bldP spid="148" grpId="0" animBg="1"/>
      <p:bldP spid="149" grpId="0" animBg="1"/>
      <p:bldP spid="150" grpId="0" animBg="1"/>
      <p:bldP spid="151" grpId="0" animBg="1"/>
      <p:bldP spid="152" grpId="0" animBg="1"/>
      <p:bldP spid="157" grpId="0"/>
      <p:bldP spid="160" grpId="0" animBg="1"/>
      <p:bldP spid="161" grpId="0" animBg="1"/>
      <p:bldP spid="162" grpId="0" animBg="1"/>
      <p:bldP spid="163" grpId="0" animBg="1"/>
      <p:bldP spid="1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164638"/>
            <a:ext cx="8783638" cy="764117"/>
          </a:xfrm>
        </p:spPr>
        <p:txBody>
          <a:bodyPr/>
          <a:lstStyle/>
          <a:p>
            <a:pPr>
              <a:defRPr/>
            </a:pPr>
            <a:r>
              <a:rPr sz="2800" b="0">
                <a:solidFill>
                  <a:srgbClr val="C00000"/>
                </a:solidFill>
                <a:effectLst/>
                <a:latin typeface="黑体" pitchFamily="49" charset="-122"/>
                <a:ea typeface="黑体" pitchFamily="49" charset="-122"/>
              </a:rPr>
              <a:t>计算机能解决哪些问题？</a:t>
            </a:r>
          </a:p>
        </p:txBody>
      </p:sp>
      <p:sp>
        <p:nvSpPr>
          <p:cNvPr id="4" name="灯片编号占位符 3"/>
          <p:cNvSpPr>
            <a:spLocks noGrp="1"/>
          </p:cNvSpPr>
          <p:nvPr>
            <p:ph type="sldNum" sz="quarter" idx="10"/>
          </p:nvPr>
        </p:nvSpPr>
        <p:spPr/>
        <p:txBody>
          <a:bodyPr/>
          <a:lstStyle/>
          <a:p>
            <a:pPr>
              <a:defRPr/>
            </a:pPr>
            <a:fld id="{B85C75B3-05C6-4661-B481-F262C9C78C8A}" type="slidenum">
              <a:rPr lang="zh-CN" altLang="en-US" smtClean="0"/>
              <a:pPr>
                <a:defRPr/>
              </a:pPr>
              <a:t>5</a:t>
            </a:fld>
            <a:endParaRPr lang="zh-CN" altLang="en-US"/>
          </a:p>
        </p:txBody>
      </p:sp>
      <p:sp>
        <p:nvSpPr>
          <p:cNvPr id="8196" name="内容占位符 2"/>
          <p:cNvSpPr txBox="1">
            <a:spLocks/>
          </p:cNvSpPr>
          <p:nvPr/>
        </p:nvSpPr>
        <p:spPr bwMode="auto">
          <a:xfrm>
            <a:off x="538163" y="1252538"/>
            <a:ext cx="7489825" cy="495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defTabSz="762000" eaLnBrk="0" hangingPunct="0">
              <a:defRPr sz="3200">
                <a:solidFill>
                  <a:schemeClr val="tx1"/>
                </a:solidFill>
                <a:latin typeface="Arial" pitchFamily="34" charset="0"/>
                <a:ea typeface="宋体" pitchFamily="2" charset="-122"/>
              </a:defRPr>
            </a:lvl1pPr>
            <a:lvl2pPr marL="742950" indent="-285750" defTabSz="762000" eaLnBrk="0" hangingPunct="0">
              <a:defRPr sz="3200">
                <a:solidFill>
                  <a:schemeClr val="tx1"/>
                </a:solidFill>
                <a:latin typeface="Arial" pitchFamily="34" charset="0"/>
                <a:ea typeface="宋体" pitchFamily="2" charset="-122"/>
              </a:defRPr>
            </a:lvl2pPr>
            <a:lvl3pPr marL="1143000" indent="-228600" defTabSz="762000" eaLnBrk="0" hangingPunct="0">
              <a:defRPr sz="3200">
                <a:solidFill>
                  <a:schemeClr val="tx1"/>
                </a:solidFill>
                <a:latin typeface="Arial" pitchFamily="34" charset="0"/>
                <a:ea typeface="宋体" pitchFamily="2" charset="-122"/>
              </a:defRPr>
            </a:lvl3pPr>
            <a:lvl4pPr marL="1600200" indent="-228600" defTabSz="762000" eaLnBrk="0" hangingPunct="0">
              <a:defRPr sz="3200">
                <a:solidFill>
                  <a:schemeClr val="tx1"/>
                </a:solidFill>
                <a:latin typeface="Arial" pitchFamily="34" charset="0"/>
                <a:ea typeface="宋体" pitchFamily="2" charset="-122"/>
              </a:defRPr>
            </a:lvl4pPr>
            <a:lvl5pPr marL="2057400" indent="-228600" defTabSz="762000" eaLnBrk="0" hangingPunct="0">
              <a:defRPr sz="3200">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sz="3200">
                <a:solidFill>
                  <a:schemeClr val="tx1"/>
                </a:solidFill>
                <a:latin typeface="Arial" pitchFamily="34" charset="0"/>
                <a:ea typeface="宋体" pitchFamily="2" charset="-122"/>
              </a:defRPr>
            </a:lvl9pPr>
          </a:lstStyle>
          <a:p>
            <a:pPr>
              <a:lnSpc>
                <a:spcPts val="3000"/>
              </a:lnSpc>
              <a:spcBef>
                <a:spcPct val="20000"/>
              </a:spcBef>
              <a:buFont typeface="Arial" pitchFamily="34" charset="0"/>
              <a:buChar char="•"/>
            </a:pPr>
            <a:r>
              <a:rPr kumimoji="1" lang="zh-CN" altLang="en-US" sz="2400">
                <a:latin typeface="黑体" pitchFamily="49" charset="-122"/>
                <a:ea typeface="黑体" pitchFamily="49" charset="-122"/>
                <a:cs typeface="Adobe 黑体 Std R"/>
              </a:rPr>
              <a:t>计算机系统由硬件系统和软件系统两部分组成； </a:t>
            </a:r>
          </a:p>
          <a:p>
            <a:pPr>
              <a:lnSpc>
                <a:spcPts val="3000"/>
              </a:lnSpc>
              <a:spcBef>
                <a:spcPct val="20000"/>
              </a:spcBef>
              <a:buFont typeface="Arial" pitchFamily="34" charset="0"/>
              <a:buChar char="•"/>
            </a:pPr>
            <a:r>
              <a:rPr kumimoji="1" lang="zh-CN" altLang="en-US" sz="2400">
                <a:latin typeface="黑体" pitchFamily="49" charset="-122"/>
                <a:ea typeface="黑体" pitchFamily="49" charset="-122"/>
                <a:cs typeface="Adobe 黑体 Std R"/>
              </a:rPr>
              <a:t>计算机语言是人与计算机交流的工具；</a:t>
            </a:r>
            <a:endParaRPr kumimoji="1" lang="en-US" altLang="zh-CN" sz="2400">
              <a:latin typeface="黑体" pitchFamily="49" charset="-122"/>
              <a:ea typeface="黑体" pitchFamily="49" charset="-122"/>
              <a:cs typeface="Adobe 黑体 Std R"/>
            </a:endParaRPr>
          </a:p>
          <a:p>
            <a:pPr>
              <a:lnSpc>
                <a:spcPts val="3000"/>
              </a:lnSpc>
              <a:spcBef>
                <a:spcPct val="20000"/>
              </a:spcBef>
              <a:buFont typeface="Arial" pitchFamily="34" charset="0"/>
              <a:buChar char="•"/>
            </a:pPr>
            <a:r>
              <a:rPr kumimoji="1" lang="zh-CN" altLang="en-US" sz="2400">
                <a:latin typeface="黑体" pitchFamily="49" charset="-122"/>
                <a:ea typeface="黑体" pitchFamily="49" charset="-122"/>
                <a:cs typeface="Adobe 黑体 Std R"/>
              </a:rPr>
              <a:t>计算机只能完成</a:t>
            </a:r>
            <a:r>
              <a:rPr kumimoji="1" lang="zh-CN" altLang="zh-CN" sz="2400">
                <a:latin typeface="黑体" pitchFamily="49" charset="-122"/>
                <a:ea typeface="黑体" pitchFamily="49" charset="-122"/>
                <a:cs typeface="Adobe 黑体 Std R"/>
              </a:rPr>
              <a:t>其能力范围内的计算工作，超出计算机能力范围的计算计算机将无法完成</a:t>
            </a:r>
            <a:r>
              <a:rPr kumimoji="1" lang="zh-CN" altLang="en-US" sz="2400">
                <a:latin typeface="黑体" pitchFamily="49" charset="-122"/>
                <a:ea typeface="黑体" pitchFamily="49" charset="-122"/>
                <a:cs typeface="Adobe 黑体 Std R"/>
              </a:rPr>
              <a:t>；</a:t>
            </a:r>
            <a:endParaRPr kumimoji="1" lang="en-US" altLang="zh-CN" sz="2400">
              <a:latin typeface="黑体" pitchFamily="49" charset="-122"/>
              <a:ea typeface="黑体" pitchFamily="49" charset="-122"/>
              <a:cs typeface="Adobe 黑体 Std R"/>
            </a:endParaRPr>
          </a:p>
          <a:p>
            <a:pPr>
              <a:lnSpc>
                <a:spcPts val="3000"/>
              </a:lnSpc>
              <a:spcBef>
                <a:spcPct val="20000"/>
              </a:spcBef>
              <a:buFont typeface="Arial" pitchFamily="34" charset="0"/>
              <a:buChar char="•"/>
            </a:pPr>
            <a:r>
              <a:rPr kumimoji="1" lang="zh-CN" altLang="en-US" sz="2400">
                <a:latin typeface="黑体" pitchFamily="49" charset="-122"/>
                <a:ea typeface="黑体" pitchFamily="49" charset="-122"/>
                <a:cs typeface="Adobe 黑体 Std R"/>
              </a:rPr>
              <a:t>计算机能够完成</a:t>
            </a:r>
            <a:r>
              <a:rPr kumimoji="1" lang="zh-CN" altLang="en-US" sz="2400">
                <a:solidFill>
                  <a:srgbClr val="C00000"/>
                </a:solidFill>
                <a:latin typeface="黑体" pitchFamily="49" charset="-122"/>
                <a:ea typeface="黑体" pitchFamily="49" charset="-122"/>
                <a:cs typeface="Adobe 黑体 Std R"/>
              </a:rPr>
              <a:t>可计算</a:t>
            </a:r>
            <a:r>
              <a:rPr kumimoji="1" lang="zh-CN" altLang="en-US" sz="2400">
                <a:latin typeface="黑体" pitchFamily="49" charset="-122"/>
                <a:ea typeface="黑体" pitchFamily="49" charset="-122"/>
                <a:cs typeface="Adobe 黑体 Std R"/>
              </a:rPr>
              <a:t>的问题；</a:t>
            </a:r>
            <a:endParaRPr kumimoji="1" lang="en-US" altLang="zh-CN" sz="2400">
              <a:latin typeface="黑体" pitchFamily="49" charset="-122"/>
              <a:ea typeface="黑体" pitchFamily="49" charset="-122"/>
              <a:cs typeface="Adobe 黑体 Std R"/>
            </a:endParaRPr>
          </a:p>
          <a:p>
            <a:pPr>
              <a:lnSpc>
                <a:spcPts val="3000"/>
              </a:lnSpc>
              <a:spcBef>
                <a:spcPct val="20000"/>
              </a:spcBef>
              <a:buFont typeface="Arial" pitchFamily="34" charset="0"/>
              <a:buChar char="•"/>
            </a:pPr>
            <a:r>
              <a:rPr kumimoji="1" lang="zh-CN" altLang="en-US" sz="2400">
                <a:latin typeface="黑体" pitchFamily="49" charset="-122"/>
                <a:ea typeface="黑体" pitchFamily="49" charset="-122"/>
                <a:cs typeface="Adobe 黑体 Std R"/>
              </a:rPr>
              <a:t>可计算问题的规模造成复杂度加大，</a:t>
            </a:r>
            <a:r>
              <a:rPr kumimoji="1" lang="zh-CN" altLang="zh-CN" sz="2400">
                <a:latin typeface="黑体" pitchFamily="49" charset="-122"/>
                <a:ea typeface="黑体" pitchFamily="49" charset="-122"/>
                <a:cs typeface="Adobe 黑体 Std R"/>
              </a:rPr>
              <a:t>理论上计算机可以完成的</a:t>
            </a:r>
            <a:r>
              <a:rPr kumimoji="1" lang="zh-CN" altLang="en-US" sz="2400">
                <a:latin typeface="黑体" pitchFamily="49" charset="-122"/>
                <a:ea typeface="黑体" pitchFamily="49" charset="-122"/>
                <a:cs typeface="Adobe 黑体 Std R"/>
              </a:rPr>
              <a:t>计算</a:t>
            </a:r>
            <a:r>
              <a:rPr kumimoji="1" lang="zh-CN" altLang="zh-CN" sz="2400">
                <a:latin typeface="黑体" pitchFamily="49" charset="-122"/>
                <a:ea typeface="黑体" pitchFamily="49" charset="-122"/>
                <a:cs typeface="Adobe 黑体 Std R"/>
              </a:rPr>
              <a:t>工作，实际</a:t>
            </a:r>
            <a:r>
              <a:rPr kumimoji="1" lang="zh-CN" altLang="en-US" sz="2400">
                <a:latin typeface="黑体" pitchFamily="49" charset="-122"/>
                <a:ea typeface="黑体" pitchFamily="49" charset="-122"/>
                <a:cs typeface="Adobe 黑体 Std R"/>
              </a:rPr>
              <a:t>计算机</a:t>
            </a:r>
            <a:r>
              <a:rPr kumimoji="1" lang="zh-CN" altLang="zh-CN" sz="2400">
                <a:latin typeface="黑体" pitchFamily="49" charset="-122"/>
                <a:ea typeface="黑体" pitchFamily="49" charset="-122"/>
                <a:cs typeface="Adobe 黑体 Std R"/>
              </a:rPr>
              <a:t>却不能完成。 </a:t>
            </a:r>
          </a:p>
          <a:p>
            <a:pPr>
              <a:lnSpc>
                <a:spcPts val="3000"/>
              </a:lnSpc>
              <a:spcBef>
                <a:spcPct val="20000"/>
              </a:spcBef>
              <a:buFont typeface="Arial" pitchFamily="34" charset="0"/>
              <a:buChar char="•"/>
            </a:pPr>
            <a:endParaRPr kumimoji="1" lang="en-US" altLang="zh-CN" sz="2400">
              <a:latin typeface="黑体" pitchFamily="49" charset="-122"/>
              <a:ea typeface="黑体" pitchFamily="49" charset="-122"/>
              <a:cs typeface="Adobe 黑体 Std R"/>
            </a:endParaRPr>
          </a:p>
          <a:p>
            <a:pPr>
              <a:lnSpc>
                <a:spcPts val="3000"/>
              </a:lnSpc>
              <a:spcBef>
                <a:spcPct val="20000"/>
              </a:spcBef>
              <a:buFont typeface="Arial" pitchFamily="34" charset="0"/>
              <a:buChar char="•"/>
            </a:pPr>
            <a:endParaRPr kumimoji="1" lang="zh-CN" altLang="en-US" sz="2400">
              <a:latin typeface="黑体" pitchFamily="49" charset="-122"/>
              <a:ea typeface="黑体" pitchFamily="49" charset="-122"/>
              <a:cs typeface="Adobe 黑体 Std R"/>
            </a:endParaRPr>
          </a:p>
        </p:txBody>
      </p:sp>
      <p:pic>
        <p:nvPicPr>
          <p:cNvPr id="7" name="Picture 4" descr="40"/>
          <p:cNvPicPr>
            <a:picLocks noChangeAspect="1" noChangeArrowheads="1"/>
          </p:cNvPicPr>
          <p:nvPr/>
        </p:nvPicPr>
        <p:blipFill>
          <a:blip r:embed="rId2">
            <a:extLst>
              <a:ext uri="{28A0092B-C50C-407E-A947-70E740481C1C}">
                <a14:useLocalDpi xmlns:a14="http://schemas.microsoft.com/office/drawing/2010/main" val="0"/>
              </a:ext>
            </a:extLst>
          </a:blip>
          <a:srcRect b="6392"/>
          <a:stretch>
            <a:fillRect/>
          </a:stretch>
        </p:blipFill>
        <p:spPr bwMode="auto">
          <a:xfrm>
            <a:off x="7885113" y="4184650"/>
            <a:ext cx="11620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0" end="0"/>
                                            </p:txEl>
                                          </p:spTgt>
                                        </p:tgtEl>
                                        <p:attrNameLst>
                                          <p:attrName>style.visibility</p:attrName>
                                        </p:attrNameLst>
                                      </p:cBhvr>
                                      <p:to>
                                        <p:strVal val="visible"/>
                                      </p:to>
                                    </p:set>
                                    <p:animEffect transition="in" filter="wipe(left)">
                                      <p:cBhvr>
                                        <p:cTn id="12" dur="500"/>
                                        <p:tgtEl>
                                          <p:spTgt spid="81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1" end="1"/>
                                            </p:txEl>
                                          </p:spTgt>
                                        </p:tgtEl>
                                        <p:attrNameLst>
                                          <p:attrName>style.visibility</p:attrName>
                                        </p:attrNameLst>
                                      </p:cBhvr>
                                      <p:to>
                                        <p:strVal val="visible"/>
                                      </p:to>
                                    </p:set>
                                    <p:animEffect transition="in" filter="wipe(left)">
                                      <p:cBhvr>
                                        <p:cTn id="17" dur="500"/>
                                        <p:tgtEl>
                                          <p:spTgt spid="819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6">
                                            <p:txEl>
                                              <p:pRg st="2" end="2"/>
                                            </p:txEl>
                                          </p:spTgt>
                                        </p:tgtEl>
                                        <p:attrNameLst>
                                          <p:attrName>style.visibility</p:attrName>
                                        </p:attrNameLst>
                                      </p:cBhvr>
                                      <p:to>
                                        <p:strVal val="visible"/>
                                      </p:to>
                                    </p:set>
                                    <p:animEffect transition="in" filter="wipe(left)">
                                      <p:cBhvr>
                                        <p:cTn id="22" dur="500"/>
                                        <p:tgtEl>
                                          <p:spTgt spid="819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6">
                                            <p:txEl>
                                              <p:pRg st="3" end="3"/>
                                            </p:txEl>
                                          </p:spTgt>
                                        </p:tgtEl>
                                        <p:attrNameLst>
                                          <p:attrName>style.visibility</p:attrName>
                                        </p:attrNameLst>
                                      </p:cBhvr>
                                      <p:to>
                                        <p:strVal val="visible"/>
                                      </p:to>
                                    </p:set>
                                    <p:animEffect transition="in" filter="wipe(left)">
                                      <p:cBhvr>
                                        <p:cTn id="27" dur="500"/>
                                        <p:tgtEl>
                                          <p:spTgt spid="819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6">
                                            <p:txEl>
                                              <p:pRg st="4" end="4"/>
                                            </p:txEl>
                                          </p:spTgt>
                                        </p:tgtEl>
                                        <p:attrNameLst>
                                          <p:attrName>style.visibility</p:attrName>
                                        </p:attrNameLst>
                                      </p:cBhvr>
                                      <p:to>
                                        <p:strVal val="visible"/>
                                      </p:to>
                                    </p:set>
                                    <p:animEffect transition="in" filter="wipe(left)">
                                      <p:cBhvr>
                                        <p:cTn id="32" dur="500"/>
                                        <p:tgtEl>
                                          <p:spTgt spid="8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137" y="307256"/>
            <a:ext cx="8783638" cy="764117"/>
          </a:xfrm>
        </p:spPr>
        <p:txBody>
          <a:bodyPr/>
          <a:lstStyle/>
          <a:p>
            <a:pPr>
              <a:defRPr/>
            </a:pPr>
            <a:r>
              <a:rPr lang="en-US" altLang="zh-CN" sz="2800">
                <a:effectLst>
                  <a:outerShdw blurRad="38100" dist="38100" dir="2700000" algn="tl">
                    <a:srgbClr val="000000">
                      <a:alpha val="43137"/>
                    </a:srgbClr>
                  </a:outerShdw>
                </a:effectLst>
              </a:rPr>
              <a:t>1.2 </a:t>
            </a:r>
            <a:r>
              <a:rPr sz="2800">
                <a:effectLst>
                  <a:outerShdw blurRad="38100" dist="38100" dir="2700000" algn="tl">
                    <a:srgbClr val="000000">
                      <a:alpha val="43137"/>
                    </a:srgbClr>
                  </a:outerShdw>
                </a:effectLst>
              </a:rPr>
              <a:t>程序设计语言</a:t>
            </a:r>
            <a:endParaRPr sz="2800"/>
          </a:p>
        </p:txBody>
      </p:sp>
      <p:sp>
        <p:nvSpPr>
          <p:cNvPr id="4" name="灯片编号占位符 3"/>
          <p:cNvSpPr>
            <a:spLocks noGrp="1"/>
          </p:cNvSpPr>
          <p:nvPr>
            <p:ph type="sldNum" sz="quarter" idx="10"/>
          </p:nvPr>
        </p:nvSpPr>
        <p:spPr/>
        <p:txBody>
          <a:bodyPr/>
          <a:lstStyle/>
          <a:p>
            <a:pPr>
              <a:defRPr/>
            </a:pPr>
            <a:fld id="{D87A381C-3703-4879-8CA6-6B6A99A1F705}" type="slidenum">
              <a:rPr lang="zh-CN" altLang="en-US" smtClean="0"/>
              <a:pPr>
                <a:defRPr/>
              </a:pPr>
              <a:t>6</a:t>
            </a:fld>
            <a:endParaRPr lang="zh-CN" altLang="en-US"/>
          </a:p>
        </p:txBody>
      </p:sp>
      <p:sp>
        <p:nvSpPr>
          <p:cNvPr id="5" name="Rectangle 6"/>
          <p:cNvSpPr>
            <a:spLocks noChangeArrowheads="1"/>
          </p:cNvSpPr>
          <p:nvPr/>
        </p:nvSpPr>
        <p:spPr bwMode="auto">
          <a:xfrm>
            <a:off x="6084888" y="458788"/>
            <a:ext cx="26987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ctr" eaLnBrk="0" hangingPunct="0">
              <a:spcBef>
                <a:spcPct val="20000"/>
              </a:spcBef>
              <a:buFont typeface="Arial" pitchFamily="34" charset="0"/>
              <a:buChar char="•"/>
            </a:pPr>
            <a:r>
              <a:rPr lang="zh-CN" altLang="en-US" sz="2800">
                <a:solidFill>
                  <a:srgbClr val="A50021"/>
                </a:solidFill>
                <a:latin typeface="黑体" pitchFamily="49" charset="-122"/>
                <a:ea typeface="黑体" pitchFamily="49" charset="-122"/>
              </a:rPr>
              <a:t>程序的概念</a:t>
            </a:r>
          </a:p>
        </p:txBody>
      </p:sp>
      <p:sp>
        <p:nvSpPr>
          <p:cNvPr id="6" name="Text Box 9"/>
          <p:cNvSpPr txBox="1">
            <a:spLocks noChangeArrowheads="1"/>
          </p:cNvSpPr>
          <p:nvPr/>
        </p:nvSpPr>
        <p:spPr bwMode="auto">
          <a:xfrm>
            <a:off x="579438" y="1220788"/>
            <a:ext cx="8024812"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ct val="50000"/>
              </a:spcBef>
              <a:defRPr/>
            </a:pPr>
            <a:r>
              <a:rPr kumimoji="0" lang="zh-CN" altLang="en-US" dirty="0">
                <a:latin typeface="黑体" pitchFamily="49" charset="-122"/>
                <a:ea typeface="黑体" pitchFamily="49" charset="-122"/>
              </a:rPr>
              <a:t>    程序（</a:t>
            </a:r>
            <a:r>
              <a:rPr kumimoji="0" lang="en-US" altLang="zh-CN" dirty="0">
                <a:latin typeface="黑体" pitchFamily="49" charset="-122"/>
                <a:ea typeface="黑体" pitchFamily="49" charset="-122"/>
              </a:rPr>
              <a:t>program</a:t>
            </a:r>
            <a:r>
              <a:rPr kumimoji="0" lang="zh-CN" altLang="en-US" dirty="0">
                <a:latin typeface="黑体" pitchFamily="49" charset="-122"/>
                <a:ea typeface="黑体" pitchFamily="49" charset="-122"/>
              </a:rPr>
              <a:t>）是指按照一定的顺序安排工作的操作序列，</a:t>
            </a:r>
            <a:r>
              <a:rPr lang="zh-CN" altLang="en-US" b="1" dirty="0">
                <a:latin typeface="+mn-ea"/>
              </a:rPr>
              <a:t>即完成某些工作的具体步骤。</a:t>
            </a:r>
            <a:endParaRPr kumimoji="0" lang="zh-CN" altLang="en-US" dirty="0">
              <a:latin typeface="黑体" pitchFamily="49" charset="-122"/>
              <a:ea typeface="黑体" pitchFamily="49" charset="-122"/>
            </a:endParaRPr>
          </a:p>
        </p:txBody>
      </p:sp>
      <p:sp>
        <p:nvSpPr>
          <p:cNvPr id="7" name="Text Box 9"/>
          <p:cNvSpPr txBox="1">
            <a:spLocks noChangeArrowheads="1"/>
          </p:cNvSpPr>
          <p:nvPr/>
        </p:nvSpPr>
        <p:spPr bwMode="auto">
          <a:xfrm>
            <a:off x="539750" y="2460625"/>
            <a:ext cx="7848600" cy="175418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ts val="0"/>
              </a:spcBef>
              <a:defRPr/>
            </a:pPr>
            <a:r>
              <a:rPr kumimoji="0" lang="en-US" altLang="zh-CN" dirty="0">
                <a:latin typeface="黑体" pitchFamily="49" charset="-122"/>
                <a:ea typeface="黑体" pitchFamily="49" charset="-122"/>
              </a:rPr>
              <a:t>    </a:t>
            </a:r>
            <a:r>
              <a:rPr lang="zh-CN" altLang="en-US" b="1" dirty="0"/>
              <a:t> 计算机程序是计算机为完成某一任务所必须执行的一系列指令的有序集合，是用计算机语言对所要解决问题进行完整而准确的描述。</a:t>
            </a:r>
            <a:r>
              <a:rPr lang="en-US" altLang="zh-CN" b="1" dirty="0"/>
              <a:t>         </a:t>
            </a:r>
            <a:endParaRPr kumimoji="0" lang="zh-CN" altLang="en-US" dirty="0">
              <a:latin typeface="黑体" pitchFamily="49" charset="-122"/>
              <a:ea typeface="黑体" pitchFamily="49" charset="-122"/>
            </a:endParaRPr>
          </a:p>
        </p:txBody>
      </p:sp>
      <p:sp>
        <p:nvSpPr>
          <p:cNvPr id="8" name="Rectangle 8"/>
          <p:cNvSpPr>
            <a:spLocks noChangeArrowheads="1"/>
          </p:cNvSpPr>
          <p:nvPr/>
        </p:nvSpPr>
        <p:spPr bwMode="auto">
          <a:xfrm>
            <a:off x="682625" y="4581525"/>
            <a:ext cx="7921625" cy="830263"/>
          </a:xfrm>
          <a:prstGeom prst="rect">
            <a:avLst/>
          </a:prstGeom>
          <a:solidFill>
            <a:srgbClr val="CCFFFF"/>
          </a:solidFill>
          <a:ln w="38100">
            <a:noFill/>
            <a:miter lim="800000"/>
            <a:headEnd/>
            <a:tailEnd/>
          </a:ln>
          <a:effectLst/>
        </p:spPr>
        <p:txBody>
          <a:bodyPr>
            <a:spAutoFit/>
          </a:bodyPr>
          <a:lstStyle/>
          <a:p>
            <a:pPr>
              <a:buClr>
                <a:srgbClr val="CC99FF"/>
              </a:buClr>
              <a:buFont typeface="Monotype Sorts" pitchFamily="2" charset="2"/>
              <a:buNone/>
              <a:defRPr/>
            </a:pPr>
            <a:r>
              <a:rPr kumimoji="1" lang="zh-CN" altLang="en-US" sz="2400" dirty="0">
                <a:solidFill>
                  <a:srgbClr val="A50021"/>
                </a:solidFill>
                <a:latin typeface="黑体" pitchFamily="49" charset="-122"/>
                <a:ea typeface="黑体" pitchFamily="49" charset="-122"/>
              </a:rPr>
              <a:t>程序设计：</a:t>
            </a:r>
            <a:r>
              <a:rPr kumimoji="1" lang="zh-CN" altLang="en-US" sz="2400" dirty="0">
                <a:effectLst>
                  <a:outerShdw blurRad="38100" dist="38100" dir="2700000" algn="tl">
                    <a:srgbClr val="FFFFFF"/>
                  </a:outerShdw>
                </a:effectLst>
                <a:latin typeface="黑体" pitchFamily="49" charset="-122"/>
                <a:ea typeface="黑体" pitchFamily="49" charset="-122"/>
              </a:rPr>
              <a:t>把自然语言描述问题的方式转换为计算机语言的形式表达给计算机。</a:t>
            </a:r>
            <a:endParaRPr kumimoji="1" lang="zh-CN" altLang="en-US" sz="2400"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ppt_x</p:attrName>
                                        </p:attrNameLst>
                                      </p:cBhvr>
                                      <p:tavLst>
                                        <p:tav tm="0">
                                          <p:val>
                                            <p:strVal val="#ppt_x-#ppt_w/2"/>
                                          </p:val>
                                        </p:tav>
                                        <p:tav tm="100000">
                                          <p:val>
                                            <p:strVal val="#ppt_x"/>
                                          </p:val>
                                        </p:tav>
                                      </p:tavLst>
                                    </p:anim>
                                    <p:anim calcmode="lin" valueType="num">
                                      <p:cBhvr>
                                        <p:cTn id="22" dur="500" fill="hold"/>
                                        <p:tgtEl>
                                          <p:spTgt spid="8"/>
                                        </p:tgtEl>
                                        <p:attrNameLst>
                                          <p:attrName>ppt_y</p:attrName>
                                        </p:attrNameLst>
                                      </p:cBhvr>
                                      <p:tavLst>
                                        <p:tav tm="0">
                                          <p:val>
                                            <p:strVal val="#ppt_y"/>
                                          </p:val>
                                        </p:tav>
                                        <p:tav tm="100000">
                                          <p:val>
                                            <p:strVal val="#ppt_y"/>
                                          </p:val>
                                        </p:tav>
                                      </p:tavLst>
                                    </p:anim>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uild="p"/>
      <p:bldP spid="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BD165CD-85B5-4997-9135-C8F8A182A0C0}" type="slidenum">
              <a:rPr lang="zh-CN" altLang="en-US" smtClean="0"/>
              <a:pPr>
                <a:defRPr/>
              </a:pPr>
              <a:t>7</a:t>
            </a:fld>
            <a:endParaRPr lang="zh-CN" altLang="en-US"/>
          </a:p>
        </p:txBody>
      </p:sp>
      <p:sp>
        <p:nvSpPr>
          <p:cNvPr id="5" name="Rectangle 6"/>
          <p:cNvSpPr>
            <a:spLocks noChangeArrowheads="1"/>
          </p:cNvSpPr>
          <p:nvPr/>
        </p:nvSpPr>
        <p:spPr bwMode="auto">
          <a:xfrm>
            <a:off x="615950" y="260350"/>
            <a:ext cx="80645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800">
                <a:solidFill>
                  <a:srgbClr val="A50021"/>
                </a:solidFill>
                <a:latin typeface="黑体" pitchFamily="49" charset="-122"/>
                <a:ea typeface="黑体" pitchFamily="49" charset="-122"/>
              </a:rPr>
              <a:t>程序的特性</a:t>
            </a:r>
            <a:endParaRPr lang="en-US" altLang="zh-CN" sz="2800">
              <a:solidFill>
                <a:srgbClr val="A50021"/>
              </a:solidFill>
              <a:latin typeface="黑体" pitchFamily="49" charset="-122"/>
              <a:ea typeface="黑体" pitchFamily="49" charset="-122"/>
            </a:endParaRPr>
          </a:p>
        </p:txBody>
      </p:sp>
      <p:sp>
        <p:nvSpPr>
          <p:cNvPr id="6" name="Rectangle 7"/>
          <p:cNvSpPr>
            <a:spLocks noChangeArrowheads="1"/>
          </p:cNvSpPr>
          <p:nvPr/>
        </p:nvSpPr>
        <p:spPr bwMode="auto">
          <a:xfrm>
            <a:off x="468313" y="1412875"/>
            <a:ext cx="83518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lnSpc>
                <a:spcPct val="115000"/>
              </a:lnSpc>
              <a:spcBef>
                <a:spcPct val="15000"/>
              </a:spcBef>
              <a:buFontTx/>
              <a:buChar char="•"/>
            </a:pPr>
            <a:r>
              <a:rPr lang="zh-CN" altLang="en-US" sz="2800" dirty="0">
                <a:latin typeface="黑体" pitchFamily="49" charset="-122"/>
                <a:ea typeface="黑体" pitchFamily="49" charset="-122"/>
              </a:rPr>
              <a:t>目的性：程序应有明确的编写目的。</a:t>
            </a:r>
          </a:p>
          <a:p>
            <a:pPr marL="342900" indent="-342900" eaLnBrk="0" hangingPunct="0">
              <a:lnSpc>
                <a:spcPct val="115000"/>
              </a:lnSpc>
              <a:spcBef>
                <a:spcPct val="15000"/>
              </a:spcBef>
              <a:buFontTx/>
              <a:buChar char="•"/>
            </a:pPr>
            <a:r>
              <a:rPr lang="zh-CN" altLang="en-US" sz="2800">
                <a:latin typeface="黑体" pitchFamily="49" charset="-122"/>
                <a:ea typeface="黑体" pitchFamily="49" charset="-122"/>
              </a:rPr>
              <a:t>分步性：程序由一系列计算机可执行的步骤组成。</a:t>
            </a:r>
          </a:p>
          <a:p>
            <a:pPr marL="342900" indent="-342900" eaLnBrk="0" hangingPunct="0">
              <a:lnSpc>
                <a:spcPct val="115000"/>
              </a:lnSpc>
              <a:spcBef>
                <a:spcPct val="15000"/>
              </a:spcBef>
              <a:buFontTx/>
              <a:buChar char="•"/>
            </a:pPr>
            <a:r>
              <a:rPr lang="zh-CN" altLang="en-US" sz="2800" dirty="0">
                <a:latin typeface="黑体" pitchFamily="49" charset="-122"/>
                <a:ea typeface="黑体" pitchFamily="49" charset="-122"/>
              </a:rPr>
              <a:t>有序性：程序执行的步骤是有序的。</a:t>
            </a:r>
          </a:p>
          <a:p>
            <a:pPr marL="342900" indent="-342900" eaLnBrk="0" hangingPunct="0">
              <a:lnSpc>
                <a:spcPct val="115000"/>
              </a:lnSpc>
              <a:spcBef>
                <a:spcPct val="15000"/>
              </a:spcBef>
              <a:buFontTx/>
              <a:buChar char="•"/>
            </a:pPr>
            <a:r>
              <a:rPr lang="zh-CN" altLang="en-US" sz="2800" dirty="0">
                <a:latin typeface="黑体" pitchFamily="49" charset="-122"/>
                <a:ea typeface="黑体" pitchFamily="49" charset="-122"/>
              </a:rPr>
              <a:t>有限性：程序是有限的指令序列。</a:t>
            </a:r>
          </a:p>
          <a:p>
            <a:pPr marL="342900" indent="-342900" eaLnBrk="0" hangingPunct="0">
              <a:lnSpc>
                <a:spcPct val="115000"/>
              </a:lnSpc>
              <a:spcBef>
                <a:spcPct val="15000"/>
              </a:spcBef>
              <a:buFontTx/>
              <a:buChar char="•"/>
            </a:pPr>
            <a:r>
              <a:rPr lang="zh-CN" altLang="en-US" sz="2800" dirty="0">
                <a:latin typeface="黑体" pitchFamily="49" charset="-122"/>
                <a:ea typeface="黑体" pitchFamily="49" charset="-122"/>
              </a:rPr>
              <a:t>操作性：程序可对某些对象进行操作，使其改变状   态。</a:t>
            </a:r>
          </a:p>
        </p:txBody>
      </p:sp>
      <p:cxnSp>
        <p:nvCxnSpPr>
          <p:cNvPr id="3" name="直接连接符 2"/>
          <p:cNvCxnSpPr>
            <a:cxnSpLocks noChangeShapeType="1"/>
          </p:cNvCxnSpPr>
          <p:nvPr/>
        </p:nvCxnSpPr>
        <p:spPr bwMode="auto">
          <a:xfrm>
            <a:off x="2411413" y="1930400"/>
            <a:ext cx="3960812" cy="0"/>
          </a:xfrm>
          <a:prstGeom prst="line">
            <a:avLst/>
          </a:prstGeom>
          <a:noFill/>
          <a:ln w="28575"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cxnSp>
        <p:nvCxnSpPr>
          <p:cNvPr id="7" name="直接连接符 6"/>
          <p:cNvCxnSpPr>
            <a:cxnSpLocks noChangeShapeType="1"/>
          </p:cNvCxnSpPr>
          <p:nvPr/>
        </p:nvCxnSpPr>
        <p:spPr bwMode="auto">
          <a:xfrm>
            <a:off x="2268538" y="2474913"/>
            <a:ext cx="6191250" cy="0"/>
          </a:xfrm>
          <a:prstGeom prst="line">
            <a:avLst/>
          </a:prstGeom>
          <a:noFill/>
          <a:ln w="28575"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cxnSp>
        <p:nvCxnSpPr>
          <p:cNvPr id="9" name="直接连接符 8"/>
          <p:cNvCxnSpPr>
            <a:cxnSpLocks noChangeShapeType="1"/>
          </p:cNvCxnSpPr>
          <p:nvPr/>
        </p:nvCxnSpPr>
        <p:spPr bwMode="auto">
          <a:xfrm flipV="1">
            <a:off x="2328863" y="3068638"/>
            <a:ext cx="3960812" cy="6350"/>
          </a:xfrm>
          <a:prstGeom prst="line">
            <a:avLst/>
          </a:prstGeom>
          <a:noFill/>
          <a:ln w="28575"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cxnSp>
        <p:nvCxnSpPr>
          <p:cNvPr id="13" name="直接连接符 12"/>
          <p:cNvCxnSpPr>
            <a:cxnSpLocks noChangeShapeType="1"/>
          </p:cNvCxnSpPr>
          <p:nvPr/>
        </p:nvCxnSpPr>
        <p:spPr bwMode="auto">
          <a:xfrm>
            <a:off x="2328863" y="3644900"/>
            <a:ext cx="3744912" cy="0"/>
          </a:xfrm>
          <a:prstGeom prst="line">
            <a:avLst/>
          </a:prstGeom>
          <a:noFill/>
          <a:ln w="28575"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cxnSp>
        <p:nvCxnSpPr>
          <p:cNvPr id="14" name="直接连接符 13"/>
          <p:cNvCxnSpPr>
            <a:cxnSpLocks noChangeShapeType="1"/>
          </p:cNvCxnSpPr>
          <p:nvPr/>
        </p:nvCxnSpPr>
        <p:spPr bwMode="auto">
          <a:xfrm>
            <a:off x="2328863" y="4221163"/>
            <a:ext cx="5903912" cy="0"/>
          </a:xfrm>
          <a:prstGeom prst="line">
            <a:avLst/>
          </a:prstGeom>
          <a:noFill/>
          <a:ln w="28575"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hlink"/>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722D80F-B232-4384-B962-86FC9E4FA72C}" type="slidenum">
              <a:rPr lang="zh-CN" altLang="en-US" smtClean="0"/>
              <a:pPr>
                <a:defRPr/>
              </a:pPr>
              <a:t>8</a:t>
            </a:fld>
            <a:endParaRPr lang="zh-CN" altLang="en-US"/>
          </a:p>
        </p:txBody>
      </p:sp>
      <p:sp>
        <p:nvSpPr>
          <p:cNvPr id="5" name="标题 1"/>
          <p:cNvSpPr>
            <a:spLocks noGrp="1"/>
          </p:cNvSpPr>
          <p:nvPr>
            <p:ph type="title"/>
          </p:nvPr>
        </p:nvSpPr>
        <p:spPr>
          <a:xfrm>
            <a:off x="395536" y="260648"/>
            <a:ext cx="3529012" cy="764117"/>
          </a:xfrm>
        </p:spPr>
        <p:txBody>
          <a:bodyPr/>
          <a:lstStyle/>
          <a:p>
            <a:pPr algn="ctr" eaLnBrk="1" hangingPunct="1">
              <a:defRPr/>
            </a:pPr>
            <a:r>
              <a:rPr sz="2800" b="0">
                <a:solidFill>
                  <a:srgbClr val="C00000"/>
                </a:solidFill>
                <a:effectLst/>
                <a:latin typeface="黑体" pitchFamily="49" charset="-122"/>
                <a:ea typeface="黑体" pitchFamily="49" charset="-122"/>
              </a:rPr>
              <a:t>计算机语言分类</a:t>
            </a:r>
          </a:p>
        </p:txBody>
      </p:sp>
      <p:sp>
        <p:nvSpPr>
          <p:cNvPr id="6" name="TextBox 5"/>
          <p:cNvSpPr txBox="1"/>
          <p:nvPr/>
        </p:nvSpPr>
        <p:spPr>
          <a:xfrm>
            <a:off x="479425" y="981075"/>
            <a:ext cx="1816100" cy="3784600"/>
          </a:xfrm>
          <a:prstGeom prst="rect">
            <a:avLst/>
          </a:prstGeom>
          <a:noFill/>
        </p:spPr>
        <p:txBody>
          <a:bodyPr>
            <a:spAutoFit/>
          </a:bodyPr>
          <a:lstStyle/>
          <a:p>
            <a:pPr marL="342900" indent="-342900">
              <a:lnSpc>
                <a:spcPct val="200000"/>
              </a:lnSpc>
              <a:buFontTx/>
              <a:buBlip>
                <a:blip r:embed="rId2"/>
              </a:buBlip>
              <a:defRPr/>
            </a:pPr>
            <a:r>
              <a:rPr lang="zh-CN" altLang="en-US" sz="2400" dirty="0">
                <a:latin typeface="黑体" pitchFamily="49" charset="-122"/>
                <a:ea typeface="黑体" pitchFamily="49" charset="-122"/>
              </a:rPr>
              <a:t>机器语言</a:t>
            </a:r>
            <a:endParaRPr lang="en-US" altLang="zh-CN" sz="2400" dirty="0">
              <a:latin typeface="黑体" pitchFamily="49" charset="-122"/>
              <a:ea typeface="黑体" pitchFamily="49" charset="-122"/>
            </a:endParaRPr>
          </a:p>
          <a:p>
            <a:pPr>
              <a:lnSpc>
                <a:spcPct val="200000"/>
              </a:lnSpc>
              <a:defRPr/>
            </a:pPr>
            <a:endParaRPr lang="en-US" altLang="zh-CN" sz="2400" dirty="0">
              <a:latin typeface="黑体" pitchFamily="49" charset="-122"/>
              <a:ea typeface="黑体" pitchFamily="49" charset="-122"/>
            </a:endParaRPr>
          </a:p>
          <a:p>
            <a:pPr marL="342900" indent="-342900">
              <a:lnSpc>
                <a:spcPct val="200000"/>
              </a:lnSpc>
              <a:buFontTx/>
              <a:buBlip>
                <a:blip r:embed="rId2"/>
              </a:buBlip>
              <a:defRPr/>
            </a:pPr>
            <a:r>
              <a:rPr lang="zh-CN" altLang="en-US" sz="2400" dirty="0">
                <a:latin typeface="黑体" pitchFamily="49" charset="-122"/>
                <a:ea typeface="黑体" pitchFamily="49" charset="-122"/>
              </a:rPr>
              <a:t>汇编语言</a:t>
            </a:r>
            <a:endParaRPr lang="en-US" altLang="zh-CN" sz="2400" dirty="0">
              <a:latin typeface="黑体" pitchFamily="49" charset="-122"/>
              <a:ea typeface="黑体" pitchFamily="49" charset="-122"/>
            </a:endParaRPr>
          </a:p>
          <a:p>
            <a:pPr>
              <a:lnSpc>
                <a:spcPct val="200000"/>
              </a:lnSpc>
              <a:defRPr/>
            </a:pPr>
            <a:endParaRPr lang="en-US" altLang="zh-CN" sz="2400" dirty="0">
              <a:latin typeface="黑体" pitchFamily="49" charset="-122"/>
              <a:ea typeface="黑体" pitchFamily="49" charset="-122"/>
            </a:endParaRPr>
          </a:p>
          <a:p>
            <a:pPr marL="342900" indent="-342900">
              <a:lnSpc>
                <a:spcPct val="200000"/>
              </a:lnSpc>
              <a:buFontTx/>
              <a:buBlip>
                <a:blip r:embed="rId2"/>
              </a:buBlip>
              <a:defRPr/>
            </a:pPr>
            <a:r>
              <a:rPr lang="zh-CN" altLang="en-US" sz="2400" dirty="0">
                <a:latin typeface="黑体" pitchFamily="49" charset="-122"/>
                <a:ea typeface="黑体" pitchFamily="49" charset="-122"/>
              </a:rPr>
              <a:t>高级语言</a:t>
            </a:r>
          </a:p>
        </p:txBody>
      </p:sp>
      <p:sp>
        <p:nvSpPr>
          <p:cNvPr id="7" name="TextBox 6"/>
          <p:cNvSpPr txBox="1">
            <a:spLocks noChangeArrowheads="1"/>
          </p:cNvSpPr>
          <p:nvPr/>
        </p:nvSpPr>
        <p:spPr bwMode="auto">
          <a:xfrm>
            <a:off x="827088" y="1797050"/>
            <a:ext cx="4676775"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2000">
                <a:latin typeface="黑体" pitchFamily="49" charset="-122"/>
                <a:ea typeface="黑体" pitchFamily="49" charset="-122"/>
              </a:rPr>
              <a:t>由</a:t>
            </a:r>
            <a:r>
              <a:rPr lang="en-US" altLang="zh-CN" sz="2000">
                <a:latin typeface="黑体" pitchFamily="49" charset="-122"/>
                <a:ea typeface="黑体" pitchFamily="49" charset="-122"/>
              </a:rPr>
              <a:t>0</a:t>
            </a:r>
            <a:r>
              <a:rPr lang="zh-CN" altLang="en-US" sz="2000">
                <a:latin typeface="黑体" pitchFamily="49" charset="-122"/>
                <a:ea typeface="黑体" pitchFamily="49" charset="-122"/>
              </a:rPr>
              <a:t>和</a:t>
            </a:r>
            <a:r>
              <a:rPr lang="en-US" altLang="zh-CN" sz="2000">
                <a:latin typeface="黑体" pitchFamily="49" charset="-122"/>
                <a:ea typeface="黑体" pitchFamily="49" charset="-122"/>
              </a:rPr>
              <a:t>1</a:t>
            </a:r>
            <a:r>
              <a:rPr lang="zh-CN" altLang="en-US" sz="2000">
                <a:latin typeface="黑体" pitchFamily="49" charset="-122"/>
                <a:ea typeface="黑体" pitchFamily="49" charset="-122"/>
              </a:rPr>
              <a:t>二进制代码按一定规则组成的，能被计算机直接理解和执行指令集合。</a:t>
            </a:r>
          </a:p>
        </p:txBody>
      </p:sp>
      <p:sp>
        <p:nvSpPr>
          <p:cNvPr id="8" name="TextBox 7"/>
          <p:cNvSpPr txBox="1">
            <a:spLocks noChangeArrowheads="1"/>
          </p:cNvSpPr>
          <p:nvPr/>
        </p:nvSpPr>
        <p:spPr bwMode="auto">
          <a:xfrm>
            <a:off x="5845175" y="1766888"/>
            <a:ext cx="3024188" cy="7080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2000" b="1">
                <a:solidFill>
                  <a:schemeClr val="bg1"/>
                </a:solidFill>
                <a:cs typeface="Arial" pitchFamily="34" charset="0"/>
              </a:rPr>
              <a:t>如：</a:t>
            </a:r>
            <a:endParaRPr lang="en-US" altLang="zh-CN" sz="2000" b="1">
              <a:solidFill>
                <a:schemeClr val="bg1"/>
              </a:solidFill>
              <a:cs typeface="Arial" pitchFamily="34" charset="0"/>
            </a:endParaRPr>
          </a:p>
          <a:p>
            <a:pPr eaLnBrk="1" hangingPunct="1"/>
            <a:r>
              <a:rPr lang="en-US" altLang="zh-CN" sz="2000" b="1">
                <a:solidFill>
                  <a:schemeClr val="bg1"/>
                </a:solidFill>
                <a:cs typeface="Arial" pitchFamily="34" charset="0"/>
              </a:rPr>
              <a:t>0011 0101 1010 0111</a:t>
            </a:r>
            <a:endParaRPr lang="zh-CN" altLang="en-US" sz="2000" b="1">
              <a:solidFill>
                <a:schemeClr val="bg1"/>
              </a:solidFill>
              <a:cs typeface="Arial" pitchFamily="34" charset="0"/>
            </a:endParaRPr>
          </a:p>
        </p:txBody>
      </p:sp>
      <p:sp>
        <p:nvSpPr>
          <p:cNvPr id="9" name="TextBox 10"/>
          <p:cNvSpPr txBox="1">
            <a:spLocks noChangeArrowheads="1"/>
          </p:cNvSpPr>
          <p:nvPr/>
        </p:nvSpPr>
        <p:spPr bwMode="auto">
          <a:xfrm>
            <a:off x="811213" y="3309938"/>
            <a:ext cx="469265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2000">
                <a:latin typeface="黑体" pitchFamily="49" charset="-122"/>
                <a:ea typeface="黑体" pitchFamily="49" charset="-122"/>
              </a:rPr>
              <a:t>用缩写符号表示指令代码，需要翻译才能被计算机理解和执行的指令集合。</a:t>
            </a:r>
          </a:p>
        </p:txBody>
      </p:sp>
      <p:sp>
        <p:nvSpPr>
          <p:cNvPr id="10" name="TextBox 11"/>
          <p:cNvSpPr txBox="1">
            <a:spLocks noChangeArrowheads="1"/>
          </p:cNvSpPr>
          <p:nvPr/>
        </p:nvSpPr>
        <p:spPr bwMode="auto">
          <a:xfrm>
            <a:off x="5867400" y="3079750"/>
            <a:ext cx="3001963" cy="11699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ts val="2000"/>
              </a:lnSpc>
              <a:spcBef>
                <a:spcPct val="50000"/>
              </a:spcBef>
            </a:pPr>
            <a:r>
              <a:rPr lang="en-US" altLang="zh-CN" sz="2000" b="1">
                <a:solidFill>
                  <a:schemeClr val="bg1"/>
                </a:solidFill>
                <a:ea typeface="黑体" pitchFamily="49" charset="-122"/>
                <a:cs typeface="Arial" pitchFamily="34" charset="0"/>
              </a:rPr>
              <a:t>MOV  S,12   </a:t>
            </a:r>
          </a:p>
          <a:p>
            <a:pPr eaLnBrk="1" hangingPunct="1">
              <a:lnSpc>
                <a:spcPts val="2000"/>
              </a:lnSpc>
              <a:spcBef>
                <a:spcPct val="50000"/>
              </a:spcBef>
            </a:pPr>
            <a:r>
              <a:rPr lang="en-US" altLang="zh-CN" sz="2000" b="1">
                <a:solidFill>
                  <a:schemeClr val="bg1"/>
                </a:solidFill>
                <a:ea typeface="黑体" pitchFamily="49" charset="-122"/>
                <a:cs typeface="Arial" pitchFamily="34" charset="0"/>
              </a:rPr>
              <a:t>ADD  S,6             </a:t>
            </a:r>
            <a:endParaRPr lang="zh-CN" altLang="en-US" sz="2000" b="1">
              <a:solidFill>
                <a:schemeClr val="bg1"/>
              </a:solidFill>
              <a:ea typeface="黑体" pitchFamily="49" charset="-122"/>
              <a:cs typeface="Arial" pitchFamily="34" charset="0"/>
            </a:endParaRPr>
          </a:p>
          <a:p>
            <a:pPr eaLnBrk="1" hangingPunct="1">
              <a:lnSpc>
                <a:spcPts val="2000"/>
              </a:lnSpc>
              <a:spcBef>
                <a:spcPct val="50000"/>
              </a:spcBef>
            </a:pPr>
            <a:r>
              <a:rPr lang="en-US" altLang="zh-CN" sz="2000" b="1">
                <a:solidFill>
                  <a:schemeClr val="bg1"/>
                </a:solidFill>
                <a:ea typeface="黑体" pitchFamily="49" charset="-122"/>
                <a:cs typeface="Arial" pitchFamily="34" charset="0"/>
              </a:rPr>
              <a:t>HLT</a:t>
            </a:r>
            <a:r>
              <a:rPr lang="en-US" altLang="zh-CN" sz="2000">
                <a:solidFill>
                  <a:schemeClr val="bg1"/>
                </a:solidFill>
                <a:ea typeface="黑体" pitchFamily="49" charset="-122"/>
                <a:cs typeface="Arial" pitchFamily="34" charset="0"/>
              </a:rPr>
              <a:t>             </a:t>
            </a:r>
            <a:endParaRPr lang="zh-CN" altLang="en-US" sz="2000">
              <a:solidFill>
                <a:schemeClr val="bg1"/>
              </a:solidFill>
              <a:ea typeface="黑体" pitchFamily="49" charset="-122"/>
              <a:cs typeface="Arial" pitchFamily="34" charset="0"/>
            </a:endParaRPr>
          </a:p>
        </p:txBody>
      </p:sp>
      <p:sp>
        <p:nvSpPr>
          <p:cNvPr id="11" name="TextBox 14"/>
          <p:cNvSpPr txBox="1">
            <a:spLocks noChangeArrowheads="1"/>
          </p:cNvSpPr>
          <p:nvPr/>
        </p:nvSpPr>
        <p:spPr bwMode="auto">
          <a:xfrm>
            <a:off x="811213" y="4799013"/>
            <a:ext cx="4659312" cy="1016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r>
              <a:rPr lang="zh-CN" altLang="en-US" sz="2000">
                <a:solidFill>
                  <a:srgbClr val="000000"/>
                </a:solidFill>
                <a:latin typeface="黑体" pitchFamily="49" charset="-122"/>
                <a:ea typeface="黑体" pitchFamily="49" charset="-122"/>
                <a:cs typeface="仿宋_GB2312" pitchFamily="49" charset="-122"/>
              </a:rPr>
              <a:t>用接近自然语言的符号，按照一定的语法规则编写程序，需要编译程序翻译成机器指令才能被计算机执行。</a:t>
            </a:r>
            <a:endParaRPr lang="zh-CN" altLang="en-US" sz="2000">
              <a:latin typeface="黑体" pitchFamily="49" charset="-122"/>
              <a:ea typeface="黑体" pitchFamily="49" charset="-122"/>
              <a:cs typeface="仿宋_GB2312" pitchFamily="49" charset="-122"/>
            </a:endParaRPr>
          </a:p>
        </p:txBody>
      </p:sp>
      <p:sp>
        <p:nvSpPr>
          <p:cNvPr id="12" name="TextBox 15"/>
          <p:cNvSpPr txBox="1">
            <a:spLocks noChangeArrowheads="1"/>
          </p:cNvSpPr>
          <p:nvPr/>
        </p:nvSpPr>
        <p:spPr bwMode="auto">
          <a:xfrm>
            <a:off x="5867400" y="4765675"/>
            <a:ext cx="3095625" cy="11699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eaLnBrk="1" hangingPunct="1">
              <a:lnSpc>
                <a:spcPts val="2000"/>
              </a:lnSpc>
              <a:spcBef>
                <a:spcPct val="50000"/>
              </a:spcBef>
            </a:pPr>
            <a:r>
              <a:rPr lang="en-US" altLang="zh-CN" sz="2000" b="1">
                <a:solidFill>
                  <a:schemeClr val="bg1"/>
                </a:solidFill>
              </a:rPr>
              <a:t>S=12+6  </a:t>
            </a:r>
          </a:p>
          <a:p>
            <a:pPr eaLnBrk="1" hangingPunct="1">
              <a:lnSpc>
                <a:spcPts val="2000"/>
              </a:lnSpc>
              <a:spcBef>
                <a:spcPct val="50000"/>
              </a:spcBef>
            </a:pPr>
            <a:r>
              <a:rPr lang="en-US" altLang="zh-CN" sz="2000" b="1">
                <a:solidFill>
                  <a:schemeClr val="bg1"/>
                </a:solidFill>
              </a:rPr>
              <a:t>PRINT  S   </a:t>
            </a:r>
          </a:p>
          <a:p>
            <a:pPr eaLnBrk="1" hangingPunct="1">
              <a:lnSpc>
                <a:spcPts val="2000"/>
              </a:lnSpc>
              <a:spcBef>
                <a:spcPct val="50000"/>
              </a:spcBef>
            </a:pPr>
            <a:r>
              <a:rPr lang="en-US" altLang="zh-CN" sz="2000" b="1">
                <a:solidFill>
                  <a:schemeClr val="bg1"/>
                </a:solidFill>
              </a:rPr>
              <a:t>END</a:t>
            </a:r>
            <a:endParaRPr lang="zh-CN" altLang="en-US" sz="2000" b="1" i="1">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560A8BA-33F8-4338-AAB0-B2C0D9E80130}" type="slidenum">
              <a:rPr lang="zh-CN" altLang="en-US" smtClean="0"/>
              <a:pPr>
                <a:defRPr/>
              </a:pPr>
              <a:t>9</a:t>
            </a:fld>
            <a:endParaRPr lang="zh-CN" altLang="en-US"/>
          </a:p>
        </p:txBody>
      </p:sp>
      <p:sp>
        <p:nvSpPr>
          <p:cNvPr id="5" name="Text Box 3"/>
          <p:cNvSpPr txBox="1">
            <a:spLocks noChangeArrowheads="1"/>
          </p:cNvSpPr>
          <p:nvPr/>
        </p:nvSpPr>
        <p:spPr bwMode="auto">
          <a:xfrm>
            <a:off x="385763" y="404813"/>
            <a:ext cx="3683000" cy="5222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语言处理程序</a:t>
            </a:r>
          </a:p>
        </p:txBody>
      </p:sp>
      <p:sp>
        <p:nvSpPr>
          <p:cNvPr id="6" name="Text Box 11"/>
          <p:cNvSpPr txBox="1">
            <a:spLocks noChangeArrowheads="1"/>
          </p:cNvSpPr>
          <p:nvPr/>
        </p:nvSpPr>
        <p:spPr bwMode="auto">
          <a:xfrm>
            <a:off x="971550" y="2298700"/>
            <a:ext cx="3097213" cy="523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marL="457200" indent="-457200">
              <a:spcBef>
                <a:spcPct val="50000"/>
              </a:spcBef>
              <a:buFontTx/>
              <a:buBlip>
                <a:blip r:embed="rId2"/>
              </a:buBlip>
              <a:defRPr/>
            </a:pPr>
            <a:r>
              <a:rPr lang="zh-CN" altLang="en-US" sz="2800" dirty="0">
                <a:latin typeface="黑体" pitchFamily="49" charset="-122"/>
                <a:ea typeface="黑体" pitchFamily="49" charset="-122"/>
              </a:rPr>
              <a:t>编译方式</a:t>
            </a:r>
          </a:p>
        </p:txBody>
      </p:sp>
      <p:sp>
        <p:nvSpPr>
          <p:cNvPr id="7" name="Text Box 12"/>
          <p:cNvSpPr txBox="1">
            <a:spLocks noChangeArrowheads="1"/>
          </p:cNvSpPr>
          <p:nvPr/>
        </p:nvSpPr>
        <p:spPr bwMode="auto">
          <a:xfrm>
            <a:off x="992188" y="3611563"/>
            <a:ext cx="2160587" cy="5222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defPPr>
              <a:defRPr lang="zh-CN"/>
            </a:defPPr>
            <a:lvl1pPr marL="457200" indent="-457200">
              <a:spcBef>
                <a:spcPct val="50000"/>
              </a:spcBef>
              <a:buBlip>
                <a:blip r:embed="rId2"/>
              </a:buBlip>
              <a:defRPr sz="2800" b="1">
                <a:latin typeface="Times New Roman" pitchFamily="18" charset="0"/>
                <a:ea typeface="楷体_GB2312" pitchFamily="49" charset="-122"/>
              </a:defRPr>
            </a:lvl1pPr>
          </a:lstStyle>
          <a:p>
            <a:pPr>
              <a:defRPr/>
            </a:pPr>
            <a:r>
              <a:rPr lang="zh-CN" altLang="en-US" b="0" dirty="0">
                <a:latin typeface="黑体" pitchFamily="49" charset="-122"/>
                <a:ea typeface="黑体" pitchFamily="49" charset="-122"/>
              </a:rPr>
              <a:t>解释方式</a:t>
            </a:r>
          </a:p>
        </p:txBody>
      </p:sp>
      <p:sp>
        <p:nvSpPr>
          <p:cNvPr id="8" name="Text Box 3"/>
          <p:cNvSpPr txBox="1">
            <a:spLocks noChangeArrowheads="1"/>
          </p:cNvSpPr>
          <p:nvPr/>
        </p:nvSpPr>
        <p:spPr bwMode="auto">
          <a:xfrm>
            <a:off x="971550" y="1411288"/>
            <a:ext cx="2808288" cy="461962"/>
          </a:xfrm>
          <a:prstGeom prst="rect">
            <a:avLst/>
          </a:prstGeom>
          <a:solidFill>
            <a:schemeClr val="accent1">
              <a:lumMod val="20000"/>
              <a:lumOff val="80000"/>
            </a:schemeClr>
          </a:solidFill>
          <a:ln>
            <a:noFill/>
          </a:ln>
          <a:effectLst>
            <a:prstShdw prst="shdw17" dist="17961" dir="2700000">
              <a:schemeClr val="accent1">
                <a:gamma/>
                <a:shade val="60000"/>
                <a:invGamma/>
              </a:schemeClr>
            </a:prstShdw>
          </a:effectLst>
          <a:extLst/>
        </p:spPr>
        <p:txBody>
          <a:bodyPr>
            <a:spAutoFit/>
          </a:bodyPr>
          <a:lstStyle/>
          <a:p>
            <a:pPr marL="342900" indent="-342900" algn="r">
              <a:spcBef>
                <a:spcPct val="50000"/>
              </a:spcBef>
              <a:buFont typeface="Arial" pitchFamily="34" charset="0"/>
              <a:buChar char="•"/>
              <a:defRPr/>
            </a:pPr>
            <a:r>
              <a:rPr lang="zh-CN" altLang="en-US" sz="2400" dirty="0">
                <a:latin typeface="黑体" pitchFamily="49" charset="-122"/>
                <a:ea typeface="黑体" pitchFamily="49" charset="-122"/>
              </a:rPr>
              <a:t>程序的执行方式</a:t>
            </a:r>
            <a:endParaRPr lang="zh-CN" altLang="en-US" sz="2400" b="1"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C语言程序设计封面-3">
  <a:themeElements>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fontScheme name="tup">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99"/>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hlink"/>
                </a:outerShdw>
              </a:effectLst>
            </a14:hiddenEffects>
          </a:ext>
        </a:extLst>
      </a:spPr>
      <a:bodyPr vert="horz" wrap="square" lIns="92075" tIns="46038" rIns="92075" bIns="46038" numCol="1" anchor="ctr" anchorCtr="0" compatLnSpc="1">
        <a:prstTxWarp prst="textNoShape">
          <a:avLst/>
        </a:prstTxWarp>
      </a:bodyPr>
      <a:lstStyle>
        <a:defPPr marL="0" marR="0" indent="0" algn="l" defTabSz="762000" rtl="0" eaLnBrk="0" fontAlgn="base" latinLnBrk="0" hangingPunct="0">
          <a:lnSpc>
            <a:spcPct val="95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6699"/>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hlink"/>
                </a:outerShdw>
              </a:effectLst>
            </a14:hiddenEffects>
          </a:ext>
        </a:extLst>
      </a:spPr>
      <a:bodyPr vert="horz" wrap="square" lIns="92075" tIns="46038" rIns="92075" bIns="46038" numCol="1" anchor="ctr" anchorCtr="0" compatLnSpc="1">
        <a:prstTxWarp prst="textNoShape">
          <a:avLst/>
        </a:prstTxWarp>
      </a:bodyPr>
      <a:lstStyle>
        <a:defPPr marL="0" marR="0" indent="0" algn="l" defTabSz="762000" rtl="0" eaLnBrk="0" fontAlgn="base" latinLnBrk="0" hangingPunct="0">
          <a:lnSpc>
            <a:spcPct val="95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p 8">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tup 9">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336699"/>
        </a:folHlink>
      </a:clrScheme>
      <a:clrMap bg1="lt1" tx1="dk1" bg2="lt2" tx2="dk2" accent1="accent1" accent2="accent2" accent3="accent3" accent4="accent4" accent5="accent5" accent6="accent6" hlink="hlink" folHlink="folHlink"/>
    </a:extraClrScheme>
    <a:extraClrScheme>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C语言程序设计封面-4</Template>
  <TotalTime>6444</TotalTime>
  <Words>1700</Words>
  <Application>Microsoft Office PowerPoint</Application>
  <PresentationFormat>全屏显示(4:3)</PresentationFormat>
  <Paragraphs>261</Paragraphs>
  <Slides>30</Slides>
  <Notes>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8" baseType="lpstr">
      <vt:lpstr>Adobe 黑体 Std R</vt:lpstr>
      <vt:lpstr>Monotype Sorts</vt:lpstr>
      <vt:lpstr>MS PGothic</vt:lpstr>
      <vt:lpstr>仿宋_GB2312</vt:lpstr>
      <vt:lpstr>黑体</vt:lpstr>
      <vt:lpstr>华文行楷</vt:lpstr>
      <vt:lpstr>楷体</vt:lpstr>
      <vt:lpstr>楷体_GB2312</vt:lpstr>
      <vt:lpstr>宋体</vt:lpstr>
      <vt:lpstr>微软雅黑</vt:lpstr>
      <vt:lpstr>Arial</vt:lpstr>
      <vt:lpstr>Calibri</vt:lpstr>
      <vt:lpstr>Symbol</vt:lpstr>
      <vt:lpstr>Times New Roman</vt:lpstr>
      <vt:lpstr>Wingdings</vt:lpstr>
      <vt:lpstr>Wingdings 2</vt:lpstr>
      <vt:lpstr>C语言程序设计封面-3</vt:lpstr>
      <vt:lpstr>公式</vt:lpstr>
      <vt:lpstr>PowerPoint 演示文稿</vt:lpstr>
      <vt:lpstr>1 程序设计与C语言简介</vt:lpstr>
      <vt:lpstr>人是如何求解问题的？</vt:lpstr>
      <vt:lpstr>PowerPoint 演示文稿</vt:lpstr>
      <vt:lpstr>计算机能解决哪些问题？</vt:lpstr>
      <vt:lpstr>1.2 程序设计语言</vt:lpstr>
      <vt:lpstr>PowerPoint 演示文稿</vt:lpstr>
      <vt:lpstr>计算机语言分类</vt:lpstr>
      <vt:lpstr>PowerPoint 演示文稿</vt:lpstr>
      <vt:lpstr>PowerPoint 演示文稿</vt:lpstr>
      <vt:lpstr>PowerPoint 演示文稿</vt:lpstr>
      <vt:lpstr>PowerPoint 演示文稿</vt:lpstr>
      <vt:lpstr>1.3 C语言概述 </vt:lpstr>
      <vt:lpstr>2017年12月发布的编程语言排行榜榜单TIOBE 编程社区索引</vt:lpstr>
      <vt:lpstr> C语言的特点</vt:lpstr>
      <vt:lpstr>PowerPoint 演示文稿</vt:lpstr>
      <vt:lpstr>PowerPoint 演示文稿</vt:lpstr>
      <vt:lpstr>PowerPoint 演示文稿</vt:lpstr>
      <vt:lpstr>PowerPoint 演示文稿</vt:lpstr>
      <vt:lpstr>如何学习程序设计？</vt:lpstr>
      <vt:lpstr>PowerPoint 演示文稿</vt:lpstr>
      <vt:lpstr>程序框架:</vt:lpstr>
      <vt:lpstr>PowerPoint 演示文稿</vt:lpstr>
      <vt:lpstr>/*计算两数之和*/ #include &lt;stdio.h&gt;          /*编译预处理*/ int main( )                /*主函数*/ {   int a,b,sum;             /*定义变量为整型*/   a=123;                         /*变量赋值*/   b=456;   sum=a+b;                        /* 求和 */   printf(″sum is %d＼n″,sum);  /* 输出和*/   return 0; }</vt:lpstr>
      <vt:lpstr>PowerPoint 演示文稿</vt:lpstr>
      <vt:lpstr>PowerPoint 演示文稿</vt:lpstr>
      <vt:lpstr>PowerPoint 演示文稿</vt:lpstr>
      <vt:lpstr>1.5 运行Ｃ程序的方法</vt:lpstr>
      <vt:lpstr> Ｃ程序的开发环境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汇报标题</dc:title>
  <dc:creator>Zhao Mingwei</dc:creator>
  <cp:lastModifiedBy>Windows 用户</cp:lastModifiedBy>
  <cp:revision>476</cp:revision>
  <dcterms:created xsi:type="dcterms:W3CDTF">2012-10-11T13:44:55Z</dcterms:created>
  <dcterms:modified xsi:type="dcterms:W3CDTF">2019-02-25T01:18:04Z</dcterms:modified>
</cp:coreProperties>
</file>