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4"/>
  </p:notesMasterIdLst>
  <p:sldIdLst>
    <p:sldId id="322" r:id="rId2"/>
    <p:sldId id="321" r:id="rId3"/>
    <p:sldId id="325" r:id="rId4"/>
    <p:sldId id="258" r:id="rId5"/>
    <p:sldId id="344" r:id="rId6"/>
    <p:sldId id="260" r:id="rId7"/>
    <p:sldId id="394" r:id="rId8"/>
    <p:sldId id="317" r:id="rId9"/>
    <p:sldId id="319" r:id="rId10"/>
    <p:sldId id="291" r:id="rId11"/>
    <p:sldId id="259" r:id="rId12"/>
    <p:sldId id="395" r:id="rId13"/>
    <p:sldId id="396" r:id="rId14"/>
    <p:sldId id="361" r:id="rId15"/>
    <p:sldId id="379" r:id="rId16"/>
    <p:sldId id="336" r:id="rId17"/>
    <p:sldId id="408" r:id="rId18"/>
    <p:sldId id="384" r:id="rId19"/>
    <p:sldId id="385" r:id="rId20"/>
    <p:sldId id="400" r:id="rId21"/>
    <p:sldId id="401" r:id="rId22"/>
    <p:sldId id="402" r:id="rId23"/>
    <p:sldId id="403" r:id="rId24"/>
    <p:sldId id="415" r:id="rId25"/>
    <p:sldId id="416" r:id="rId26"/>
    <p:sldId id="417" r:id="rId27"/>
    <p:sldId id="418" r:id="rId28"/>
    <p:sldId id="295" r:id="rId29"/>
    <p:sldId id="296" r:id="rId30"/>
    <p:sldId id="410" r:id="rId31"/>
    <p:sldId id="267" r:id="rId32"/>
    <p:sldId id="297" r:id="rId33"/>
    <p:sldId id="268" r:id="rId34"/>
    <p:sldId id="345" r:id="rId35"/>
    <p:sldId id="269" r:id="rId36"/>
    <p:sldId id="298" r:id="rId37"/>
    <p:sldId id="346" r:id="rId38"/>
    <p:sldId id="391" r:id="rId39"/>
    <p:sldId id="352" r:id="rId40"/>
    <p:sldId id="413" r:id="rId41"/>
    <p:sldId id="414" r:id="rId42"/>
    <p:sldId id="273" r:id="rId43"/>
    <p:sldId id="330" r:id="rId44"/>
    <p:sldId id="342" r:id="rId45"/>
    <p:sldId id="333" r:id="rId46"/>
    <p:sldId id="331" r:id="rId47"/>
    <p:sldId id="332" r:id="rId48"/>
    <p:sldId id="349" r:id="rId49"/>
    <p:sldId id="307" r:id="rId50"/>
    <p:sldId id="277" r:id="rId51"/>
    <p:sldId id="411" r:id="rId52"/>
    <p:sldId id="278" r:id="rId53"/>
    <p:sldId id="279" r:id="rId54"/>
    <p:sldId id="327" r:id="rId55"/>
    <p:sldId id="334" r:id="rId56"/>
    <p:sldId id="312" r:id="rId57"/>
    <p:sldId id="356" r:id="rId58"/>
    <p:sldId id="377" r:id="rId59"/>
    <p:sldId id="378" r:id="rId60"/>
    <p:sldId id="360" r:id="rId61"/>
    <p:sldId id="283" r:id="rId62"/>
    <p:sldId id="309" r:id="rId63"/>
  </p:sldIdLst>
  <p:sldSz cx="9144000" cy="6858000" type="screen4x3"/>
  <p:notesSz cx="6858000" cy="9144000"/>
  <p:defaultTextStyle>
    <a:defPPr>
      <a:defRPr lang="zh-CN"/>
    </a:defPPr>
    <a:lvl1pPr algn="l" rtl="0" fontAlgn="base">
      <a:spcBef>
        <a:spcPct val="0"/>
      </a:spcBef>
      <a:spcAft>
        <a:spcPct val="0"/>
      </a:spcAft>
      <a:defRPr sz="36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36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36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36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3600" b="1" kern="1200">
        <a:solidFill>
          <a:schemeClr val="tx1"/>
        </a:solidFill>
        <a:latin typeface="Times New Roman" pitchFamily="18" charset="0"/>
        <a:ea typeface="宋体" pitchFamily="2" charset="-122"/>
        <a:cs typeface="+mn-cs"/>
      </a:defRPr>
    </a:lvl5pPr>
    <a:lvl6pPr marL="2286000" algn="l" defTabSz="914400" rtl="0" eaLnBrk="1" latinLnBrk="0" hangingPunct="1">
      <a:defRPr sz="3600" b="1" kern="1200">
        <a:solidFill>
          <a:schemeClr val="tx1"/>
        </a:solidFill>
        <a:latin typeface="Times New Roman" pitchFamily="18" charset="0"/>
        <a:ea typeface="宋体" pitchFamily="2" charset="-122"/>
        <a:cs typeface="+mn-cs"/>
      </a:defRPr>
    </a:lvl6pPr>
    <a:lvl7pPr marL="2743200" algn="l" defTabSz="914400" rtl="0" eaLnBrk="1" latinLnBrk="0" hangingPunct="1">
      <a:defRPr sz="3600" b="1" kern="1200">
        <a:solidFill>
          <a:schemeClr val="tx1"/>
        </a:solidFill>
        <a:latin typeface="Times New Roman" pitchFamily="18" charset="0"/>
        <a:ea typeface="宋体" pitchFamily="2" charset="-122"/>
        <a:cs typeface="+mn-cs"/>
      </a:defRPr>
    </a:lvl7pPr>
    <a:lvl8pPr marL="3200400" algn="l" defTabSz="914400" rtl="0" eaLnBrk="1" latinLnBrk="0" hangingPunct="1">
      <a:defRPr sz="3600" b="1" kern="1200">
        <a:solidFill>
          <a:schemeClr val="tx1"/>
        </a:solidFill>
        <a:latin typeface="Times New Roman" pitchFamily="18" charset="0"/>
        <a:ea typeface="宋体" pitchFamily="2" charset="-122"/>
        <a:cs typeface="+mn-cs"/>
      </a:defRPr>
    </a:lvl8pPr>
    <a:lvl9pPr marL="3657600" algn="l" defTabSz="914400" rtl="0" eaLnBrk="1" latinLnBrk="0" hangingPunct="1">
      <a:defRPr sz="36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D60093"/>
    <a:srgbClr val="FFCCFF"/>
    <a:srgbClr val="FFCC66"/>
    <a:srgbClr val="FF9900"/>
    <a:srgbClr val="FFFFCC"/>
    <a:srgbClr val="CCEC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71" autoAdjust="0"/>
  </p:normalViewPr>
  <p:slideViewPr>
    <p:cSldViewPr>
      <p:cViewPr varScale="1">
        <p:scale>
          <a:sx n="51" d="100"/>
          <a:sy n="51" d="100"/>
        </p:scale>
        <p:origin x="1387" y="19"/>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66" d="100"/>
        <a:sy n="66" d="100"/>
      </p:scale>
      <p:origin x="0" y="498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8" Type="http://schemas.openxmlformats.org/officeDocument/2006/relationships/slide" Target="slides/slide50.xml"/><Relationship Id="rId3" Type="http://schemas.openxmlformats.org/officeDocument/2006/relationships/slide" Target="slides/slide11.xml"/><Relationship Id="rId7" Type="http://schemas.openxmlformats.org/officeDocument/2006/relationships/slide" Target="slides/slide38.xml"/><Relationship Id="rId2" Type="http://schemas.openxmlformats.org/officeDocument/2006/relationships/slide" Target="slides/slide8.xml"/><Relationship Id="rId1" Type="http://schemas.openxmlformats.org/officeDocument/2006/relationships/slide" Target="slides/slide3.xml"/><Relationship Id="rId6" Type="http://schemas.openxmlformats.org/officeDocument/2006/relationships/slide" Target="slides/slide35.xml"/><Relationship Id="rId11" Type="http://schemas.openxmlformats.org/officeDocument/2006/relationships/slide" Target="slides/slide54.xml"/><Relationship Id="rId5" Type="http://schemas.openxmlformats.org/officeDocument/2006/relationships/slide" Target="slides/slide34.xml"/><Relationship Id="rId10" Type="http://schemas.openxmlformats.org/officeDocument/2006/relationships/slide" Target="slides/slide53.xml"/><Relationship Id="rId4" Type="http://schemas.openxmlformats.org/officeDocument/2006/relationships/slide" Target="slides/slide33.xml"/><Relationship Id="rId9"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lvl1pPr>
          </a:lstStyle>
          <a:p>
            <a:pPr>
              <a:defRPr/>
            </a:pPr>
            <a:endParaRPr lang="en-US" altLang="zh-CN"/>
          </a:p>
        </p:txBody>
      </p:sp>
      <p:sp>
        <p:nvSpPr>
          <p:cNvPr id="307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lvl1pPr>
          </a:lstStyle>
          <a:p>
            <a:pPr>
              <a:defRPr/>
            </a:pPr>
            <a:endParaRPr lang="en-US" altLang="zh-CN"/>
          </a:p>
        </p:txBody>
      </p:sp>
      <p:sp>
        <p:nvSpPr>
          <p:cNvPr id="788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lvl1pPr>
          </a:lstStyle>
          <a:p>
            <a:pPr>
              <a:defRPr/>
            </a:pPr>
            <a:endParaRPr lang="en-US" altLang="zh-CN"/>
          </a:p>
        </p:txBody>
      </p:sp>
      <p:sp>
        <p:nvSpPr>
          <p:cNvPr id="307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lvl1pPr>
          </a:lstStyle>
          <a:p>
            <a:pPr>
              <a:defRPr/>
            </a:pPr>
            <a:fld id="{1FF58434-582C-4104-981F-12597BDAC1A7}" type="slidenum">
              <a:rPr lang="en-US" altLang="zh-CN"/>
              <a:pPr>
                <a:defRPr/>
              </a:pPr>
              <a:t>‹#›</a:t>
            </a:fld>
            <a:endParaRPr lang="en-US" altLang="zh-CN"/>
          </a:p>
        </p:txBody>
      </p:sp>
    </p:spTree>
    <p:extLst>
      <p:ext uri="{BB962C8B-B14F-4D97-AF65-F5344CB8AC3E}">
        <p14:creationId xmlns:p14="http://schemas.microsoft.com/office/powerpoint/2010/main" val="33477316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fld id="{2A8691AD-7D88-462C-B662-22040DD5AA8C}" type="slidenum">
              <a:rPr lang="en-US" altLang="zh-CN" sz="1200" b="0" smtClean="0"/>
              <a:pPr eaLnBrk="1" hangingPunct="1"/>
              <a:t>1</a:t>
            </a:fld>
            <a:endParaRPr lang="en-US" altLang="zh-CN" sz="1200" b="0"/>
          </a:p>
        </p:txBody>
      </p:sp>
      <p:sp>
        <p:nvSpPr>
          <p:cNvPr id="79875" name="Rectangle 2"/>
          <p:cNvSpPr>
            <a:spLocks noGrp="1" noRot="1" noChangeAspect="1" noChangeArrowheads="1" noTextEdit="1"/>
          </p:cNvSpPr>
          <p:nvPr>
            <p:ph type="sldImg"/>
          </p:nvPr>
        </p:nvSpPr>
        <p:spPr>
          <a:xfrm>
            <a:off x="1104900" y="666750"/>
            <a:ext cx="4648200" cy="3486150"/>
          </a:xfrm>
          <a:ln/>
        </p:spPr>
      </p:sp>
      <p:sp>
        <p:nvSpPr>
          <p:cNvPr id="79876" name="Rectangle 3"/>
          <p:cNvSpPr>
            <a:spLocks noGrp="1" noChangeArrowheads="1"/>
          </p:cNvSpPr>
          <p:nvPr>
            <p:ph type="body" idx="1"/>
          </p:nvPr>
        </p:nvSpPr>
        <p:spPr>
          <a:xfrm>
            <a:off x="904875" y="4373563"/>
            <a:ext cx="5048250" cy="4078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ln/>
        </p:spPr>
      </p:sp>
      <p:sp>
        <p:nvSpPr>
          <p:cNvPr id="82947" name="备注占位符 2"/>
          <p:cNvSpPr>
            <a:spLocks noGrp="1"/>
          </p:cNvSpPr>
          <p:nvPr>
            <p:ph type="body" idx="1"/>
          </p:nvPr>
        </p:nvSpPr>
        <p:spPr>
          <a:xfrm>
            <a:off x="685800" y="4343400"/>
            <a:ext cx="5486400" cy="4114800"/>
          </a:xfrm>
          <a:noFill/>
          <a:ln>
            <a:solidFill>
              <a:srgbClr val="000000"/>
            </a:solidFill>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a:p>
        </p:txBody>
      </p:sp>
      <p:sp>
        <p:nvSpPr>
          <p:cNvPr id="4" name="灯片编号占位符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D00EB524-E424-4543-91A0-B1F26D1F3279}" type="slidenum">
              <a:rPr lang="zh-CN" altLang="en-US" sz="1200" b="0">
                <a:latin typeface="+mn-lt"/>
                <a:ea typeface="+mn-ea"/>
              </a:rPr>
              <a:pPr algn="r" fontAlgn="auto">
                <a:spcBef>
                  <a:spcPts val="0"/>
                </a:spcBef>
                <a:spcAft>
                  <a:spcPts val="0"/>
                </a:spcAft>
                <a:defRPr/>
              </a:pPr>
              <a:t>15</a:t>
            </a:fld>
            <a:endParaRPr lang="zh-CN" altLang="en-US" sz="1200" b="0">
              <a:latin typeface="+mn-lt"/>
              <a:ea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a:p>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可以理解成一栋宿舍楼，行数相当于楼的层数，列数相当于每层楼的房间数。</a:t>
            </a:r>
          </a:p>
        </p:txBody>
      </p:sp>
      <p:sp>
        <p:nvSpPr>
          <p:cNvPr id="4" name="灯片编号占位符 3"/>
          <p:cNvSpPr>
            <a:spLocks noGrp="1"/>
          </p:cNvSpPr>
          <p:nvPr>
            <p:ph type="sldNum" sz="quarter" idx="10"/>
          </p:nvPr>
        </p:nvSpPr>
        <p:spPr/>
        <p:txBody>
          <a:bodyPr/>
          <a:lstStyle/>
          <a:p>
            <a:pPr>
              <a:defRPr/>
            </a:pPr>
            <a:fld id="{1FF58434-582C-4104-981F-12597BDAC1A7}" type="slidenum">
              <a:rPr lang="en-US" altLang="zh-CN" smtClean="0"/>
              <a:pPr>
                <a:defRPr/>
              </a:pPr>
              <a:t>30</a:t>
            </a:fld>
            <a:endParaRPr lang="en-US" altLang="zh-CN"/>
          </a:p>
        </p:txBody>
      </p:sp>
    </p:spTree>
    <p:extLst>
      <p:ext uri="{BB962C8B-B14F-4D97-AF65-F5344CB8AC3E}">
        <p14:creationId xmlns:p14="http://schemas.microsoft.com/office/powerpoint/2010/main" val="1401369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FF58434-582C-4104-981F-12597BDAC1A7}" type="slidenum">
              <a:rPr lang="en-US" altLang="zh-CN" smtClean="0"/>
              <a:pPr>
                <a:defRPr/>
              </a:pPr>
              <a:t>59</a:t>
            </a:fld>
            <a:endParaRPr lang="en-US" altLang="zh-CN"/>
          </a:p>
        </p:txBody>
      </p:sp>
    </p:spTree>
    <p:extLst>
      <p:ext uri="{BB962C8B-B14F-4D97-AF65-F5344CB8AC3E}">
        <p14:creationId xmlns:p14="http://schemas.microsoft.com/office/powerpoint/2010/main" val="3133853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8"/>
          <p:cNvSpPr>
            <a:spLocks noGrp="1" noChangeArrowheads="1"/>
          </p:cNvSpPr>
          <p:nvPr>
            <p:ph type="sldNum" sz="quarter" idx="10"/>
          </p:nvPr>
        </p:nvSpPr>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56 </a:t>
            </a:r>
            <a:r>
              <a:rPr lang="zh-CN" altLang="en-US"/>
              <a:t>页   第 </a:t>
            </a:r>
            <a:fld id="{B769CBE8-430B-4B95-9FCE-809E2F7846A6}" type="slidenum">
              <a:rPr lang="zh-CN" altLang="en-US" b="1">
                <a:solidFill>
                  <a:srgbClr val="FF9900"/>
                </a:solidFill>
              </a:rPr>
              <a:pPr>
                <a:defRPr/>
              </a:pPr>
              <a:t>‹#›</a:t>
            </a:fld>
            <a:r>
              <a:rPr lang="en-US" altLang="zh-CN" b="1"/>
              <a:t> </a:t>
            </a:r>
            <a:r>
              <a:rPr lang="zh-CN" altLang="en-US"/>
              <a:t>页</a:t>
            </a:r>
          </a:p>
        </p:txBody>
      </p:sp>
    </p:spTree>
    <p:extLst>
      <p:ext uri="{BB962C8B-B14F-4D97-AF65-F5344CB8AC3E}">
        <p14:creationId xmlns:p14="http://schemas.microsoft.com/office/powerpoint/2010/main" val="110417590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56 </a:t>
            </a:r>
            <a:r>
              <a:rPr lang="zh-CN" altLang="en-US"/>
              <a:t>页   第 </a:t>
            </a:r>
            <a:fld id="{4C9CB005-6CD8-4FD3-BFA7-617ACFFAECBD}" type="slidenum">
              <a:rPr lang="zh-CN" altLang="en-US" b="1">
                <a:solidFill>
                  <a:srgbClr val="FF9900"/>
                </a:solidFill>
              </a:rPr>
              <a:pPr>
                <a:defRPr/>
              </a:pPr>
              <a:t>‹#›</a:t>
            </a:fld>
            <a:r>
              <a:rPr lang="en-US" altLang="zh-CN" b="1"/>
              <a:t> </a:t>
            </a:r>
            <a:r>
              <a:rPr lang="zh-CN" altLang="en-US"/>
              <a:t>页</a:t>
            </a:r>
          </a:p>
        </p:txBody>
      </p:sp>
    </p:spTree>
    <p:extLst>
      <p:ext uri="{BB962C8B-B14F-4D97-AF65-F5344CB8AC3E}">
        <p14:creationId xmlns:p14="http://schemas.microsoft.com/office/powerpoint/2010/main" val="389202573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620713"/>
            <a:ext cx="2286000" cy="49418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620713"/>
            <a:ext cx="6705600" cy="49418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56 </a:t>
            </a:r>
            <a:r>
              <a:rPr lang="zh-CN" altLang="en-US"/>
              <a:t>页   第 </a:t>
            </a:r>
            <a:fld id="{84534C54-0466-4472-BF40-52402360E349}" type="slidenum">
              <a:rPr lang="zh-CN" altLang="en-US" b="1">
                <a:solidFill>
                  <a:srgbClr val="FF9900"/>
                </a:solidFill>
              </a:rPr>
              <a:pPr>
                <a:defRPr/>
              </a:pPr>
              <a:t>‹#›</a:t>
            </a:fld>
            <a:r>
              <a:rPr lang="en-US" altLang="zh-CN" b="1"/>
              <a:t> </a:t>
            </a:r>
            <a:r>
              <a:rPr lang="zh-CN" altLang="en-US"/>
              <a:t>页</a:t>
            </a:r>
          </a:p>
        </p:txBody>
      </p:sp>
    </p:spTree>
    <p:extLst>
      <p:ext uri="{BB962C8B-B14F-4D97-AF65-F5344CB8AC3E}">
        <p14:creationId xmlns:p14="http://schemas.microsoft.com/office/powerpoint/2010/main" val="37871979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0" y="620713"/>
            <a:ext cx="91440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676400"/>
            <a:ext cx="66294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914400" y="3695700"/>
            <a:ext cx="66294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8"/>
          <p:cNvSpPr>
            <a:spLocks noGrp="1" noChangeArrowheads="1"/>
          </p:cNvSpPr>
          <p:nvPr>
            <p:ph type="sldNum" sz="quarter" idx="10"/>
          </p:nvPr>
        </p:nvSpPr>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56 </a:t>
            </a:r>
            <a:r>
              <a:rPr lang="zh-CN" altLang="en-US"/>
              <a:t>页   第 </a:t>
            </a:r>
            <a:fld id="{18289CB8-2EE1-4E22-9391-C8E8C28DBAA1}" type="slidenum">
              <a:rPr lang="zh-CN" altLang="en-US" b="1">
                <a:solidFill>
                  <a:srgbClr val="FF9900"/>
                </a:solidFill>
              </a:rPr>
              <a:pPr>
                <a:defRPr/>
              </a:pPr>
              <a:t>‹#›</a:t>
            </a:fld>
            <a:r>
              <a:rPr lang="en-US" altLang="zh-CN" b="1"/>
              <a:t> </a:t>
            </a:r>
            <a:r>
              <a:rPr lang="zh-CN" altLang="en-US"/>
              <a:t>页</a:t>
            </a:r>
          </a:p>
        </p:txBody>
      </p:sp>
    </p:spTree>
    <p:extLst>
      <p:ext uri="{BB962C8B-B14F-4D97-AF65-F5344CB8AC3E}">
        <p14:creationId xmlns:p14="http://schemas.microsoft.com/office/powerpoint/2010/main" val="16975771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56 </a:t>
            </a:r>
            <a:r>
              <a:rPr lang="zh-CN" altLang="en-US"/>
              <a:t>页   第 </a:t>
            </a:r>
            <a:fld id="{A9A6E5EA-C364-402C-ADE6-A288267EDFD2}" type="slidenum">
              <a:rPr lang="zh-CN" altLang="en-US" b="1">
                <a:solidFill>
                  <a:srgbClr val="FF9900"/>
                </a:solidFill>
              </a:rPr>
              <a:pPr>
                <a:defRPr/>
              </a:pPr>
              <a:t>‹#›</a:t>
            </a:fld>
            <a:r>
              <a:rPr lang="en-US" altLang="zh-CN" b="1"/>
              <a:t> </a:t>
            </a:r>
            <a:r>
              <a:rPr lang="zh-CN" altLang="en-US"/>
              <a:t>页</a:t>
            </a:r>
          </a:p>
        </p:txBody>
      </p:sp>
    </p:spTree>
    <p:extLst>
      <p:ext uri="{BB962C8B-B14F-4D97-AF65-F5344CB8AC3E}">
        <p14:creationId xmlns:p14="http://schemas.microsoft.com/office/powerpoint/2010/main" val="217397582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8"/>
          <p:cNvSpPr>
            <a:spLocks noGrp="1" noChangeArrowheads="1"/>
          </p:cNvSpPr>
          <p:nvPr>
            <p:ph type="sldNum" sz="quarter" idx="10"/>
          </p:nvPr>
        </p:nvSpPr>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56 </a:t>
            </a:r>
            <a:r>
              <a:rPr lang="zh-CN" altLang="en-US"/>
              <a:t>页   第 </a:t>
            </a:r>
            <a:fld id="{C24855E5-9C73-4426-86E5-405E6E42FEC7}" type="slidenum">
              <a:rPr lang="zh-CN" altLang="en-US" b="1">
                <a:solidFill>
                  <a:srgbClr val="FF9900"/>
                </a:solidFill>
              </a:rPr>
              <a:pPr>
                <a:defRPr/>
              </a:pPr>
              <a:t>‹#›</a:t>
            </a:fld>
            <a:r>
              <a:rPr lang="en-US" altLang="zh-CN" b="1"/>
              <a:t> </a:t>
            </a:r>
            <a:r>
              <a:rPr lang="zh-CN" altLang="en-US"/>
              <a:t>页</a:t>
            </a:r>
          </a:p>
        </p:txBody>
      </p:sp>
    </p:spTree>
    <p:extLst>
      <p:ext uri="{BB962C8B-B14F-4D97-AF65-F5344CB8AC3E}">
        <p14:creationId xmlns:p14="http://schemas.microsoft.com/office/powerpoint/2010/main" val="238119816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676400"/>
            <a:ext cx="32385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305300" y="1676400"/>
            <a:ext cx="32385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8"/>
          <p:cNvSpPr>
            <a:spLocks noGrp="1" noChangeArrowheads="1"/>
          </p:cNvSpPr>
          <p:nvPr>
            <p:ph type="sldNum" sz="quarter" idx="10"/>
          </p:nvPr>
        </p:nvSpPr>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56 </a:t>
            </a:r>
            <a:r>
              <a:rPr lang="zh-CN" altLang="en-US"/>
              <a:t>页   第 </a:t>
            </a:r>
            <a:fld id="{82509FAC-5DE9-422F-BB52-50D23AF9666B}" type="slidenum">
              <a:rPr lang="zh-CN" altLang="en-US" b="1">
                <a:solidFill>
                  <a:srgbClr val="FF9900"/>
                </a:solidFill>
              </a:rPr>
              <a:pPr>
                <a:defRPr/>
              </a:pPr>
              <a:t>‹#›</a:t>
            </a:fld>
            <a:r>
              <a:rPr lang="en-US" altLang="zh-CN" b="1"/>
              <a:t> </a:t>
            </a:r>
            <a:r>
              <a:rPr lang="zh-CN" altLang="en-US"/>
              <a:t>页</a:t>
            </a:r>
          </a:p>
        </p:txBody>
      </p:sp>
    </p:spTree>
    <p:extLst>
      <p:ext uri="{BB962C8B-B14F-4D97-AF65-F5344CB8AC3E}">
        <p14:creationId xmlns:p14="http://schemas.microsoft.com/office/powerpoint/2010/main" val="108312081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8"/>
          <p:cNvSpPr>
            <a:spLocks noGrp="1" noChangeArrowheads="1"/>
          </p:cNvSpPr>
          <p:nvPr>
            <p:ph type="sldNum" sz="quarter" idx="10"/>
          </p:nvPr>
        </p:nvSpPr>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56 </a:t>
            </a:r>
            <a:r>
              <a:rPr lang="zh-CN" altLang="en-US"/>
              <a:t>页   第 </a:t>
            </a:r>
            <a:fld id="{A999060B-3F89-4F7F-B38F-3F79A9B4399B}" type="slidenum">
              <a:rPr lang="zh-CN" altLang="en-US" b="1">
                <a:solidFill>
                  <a:srgbClr val="FF9900"/>
                </a:solidFill>
              </a:rPr>
              <a:pPr>
                <a:defRPr/>
              </a:pPr>
              <a:t>‹#›</a:t>
            </a:fld>
            <a:r>
              <a:rPr lang="en-US" altLang="zh-CN" b="1"/>
              <a:t> </a:t>
            </a:r>
            <a:r>
              <a:rPr lang="zh-CN" altLang="en-US"/>
              <a:t>页</a:t>
            </a:r>
          </a:p>
        </p:txBody>
      </p:sp>
    </p:spTree>
    <p:extLst>
      <p:ext uri="{BB962C8B-B14F-4D97-AF65-F5344CB8AC3E}">
        <p14:creationId xmlns:p14="http://schemas.microsoft.com/office/powerpoint/2010/main" val="182049654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8"/>
          <p:cNvSpPr>
            <a:spLocks noGrp="1" noChangeArrowheads="1"/>
          </p:cNvSpPr>
          <p:nvPr>
            <p:ph type="sldNum" sz="quarter" idx="10"/>
          </p:nvPr>
        </p:nvSpPr>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56 </a:t>
            </a:r>
            <a:r>
              <a:rPr lang="zh-CN" altLang="en-US"/>
              <a:t>页   第 </a:t>
            </a:r>
            <a:fld id="{D36AD5DA-8DED-4724-9A20-AA2C0975420E}" type="slidenum">
              <a:rPr lang="zh-CN" altLang="en-US" b="1">
                <a:solidFill>
                  <a:srgbClr val="FF9900"/>
                </a:solidFill>
              </a:rPr>
              <a:pPr>
                <a:defRPr/>
              </a:pPr>
              <a:t>‹#›</a:t>
            </a:fld>
            <a:r>
              <a:rPr lang="en-US" altLang="zh-CN" b="1"/>
              <a:t> </a:t>
            </a:r>
            <a:r>
              <a:rPr lang="zh-CN" altLang="en-US"/>
              <a:t>页</a:t>
            </a:r>
          </a:p>
        </p:txBody>
      </p:sp>
    </p:spTree>
    <p:extLst>
      <p:ext uri="{BB962C8B-B14F-4D97-AF65-F5344CB8AC3E}">
        <p14:creationId xmlns:p14="http://schemas.microsoft.com/office/powerpoint/2010/main" val="227844459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8"/>
          <p:cNvSpPr>
            <a:spLocks noGrp="1" noChangeArrowheads="1"/>
          </p:cNvSpPr>
          <p:nvPr>
            <p:ph type="sldNum" sz="quarter" idx="10"/>
          </p:nvPr>
        </p:nvSpPr>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61</a:t>
            </a:r>
            <a:r>
              <a:rPr lang="zh-CN" altLang="en-US"/>
              <a:t>页   第 </a:t>
            </a:r>
            <a:fld id="{CFE39735-37C6-4B6C-A8C8-97FAC1976F42}" type="slidenum">
              <a:rPr lang="zh-CN" altLang="en-US" b="1">
                <a:solidFill>
                  <a:srgbClr val="FF9900"/>
                </a:solidFill>
              </a:rPr>
              <a:pPr>
                <a:defRPr/>
              </a:pPr>
              <a:t>‹#›</a:t>
            </a:fld>
            <a:r>
              <a:rPr lang="en-US" altLang="zh-CN" b="1"/>
              <a:t> </a:t>
            </a:r>
            <a:r>
              <a:rPr lang="zh-CN" altLang="en-US"/>
              <a:t>页</a:t>
            </a:r>
          </a:p>
        </p:txBody>
      </p:sp>
    </p:spTree>
    <p:extLst>
      <p:ext uri="{BB962C8B-B14F-4D97-AF65-F5344CB8AC3E}">
        <p14:creationId xmlns:p14="http://schemas.microsoft.com/office/powerpoint/2010/main" val="255746807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56 </a:t>
            </a:r>
            <a:r>
              <a:rPr lang="zh-CN" altLang="en-US"/>
              <a:t>页   第 </a:t>
            </a:r>
            <a:fld id="{81EB447C-199F-4780-8AE8-3FF02CAE6871}" type="slidenum">
              <a:rPr lang="zh-CN" altLang="en-US" b="1">
                <a:solidFill>
                  <a:srgbClr val="FF9900"/>
                </a:solidFill>
              </a:rPr>
              <a:pPr>
                <a:defRPr/>
              </a:pPr>
              <a:t>‹#›</a:t>
            </a:fld>
            <a:r>
              <a:rPr lang="en-US" altLang="zh-CN" b="1"/>
              <a:t> </a:t>
            </a:r>
            <a:r>
              <a:rPr lang="zh-CN" altLang="en-US"/>
              <a:t>页</a:t>
            </a:r>
          </a:p>
        </p:txBody>
      </p:sp>
    </p:spTree>
    <p:extLst>
      <p:ext uri="{BB962C8B-B14F-4D97-AF65-F5344CB8AC3E}">
        <p14:creationId xmlns:p14="http://schemas.microsoft.com/office/powerpoint/2010/main" val="196814076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p:txBody>
          <a:bodyPr/>
          <a:lstStyle>
            <a:lvl1pPr>
              <a:defRPr/>
            </a:lvl1pPr>
          </a:lstStyle>
          <a:p>
            <a:pPr>
              <a:defRPr/>
            </a:pPr>
            <a:r>
              <a:rPr lang="zh-CN" altLang="en-US"/>
              <a:t>共</a:t>
            </a:r>
            <a:r>
              <a:rPr lang="zh-CN" altLang="en-US">
                <a:solidFill>
                  <a:srgbClr val="FF9900"/>
                </a:solidFill>
              </a:rPr>
              <a:t> </a:t>
            </a:r>
            <a:r>
              <a:rPr lang="en-US" altLang="zh-CN">
                <a:solidFill>
                  <a:srgbClr val="FF9900"/>
                </a:solidFill>
              </a:rPr>
              <a:t>56 </a:t>
            </a:r>
            <a:r>
              <a:rPr lang="zh-CN" altLang="en-US"/>
              <a:t>页   第 </a:t>
            </a:r>
            <a:fld id="{C48C2232-85A6-447C-A73A-59DC6E14EDB6}" type="slidenum">
              <a:rPr lang="zh-CN" altLang="en-US" b="1">
                <a:solidFill>
                  <a:srgbClr val="FF9900"/>
                </a:solidFill>
              </a:rPr>
              <a:pPr>
                <a:defRPr/>
              </a:pPr>
              <a:t>‹#›</a:t>
            </a:fld>
            <a:r>
              <a:rPr lang="en-US" altLang="zh-CN" b="1"/>
              <a:t> </a:t>
            </a:r>
            <a:r>
              <a:rPr lang="zh-CN" altLang="en-US"/>
              <a:t>页</a:t>
            </a:r>
          </a:p>
        </p:txBody>
      </p:sp>
    </p:spTree>
    <p:extLst>
      <p:ext uri="{BB962C8B-B14F-4D97-AF65-F5344CB8AC3E}">
        <p14:creationId xmlns:p14="http://schemas.microsoft.com/office/powerpoint/2010/main" val="94995119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908050"/>
          </a:xfrm>
          <a:prstGeom prst="rect">
            <a:avLst/>
          </a:prstGeom>
          <a:gradFill rotWithShape="1">
            <a:gsLst>
              <a:gs pos="0">
                <a:srgbClr val="CCECFF"/>
              </a:gs>
              <a:gs pos="100000">
                <a:schemeClr val="bg1"/>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zh-CN" sz="2800" b="0">
              <a:ea typeface="华文行楷" pitchFamily="2" charset="-122"/>
            </a:endParaRPr>
          </a:p>
        </p:txBody>
      </p:sp>
      <p:sp>
        <p:nvSpPr>
          <p:cNvPr id="73731" name="Rectangle 3"/>
          <p:cNvSpPr>
            <a:spLocks noGrp="1" noChangeArrowheads="1"/>
          </p:cNvSpPr>
          <p:nvPr>
            <p:ph type="title"/>
          </p:nvPr>
        </p:nvSpPr>
        <p:spPr bwMode="auto">
          <a:xfrm>
            <a:off x="0" y="620713"/>
            <a:ext cx="91440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ltLang="zh-CN"/>
              <a:t>  Edit Master title</a:t>
            </a:r>
          </a:p>
        </p:txBody>
      </p:sp>
      <p:sp>
        <p:nvSpPr>
          <p:cNvPr id="1028" name="Rectangle 4"/>
          <p:cNvSpPr>
            <a:spLocks noGrp="1" noChangeArrowheads="1"/>
          </p:cNvSpPr>
          <p:nvPr>
            <p:ph type="body" idx="1"/>
          </p:nvPr>
        </p:nvSpPr>
        <p:spPr bwMode="auto">
          <a:xfrm>
            <a:off x="914400" y="1676400"/>
            <a:ext cx="6629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ChangeArrowheads="1"/>
          </p:cNvSpPr>
          <p:nvPr/>
        </p:nvSpPr>
        <p:spPr bwMode="auto">
          <a:xfrm>
            <a:off x="0" y="6237288"/>
            <a:ext cx="9144000" cy="620712"/>
          </a:xfrm>
          <a:prstGeom prst="rect">
            <a:avLst/>
          </a:prstGeom>
          <a:gradFill rotWithShape="1">
            <a:gsLst>
              <a:gs pos="0">
                <a:schemeClr val="bg1"/>
              </a:gs>
              <a:gs pos="100000">
                <a:srgbClr val="CCECFF"/>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zh-CN" altLang="en-US" b="0"/>
          </a:p>
        </p:txBody>
      </p:sp>
      <p:sp>
        <p:nvSpPr>
          <p:cNvPr id="1030" name="Line 6"/>
          <p:cNvSpPr>
            <a:spLocks noChangeShapeType="1"/>
          </p:cNvSpPr>
          <p:nvPr/>
        </p:nvSpPr>
        <p:spPr bwMode="auto">
          <a:xfrm>
            <a:off x="0" y="620713"/>
            <a:ext cx="9144000" cy="0"/>
          </a:xfrm>
          <a:prstGeom prst="line">
            <a:avLst/>
          </a:prstGeom>
          <a:noFill/>
          <a:ln w="19050">
            <a:solidFill>
              <a:schemeClr val="hlink"/>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 name="AutoShape 7"/>
          <p:cNvSpPr>
            <a:spLocks noChangeArrowheads="1"/>
          </p:cNvSpPr>
          <p:nvPr/>
        </p:nvSpPr>
        <p:spPr bwMode="auto">
          <a:xfrm>
            <a:off x="7019925" y="476250"/>
            <a:ext cx="152400" cy="152400"/>
          </a:xfrm>
          <a:prstGeom prst="roundRect">
            <a:avLst>
              <a:gd name="adj" fmla="val 16667"/>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zh-CN" altLang="en-US" b="0"/>
          </a:p>
        </p:txBody>
      </p:sp>
      <p:sp>
        <p:nvSpPr>
          <p:cNvPr id="1032" name="AutoShape 8"/>
          <p:cNvSpPr>
            <a:spLocks noChangeArrowheads="1"/>
          </p:cNvSpPr>
          <p:nvPr/>
        </p:nvSpPr>
        <p:spPr bwMode="auto">
          <a:xfrm>
            <a:off x="7380288" y="476250"/>
            <a:ext cx="152400" cy="152400"/>
          </a:xfrm>
          <a:prstGeom prst="roundRect">
            <a:avLst>
              <a:gd name="adj" fmla="val 16667"/>
            </a:avLst>
          </a:prstGeom>
          <a:solidFill>
            <a:srgbClr val="C3FF1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zh-CN" altLang="en-US" b="0"/>
          </a:p>
        </p:txBody>
      </p:sp>
      <p:sp>
        <p:nvSpPr>
          <p:cNvPr id="1033" name="AutoShape 9"/>
          <p:cNvSpPr>
            <a:spLocks noChangeArrowheads="1"/>
          </p:cNvSpPr>
          <p:nvPr/>
        </p:nvSpPr>
        <p:spPr bwMode="auto">
          <a:xfrm>
            <a:off x="7740650" y="476250"/>
            <a:ext cx="152400" cy="152400"/>
          </a:xfrm>
          <a:prstGeom prst="roundRect">
            <a:avLst>
              <a:gd name="adj" fmla="val 16667"/>
            </a:avLst>
          </a:prstGeom>
          <a:solidFill>
            <a:srgbClr val="E0FF8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zh-CN" altLang="en-US" b="0"/>
          </a:p>
        </p:txBody>
      </p:sp>
      <p:sp>
        <p:nvSpPr>
          <p:cNvPr id="1034" name="AutoShape 10"/>
          <p:cNvSpPr>
            <a:spLocks noChangeArrowheads="1"/>
          </p:cNvSpPr>
          <p:nvPr/>
        </p:nvSpPr>
        <p:spPr bwMode="auto">
          <a:xfrm>
            <a:off x="8101013" y="468313"/>
            <a:ext cx="152400" cy="152400"/>
          </a:xfrm>
          <a:prstGeom prst="roundRect">
            <a:avLst>
              <a:gd name="adj" fmla="val 16667"/>
            </a:avLst>
          </a:prstGeom>
          <a:solidFill>
            <a:srgbClr val="EEFFB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zh-CN" altLang="en-US" b="0"/>
          </a:p>
        </p:txBody>
      </p:sp>
      <p:sp>
        <p:nvSpPr>
          <p:cNvPr id="1035" name="AutoShape 11"/>
          <p:cNvSpPr>
            <a:spLocks noChangeArrowheads="1"/>
          </p:cNvSpPr>
          <p:nvPr/>
        </p:nvSpPr>
        <p:spPr bwMode="auto">
          <a:xfrm>
            <a:off x="6659563" y="476250"/>
            <a:ext cx="152400" cy="152400"/>
          </a:xfrm>
          <a:prstGeom prst="roundRect">
            <a:avLst>
              <a:gd name="adj" fmla="val 16667"/>
            </a:avLst>
          </a:prstGeom>
          <a:solidFill>
            <a:srgbClr val="78A2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zh-CN" altLang="en-US" b="0"/>
          </a:p>
        </p:txBody>
      </p:sp>
      <p:sp>
        <p:nvSpPr>
          <p:cNvPr id="1036" name="AutoShape 12"/>
          <p:cNvSpPr>
            <a:spLocks noChangeArrowheads="1"/>
          </p:cNvSpPr>
          <p:nvPr/>
        </p:nvSpPr>
        <p:spPr bwMode="auto">
          <a:xfrm>
            <a:off x="107950" y="5726113"/>
            <a:ext cx="152400" cy="152400"/>
          </a:xfrm>
          <a:prstGeom prst="roundRect">
            <a:avLst>
              <a:gd name="adj" fmla="val 16667"/>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zh-CN" altLang="en-US" b="0"/>
          </a:p>
        </p:txBody>
      </p:sp>
      <p:sp>
        <p:nvSpPr>
          <p:cNvPr id="1037" name="AutoShape 13"/>
          <p:cNvSpPr>
            <a:spLocks noChangeArrowheads="1"/>
          </p:cNvSpPr>
          <p:nvPr/>
        </p:nvSpPr>
        <p:spPr bwMode="auto">
          <a:xfrm>
            <a:off x="107950" y="6015038"/>
            <a:ext cx="152400" cy="152400"/>
          </a:xfrm>
          <a:prstGeom prst="roundRect">
            <a:avLst>
              <a:gd name="adj" fmla="val 16667"/>
            </a:avLst>
          </a:prstGeom>
          <a:solidFill>
            <a:srgbClr val="C3FF1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zh-CN" altLang="en-US" b="0"/>
          </a:p>
        </p:txBody>
      </p:sp>
      <p:sp>
        <p:nvSpPr>
          <p:cNvPr id="1038" name="AutoShape 14"/>
          <p:cNvSpPr>
            <a:spLocks noChangeArrowheads="1"/>
          </p:cNvSpPr>
          <p:nvPr/>
        </p:nvSpPr>
        <p:spPr bwMode="auto">
          <a:xfrm>
            <a:off x="107950" y="6302375"/>
            <a:ext cx="152400" cy="152400"/>
          </a:xfrm>
          <a:prstGeom prst="roundRect">
            <a:avLst>
              <a:gd name="adj" fmla="val 16667"/>
            </a:avLst>
          </a:prstGeom>
          <a:solidFill>
            <a:srgbClr val="E0FF8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zh-CN" altLang="en-US" b="0"/>
          </a:p>
        </p:txBody>
      </p:sp>
      <p:sp>
        <p:nvSpPr>
          <p:cNvPr id="1039" name="AutoShape 15"/>
          <p:cNvSpPr>
            <a:spLocks noChangeArrowheads="1"/>
          </p:cNvSpPr>
          <p:nvPr/>
        </p:nvSpPr>
        <p:spPr bwMode="auto">
          <a:xfrm>
            <a:off x="107950" y="6589713"/>
            <a:ext cx="152400" cy="152400"/>
          </a:xfrm>
          <a:prstGeom prst="roundRect">
            <a:avLst>
              <a:gd name="adj" fmla="val 16667"/>
            </a:avLst>
          </a:prstGeom>
          <a:solidFill>
            <a:srgbClr val="EEFFB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zh-CN" altLang="en-US" b="0"/>
          </a:p>
        </p:txBody>
      </p:sp>
      <p:sp>
        <p:nvSpPr>
          <p:cNvPr id="1040" name="AutoShape 16"/>
          <p:cNvSpPr>
            <a:spLocks noChangeArrowheads="1"/>
          </p:cNvSpPr>
          <p:nvPr/>
        </p:nvSpPr>
        <p:spPr bwMode="auto">
          <a:xfrm>
            <a:off x="107950" y="5445125"/>
            <a:ext cx="152400" cy="152400"/>
          </a:xfrm>
          <a:prstGeom prst="roundRect">
            <a:avLst>
              <a:gd name="adj" fmla="val 16667"/>
            </a:avLst>
          </a:prstGeom>
          <a:solidFill>
            <a:srgbClr val="78A2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zh-CN" altLang="en-US" b="0"/>
          </a:p>
        </p:txBody>
      </p:sp>
      <p:sp>
        <p:nvSpPr>
          <p:cNvPr id="1041" name="Line 17"/>
          <p:cNvSpPr>
            <a:spLocks noChangeShapeType="1"/>
          </p:cNvSpPr>
          <p:nvPr/>
        </p:nvSpPr>
        <p:spPr bwMode="auto">
          <a:xfrm>
            <a:off x="395288" y="0"/>
            <a:ext cx="0" cy="6858000"/>
          </a:xfrm>
          <a:prstGeom prst="line">
            <a:avLst/>
          </a:prstGeom>
          <a:noFill/>
          <a:ln w="19050">
            <a:solidFill>
              <a:schemeClr val="hlink"/>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6" name="Rectangle 18"/>
          <p:cNvSpPr>
            <a:spLocks noGrp="1" noChangeArrowheads="1"/>
          </p:cNvSpPr>
          <p:nvPr>
            <p:ph type="sldNum" sz="quarter" idx="4"/>
          </p:nvPr>
        </p:nvSpPr>
        <p:spPr bwMode="auto">
          <a:xfrm>
            <a:off x="6443663" y="6526213"/>
            <a:ext cx="2406650"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20000"/>
              </a:spcBef>
              <a:buClr>
                <a:srgbClr val="CC99FF"/>
              </a:buClr>
              <a:buFont typeface="Monotype Sorts"/>
              <a:buNone/>
              <a:defRPr kumimoji="1" sz="1600" b="0">
                <a:solidFill>
                  <a:srgbClr val="008000"/>
                </a:solidFill>
                <a:latin typeface="宋体" pitchFamily="2" charset="-122"/>
              </a:defRPr>
            </a:lvl1pPr>
          </a:lstStyle>
          <a:p>
            <a:pPr>
              <a:defRPr/>
            </a:pPr>
            <a:r>
              <a:rPr lang="zh-CN" altLang="en-US"/>
              <a:t>共</a:t>
            </a:r>
            <a:r>
              <a:rPr lang="zh-CN" altLang="en-US">
                <a:solidFill>
                  <a:srgbClr val="FF9900"/>
                </a:solidFill>
              </a:rPr>
              <a:t> </a:t>
            </a:r>
            <a:r>
              <a:rPr lang="en-US" altLang="zh-CN">
                <a:solidFill>
                  <a:srgbClr val="FF9900"/>
                </a:solidFill>
              </a:rPr>
              <a:t>56 </a:t>
            </a:r>
            <a:r>
              <a:rPr lang="zh-CN" altLang="en-US"/>
              <a:t>页   第 </a:t>
            </a:r>
            <a:fld id="{41B9200D-AF39-4B75-9803-EB1A23968086}" type="slidenum">
              <a:rPr lang="zh-CN" altLang="en-US" b="1">
                <a:solidFill>
                  <a:srgbClr val="FF9900"/>
                </a:solidFill>
              </a:rPr>
              <a:pPr>
                <a:defRPr/>
              </a:pPr>
              <a:t>‹#›</a:t>
            </a:fld>
            <a:r>
              <a:rPr lang="en-US" altLang="zh-CN" b="1"/>
              <a:t> </a:t>
            </a:r>
            <a:r>
              <a:rPr lang="zh-CN" altLang="en-US"/>
              <a:t>页</a:t>
            </a:r>
          </a:p>
        </p:txBody>
      </p:sp>
    </p:spTree>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 id="2147484069" r:id="rId12"/>
  </p:sldLayoutIdLst>
  <p:transition>
    <p:sndAc>
      <p:stSnd>
        <p:snd r:embed="rId14" name="camera.wav"/>
      </p:stSnd>
    </p:sndAc>
  </p:transition>
  <p:hf hdr="0" ftr="0" dt="0"/>
  <p:txStyles>
    <p:titleStyle>
      <a:lvl1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mj-lt"/>
          <a:ea typeface="+mj-ea"/>
          <a:cs typeface="+mj-cs"/>
        </a:defRPr>
      </a:lvl1pPr>
      <a:lvl2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2pPr>
      <a:lvl3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3pPr>
      <a:lvl4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4pPr>
      <a:lvl5pPr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5pPr>
      <a:lvl6pPr marL="4572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6pPr>
      <a:lvl7pPr marL="9144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7pPr>
      <a:lvl8pPr marL="13716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8pPr>
      <a:lvl9pPr marL="1828800" algn="l" defTabSz="762000" rtl="0" eaLnBrk="0" fontAlgn="base" hangingPunct="0">
        <a:spcBef>
          <a:spcPct val="0"/>
        </a:spcBef>
        <a:spcAft>
          <a:spcPct val="0"/>
        </a:spcAft>
        <a:defRPr kumimoji="1" sz="4400" b="1">
          <a:solidFill>
            <a:schemeClr val="bg2"/>
          </a:solidFill>
          <a:effectLst>
            <a:outerShdw blurRad="38100" dist="38100" dir="2700000" algn="tl">
              <a:srgbClr val="C0C0C0"/>
            </a:outerShdw>
          </a:effectLst>
          <a:latin typeface="黑体" pitchFamily="2" charset="-122"/>
          <a:ea typeface="黑体" pitchFamily="2" charset="-122"/>
        </a:defRPr>
      </a:lvl9pPr>
    </p:titleStyle>
    <p:bodyStyle>
      <a:lvl1pPr marL="342900" indent="-342900" algn="l" defTabSz="762000" rtl="0" eaLnBrk="0" fontAlgn="base" hangingPunct="0">
        <a:spcBef>
          <a:spcPct val="20000"/>
        </a:spcBef>
        <a:spcAft>
          <a:spcPct val="0"/>
        </a:spcAft>
        <a:buChar char="•"/>
        <a:defRPr kumimoji="1" sz="4400">
          <a:solidFill>
            <a:srgbClr val="4D4D4D"/>
          </a:solidFill>
          <a:latin typeface="+mn-lt"/>
          <a:ea typeface="宋体" pitchFamily="2" charset="-122"/>
          <a:cs typeface="+mn-cs"/>
        </a:defRPr>
      </a:lvl1pPr>
      <a:lvl2pPr marL="742950" indent="-285750" algn="l" defTabSz="762000" rtl="0" eaLnBrk="0" fontAlgn="base" hangingPunct="0">
        <a:spcBef>
          <a:spcPct val="20000"/>
        </a:spcBef>
        <a:spcAft>
          <a:spcPct val="0"/>
        </a:spcAft>
        <a:buChar char="–"/>
        <a:defRPr kumimoji="1" sz="3600">
          <a:solidFill>
            <a:srgbClr val="4D4D4D"/>
          </a:solidFill>
          <a:latin typeface="+mn-lt"/>
          <a:ea typeface="宋体" pitchFamily="2" charset="-122"/>
        </a:defRPr>
      </a:lvl2pPr>
      <a:lvl3pPr marL="1143000" indent="-228600" algn="l" defTabSz="762000" rtl="0" eaLnBrk="0" fontAlgn="base" hangingPunct="0">
        <a:spcBef>
          <a:spcPct val="20000"/>
        </a:spcBef>
        <a:spcAft>
          <a:spcPct val="0"/>
        </a:spcAft>
        <a:buChar char="•"/>
        <a:defRPr kumimoji="1" sz="3600">
          <a:solidFill>
            <a:srgbClr val="4D4D4D"/>
          </a:solidFill>
          <a:latin typeface="+mn-lt"/>
          <a:ea typeface="宋体" pitchFamily="2" charset="-122"/>
        </a:defRPr>
      </a:lvl3pPr>
      <a:lvl4pPr marL="1562100" indent="-228600" algn="l" defTabSz="762000" rtl="0" eaLnBrk="0" fontAlgn="base" hangingPunct="0">
        <a:spcBef>
          <a:spcPct val="20000"/>
        </a:spcBef>
        <a:spcAft>
          <a:spcPct val="0"/>
        </a:spcAft>
        <a:buChar char="–"/>
        <a:defRPr kumimoji="1" sz="3600">
          <a:solidFill>
            <a:srgbClr val="4D4D4D"/>
          </a:solidFill>
          <a:latin typeface="+mn-lt"/>
          <a:ea typeface="宋体" pitchFamily="2" charset="-122"/>
        </a:defRPr>
      </a:lvl4pPr>
      <a:lvl5pPr marL="1981200" indent="-228600" algn="l" defTabSz="762000" rtl="0" eaLnBrk="0" fontAlgn="base" hangingPunct="0">
        <a:spcBef>
          <a:spcPct val="20000"/>
        </a:spcBef>
        <a:spcAft>
          <a:spcPct val="0"/>
        </a:spcAft>
        <a:buChar char="•"/>
        <a:defRPr kumimoji="1" sz="3600">
          <a:solidFill>
            <a:srgbClr val="4D4D4D"/>
          </a:solidFill>
          <a:latin typeface="+mn-lt"/>
          <a:ea typeface="宋体" pitchFamily="2" charset="-122"/>
        </a:defRPr>
      </a:lvl5pPr>
      <a:lvl6pPr marL="2438400" indent="-228600" algn="l" defTabSz="762000" rtl="0" eaLnBrk="0" fontAlgn="base" hangingPunct="0">
        <a:spcBef>
          <a:spcPct val="20000"/>
        </a:spcBef>
        <a:spcAft>
          <a:spcPct val="0"/>
        </a:spcAft>
        <a:buChar char="•"/>
        <a:defRPr kumimoji="1" sz="3600">
          <a:solidFill>
            <a:srgbClr val="4D4D4D"/>
          </a:solidFill>
          <a:latin typeface="+mn-lt"/>
          <a:ea typeface="+mn-ea"/>
        </a:defRPr>
      </a:lvl6pPr>
      <a:lvl7pPr marL="2895600" indent="-228600" algn="l" defTabSz="762000" rtl="0" eaLnBrk="0" fontAlgn="base" hangingPunct="0">
        <a:spcBef>
          <a:spcPct val="20000"/>
        </a:spcBef>
        <a:spcAft>
          <a:spcPct val="0"/>
        </a:spcAft>
        <a:buChar char="•"/>
        <a:defRPr kumimoji="1" sz="3600">
          <a:solidFill>
            <a:srgbClr val="4D4D4D"/>
          </a:solidFill>
          <a:latin typeface="+mn-lt"/>
          <a:ea typeface="+mn-ea"/>
        </a:defRPr>
      </a:lvl7pPr>
      <a:lvl8pPr marL="3352800" indent="-228600" algn="l" defTabSz="762000" rtl="0" eaLnBrk="0" fontAlgn="base" hangingPunct="0">
        <a:spcBef>
          <a:spcPct val="20000"/>
        </a:spcBef>
        <a:spcAft>
          <a:spcPct val="0"/>
        </a:spcAft>
        <a:buChar char="•"/>
        <a:defRPr kumimoji="1" sz="3600">
          <a:solidFill>
            <a:srgbClr val="4D4D4D"/>
          </a:solidFill>
          <a:latin typeface="+mn-lt"/>
          <a:ea typeface="+mn-ea"/>
        </a:defRPr>
      </a:lvl8pPr>
      <a:lvl9pPr marL="3810000" indent="-228600" algn="l" defTabSz="762000" rtl="0" eaLnBrk="0" fontAlgn="base" hangingPunct="0">
        <a:spcBef>
          <a:spcPct val="20000"/>
        </a:spcBef>
        <a:spcAft>
          <a:spcPct val="0"/>
        </a:spcAft>
        <a:buChar char="•"/>
        <a:defRPr kumimoji="1" sz="36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audio" Target="../media/audio2.wav"/></Relationships>
</file>

<file path=ppt/slides/_rels/slide1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audio" Target="../media/audio1.wav"/></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9.bin"/><Relationship Id="rId4" Type="http://schemas.openxmlformats.org/officeDocument/2006/relationships/image" Target="../media/image1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image" Target="../media/image13.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3.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5.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共</a:t>
            </a:r>
            <a:r>
              <a:rPr lang="zh-CN" altLang="en-US" sz="1600" b="0">
                <a:solidFill>
                  <a:srgbClr val="FF9900"/>
                </a:solidFill>
                <a:latin typeface="宋体" pitchFamily="2" charset="-122"/>
              </a:rPr>
              <a:t> </a:t>
            </a:r>
            <a:r>
              <a:rPr lang="en-US" altLang="zh-CN" sz="1600" b="0">
                <a:solidFill>
                  <a:srgbClr val="FF9900"/>
                </a:solidFill>
                <a:latin typeface="宋体" pitchFamily="2" charset="-122"/>
              </a:rPr>
              <a:t>53 </a:t>
            </a:r>
            <a:r>
              <a:rPr lang="zh-CN" altLang="en-US" sz="1600" b="0">
                <a:solidFill>
                  <a:srgbClr val="008000"/>
                </a:solidFill>
                <a:latin typeface="宋体" pitchFamily="2" charset="-122"/>
              </a:rPr>
              <a:t>页   第 </a:t>
            </a:r>
            <a:fld id="{3354ED7C-BC3D-47F5-BA4A-AA65A563D084}" type="slidenum">
              <a:rPr lang="zh-CN" altLang="en-US" sz="1600" smtClean="0">
                <a:solidFill>
                  <a:srgbClr val="FF9900"/>
                </a:solidFill>
                <a:latin typeface="宋体" pitchFamily="2" charset="-122"/>
              </a:rPr>
              <a:pPr eaLnBrk="1" hangingPunct="1"/>
              <a:t>1</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76802" name="WordArt 2"/>
          <p:cNvSpPr>
            <a:spLocks noChangeArrowheads="1" noChangeShapeType="1" noTextEdit="1"/>
          </p:cNvSpPr>
          <p:nvPr/>
        </p:nvSpPr>
        <p:spPr bwMode="auto">
          <a:xfrm>
            <a:off x="2916238" y="3284538"/>
            <a:ext cx="3443287" cy="11525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49690"/>
              </a:avLst>
            </a:prstTxWarp>
          </a:bodyPr>
          <a:lstStyle/>
          <a:p>
            <a:pPr algn="ctr"/>
            <a:r>
              <a:rPr lang="zh-CN" altLang="en-US" sz="4400" i="1" kern="10" spc="-220">
                <a:gradFill rotWithShape="1">
                  <a:gsLst>
                    <a:gs pos="0">
                      <a:srgbClr val="005CBF"/>
                    </a:gs>
                    <a:gs pos="12500">
                      <a:srgbClr val="0087E6"/>
                    </a:gs>
                    <a:gs pos="37500">
                      <a:srgbClr val="21D6E0"/>
                    </a:gs>
                    <a:gs pos="50000">
                      <a:srgbClr val="03D4A8"/>
                    </a:gs>
                    <a:gs pos="62500">
                      <a:srgbClr val="21D6E0"/>
                    </a:gs>
                    <a:gs pos="87500">
                      <a:srgbClr val="0087E6"/>
                    </a:gs>
                    <a:gs pos="100000">
                      <a:srgbClr val="005CBF"/>
                    </a:gs>
                  </a:gsLst>
                  <a:lin ang="5400000" scaled="1"/>
                </a:gradFill>
                <a:effectLst>
                  <a:outerShdw dist="45791" dir="2021404" algn="ctr" rotWithShape="0">
                    <a:srgbClr val="9999FF"/>
                  </a:outerShdw>
                </a:effectLst>
                <a:latin typeface="隶书"/>
                <a:ea typeface="隶书"/>
              </a:rPr>
              <a:t>数  组</a:t>
            </a:r>
          </a:p>
        </p:txBody>
      </p:sp>
      <p:sp>
        <p:nvSpPr>
          <p:cNvPr id="76803" name="Rectangle 3"/>
          <p:cNvSpPr>
            <a:spLocks noChangeArrowheads="1"/>
          </p:cNvSpPr>
          <p:nvPr/>
        </p:nvSpPr>
        <p:spPr bwMode="auto">
          <a:xfrm>
            <a:off x="1979613" y="1181100"/>
            <a:ext cx="5046662" cy="1463675"/>
          </a:xfrm>
          <a:prstGeom prst="rect">
            <a:avLst/>
          </a:prstGeom>
          <a:noFill/>
          <a:ln w="9525">
            <a:noFill/>
            <a:miter lim="800000"/>
            <a:headEnd/>
            <a:tailEnd/>
          </a:ln>
          <a:effectLst/>
        </p:spPr>
        <p:txBody>
          <a:bodyPr>
            <a:spAutoFit/>
          </a:bodyPr>
          <a:lstStyle/>
          <a:p>
            <a:pPr marL="457200" indent="-457200" algn="ctr" eaLnBrk="0" hangingPunct="0">
              <a:spcBef>
                <a:spcPct val="50000"/>
              </a:spcBef>
              <a:buClr>
                <a:srgbClr val="CC99FF"/>
              </a:buClr>
              <a:buFont typeface="Monotype Sorts" pitchFamily="2" charset="2"/>
              <a:buNone/>
              <a:defRPr/>
            </a:pPr>
            <a:r>
              <a:rPr kumimoji="1" lang="zh-CN" altLang="en-US" sz="9000">
                <a:solidFill>
                  <a:schemeClr val="hlink"/>
                </a:solidFill>
                <a:effectLst>
                  <a:outerShdw blurRad="38100" dist="38100" dir="2700000" algn="tl">
                    <a:srgbClr val="C0C0C0"/>
                  </a:outerShdw>
                </a:effectLst>
                <a:latin typeface="Arial Black" pitchFamily="34" charset="0"/>
                <a:ea typeface="方正舒体" pitchFamily="2" charset="-122"/>
              </a:rPr>
              <a:t>第七章</a:t>
            </a:r>
          </a:p>
        </p:txBody>
      </p:sp>
      <p:sp>
        <p:nvSpPr>
          <p:cNvPr id="76804" name="Rectangle 4"/>
          <p:cNvSpPr>
            <a:spLocks noGrp="1" noChangeArrowheads="1"/>
          </p:cNvSpPr>
          <p:nvPr>
            <p:ph type="subTitle" idx="1"/>
          </p:nvPr>
        </p:nvSpPr>
        <p:spPr>
          <a:xfrm>
            <a:off x="827088" y="117475"/>
            <a:ext cx="2736850" cy="431800"/>
          </a:xfrm>
        </p:spPr>
        <p:txBody>
          <a:bodyPr/>
          <a:lstStyle/>
          <a:p>
            <a:pPr algn="l">
              <a:defRPr/>
            </a:pPr>
            <a:r>
              <a:rPr lang="en-US" altLang="zh-CN" sz="2800">
                <a:solidFill>
                  <a:srgbClr val="CC0000"/>
                </a:solidFill>
                <a:effectLst>
                  <a:outerShdw blurRad="38100" dist="38100" dir="2700000" algn="tl">
                    <a:srgbClr val="C0C0C0"/>
                  </a:outerShdw>
                </a:effectLst>
                <a:ea typeface="华文行楷" pitchFamily="2" charset="-122"/>
              </a:rPr>
              <a:t>C</a:t>
            </a:r>
            <a:r>
              <a:rPr lang="zh-CN" altLang="en-US" sz="2800">
                <a:solidFill>
                  <a:srgbClr val="CC0000"/>
                </a:solidFill>
                <a:effectLst>
                  <a:outerShdw blurRad="38100" dist="38100" dir="2700000" algn="tl">
                    <a:srgbClr val="C0C0C0"/>
                  </a:outerShdw>
                </a:effectLst>
                <a:ea typeface="华文行楷" pitchFamily="2" charset="-122"/>
              </a:rPr>
              <a:t>语言程序设计</a:t>
            </a:r>
          </a:p>
        </p:txBody>
      </p:sp>
      <p:graphicFrame>
        <p:nvGraphicFramePr>
          <p:cNvPr id="14342" name="Object 5"/>
          <p:cNvGraphicFramePr>
            <a:graphicFrameLocks noChangeAspect="1"/>
          </p:cNvGraphicFramePr>
          <p:nvPr/>
        </p:nvGraphicFramePr>
        <p:xfrm>
          <a:off x="6948488" y="4508500"/>
          <a:ext cx="2012950" cy="1930400"/>
        </p:xfrm>
        <a:graphic>
          <a:graphicData uri="http://schemas.openxmlformats.org/presentationml/2006/ole">
            <mc:AlternateContent xmlns:mc="http://schemas.openxmlformats.org/markup-compatibility/2006">
              <mc:Choice xmlns:v="urn:schemas-microsoft-com:vml" Requires="v">
                <p:oleObj spid="_x0000_s14383" name="剪辑" r:id="rId4" imgW="2013509" imgH="1930298" progId="MS_ClipArt_Gallery.2">
                  <p:embed/>
                </p:oleObj>
              </mc:Choice>
              <mc:Fallback>
                <p:oleObj name="剪辑" r:id="rId4" imgW="2013509" imgH="1930298" progId="MS_ClipArt_Gallery.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8488" y="4508500"/>
                        <a:ext cx="2012950" cy="193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76802"/>
                                        </p:tgtEl>
                                        <p:attrNameLst>
                                          <p:attrName>style.visibility</p:attrName>
                                        </p:attrNameLst>
                                      </p:cBhvr>
                                      <p:to>
                                        <p:strVal val="visible"/>
                                      </p:to>
                                    </p:set>
                                    <p:anim calcmode="lin" valueType="num">
                                      <p:cBhvr>
                                        <p:cTn id="7" dur="500" fill="hold"/>
                                        <p:tgtEl>
                                          <p:spTgt spid="76802"/>
                                        </p:tgtEl>
                                        <p:attrNameLst>
                                          <p:attrName>ppt_w</p:attrName>
                                        </p:attrNameLst>
                                      </p:cBhvr>
                                      <p:tavLst>
                                        <p:tav tm="0">
                                          <p:val>
                                            <p:fltVal val="0"/>
                                          </p:val>
                                        </p:tav>
                                        <p:tav tm="100000">
                                          <p:val>
                                            <p:strVal val="#ppt_w"/>
                                          </p:val>
                                        </p:tav>
                                      </p:tavLst>
                                    </p:anim>
                                    <p:anim calcmode="lin" valueType="num">
                                      <p:cBhvr>
                                        <p:cTn id="8" dur="500" fill="hold"/>
                                        <p:tgtEl>
                                          <p:spTgt spid="76802"/>
                                        </p:tgtEl>
                                        <p:attrNameLst>
                                          <p:attrName>ppt_h</p:attrName>
                                        </p:attrNameLst>
                                      </p:cBhvr>
                                      <p:tavLst>
                                        <p:tav tm="0">
                                          <p:val>
                                            <p:fltVal val="0"/>
                                          </p:val>
                                        </p:tav>
                                        <p:tav tm="100000">
                                          <p:val>
                                            <p:strVal val="#ppt_h"/>
                                          </p:val>
                                        </p:tav>
                                      </p:tavLst>
                                    </p:anim>
                                    <p:anim calcmode="lin" valueType="num">
                                      <p:cBhvr>
                                        <p:cTn id="9" dur="500" fill="hold"/>
                                        <p:tgtEl>
                                          <p:spTgt spid="76802"/>
                                        </p:tgtEl>
                                        <p:attrNameLst>
                                          <p:attrName>ppt_x</p:attrName>
                                        </p:attrNameLst>
                                      </p:cBhvr>
                                      <p:tavLst>
                                        <p:tav tm="0">
                                          <p:val>
                                            <p:fltVal val="0.5"/>
                                          </p:val>
                                        </p:tav>
                                        <p:tav tm="100000">
                                          <p:val>
                                            <p:strVal val="#ppt_x"/>
                                          </p:val>
                                        </p:tav>
                                      </p:tavLst>
                                    </p:anim>
                                    <p:anim calcmode="lin" valueType="num">
                                      <p:cBhvr>
                                        <p:cTn id="10" dur="500" fill="hold"/>
                                        <p:tgtEl>
                                          <p:spTgt spid="76802"/>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7680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23554" name="灯片编号占位符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共</a:t>
            </a:r>
            <a:r>
              <a:rPr lang="zh-CN" altLang="en-US" sz="1600" b="0">
                <a:solidFill>
                  <a:srgbClr val="FF9900"/>
                </a:solidFill>
                <a:latin typeface="宋体" pitchFamily="2" charset="-122"/>
              </a:rPr>
              <a:t> </a:t>
            </a:r>
            <a:r>
              <a:rPr lang="en-US" altLang="zh-CN" sz="1600" b="0">
                <a:solidFill>
                  <a:srgbClr val="FF9900"/>
                </a:solidFill>
                <a:latin typeface="宋体" pitchFamily="2" charset="-122"/>
              </a:rPr>
              <a:t>53 </a:t>
            </a:r>
            <a:r>
              <a:rPr lang="zh-CN" altLang="en-US" sz="1600" b="0">
                <a:solidFill>
                  <a:srgbClr val="008000"/>
                </a:solidFill>
                <a:latin typeface="宋体" pitchFamily="2" charset="-122"/>
              </a:rPr>
              <a:t>页   第 </a:t>
            </a:r>
            <a:fld id="{215FA539-04C5-4E97-A06E-0DFDCB03EF01}" type="slidenum">
              <a:rPr lang="zh-CN" altLang="en-US" sz="1600" smtClean="0">
                <a:solidFill>
                  <a:srgbClr val="FF9900"/>
                </a:solidFill>
                <a:latin typeface="宋体" pitchFamily="2" charset="-122"/>
              </a:rPr>
              <a:pPr eaLnBrk="1" hangingPunct="1"/>
              <a:t>10</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38914" name="Rectangle 2"/>
          <p:cNvSpPr>
            <a:spLocks noChangeArrowheads="1"/>
          </p:cNvSpPr>
          <p:nvPr/>
        </p:nvSpPr>
        <p:spPr bwMode="auto">
          <a:xfrm>
            <a:off x="468313" y="0"/>
            <a:ext cx="8382000" cy="685800"/>
          </a:xfrm>
          <a:prstGeom prst="rect">
            <a:avLst/>
          </a:prstGeom>
          <a:noFill/>
          <a:ln w="9525">
            <a:noFill/>
            <a:miter lim="800000"/>
            <a:headEnd/>
            <a:tailEnd/>
          </a:ln>
        </p:spPr>
        <p:txBody>
          <a:bodyPr anchor="ctr"/>
          <a:lstStyle/>
          <a:p>
            <a:pPr defTabSz="762000" eaLnBrk="0" hangingPunct="0">
              <a:defRPr/>
            </a:pPr>
            <a:r>
              <a:rPr kumimoji="1" lang="en-US" altLang="zh-CN" sz="3200">
                <a:effectLst>
                  <a:outerShdw blurRad="38100" dist="38100" dir="2700000" algn="tl">
                    <a:srgbClr val="FFFFFF"/>
                  </a:outerShdw>
                </a:effectLst>
                <a:latin typeface="宋体" pitchFamily="2" charset="-122"/>
                <a:ea typeface="黑体" pitchFamily="2" charset="-122"/>
              </a:rPr>
              <a:t>7.2.2</a:t>
            </a:r>
            <a:r>
              <a:rPr kumimoji="1" lang="en-US" altLang="zh-CN" sz="3200">
                <a:effectLst>
                  <a:outerShdw blurRad="38100" dist="38100" dir="2700000" algn="tl">
                    <a:srgbClr val="FFFFFF"/>
                  </a:outerShdw>
                </a:effectLst>
                <a:latin typeface="黑体" pitchFamily="2" charset="-122"/>
                <a:ea typeface="黑体" pitchFamily="2" charset="-122"/>
              </a:rPr>
              <a:t>  </a:t>
            </a:r>
            <a:r>
              <a:rPr kumimoji="1" lang="zh-CN" altLang="en-US" sz="3200">
                <a:effectLst>
                  <a:outerShdw blurRad="38100" dist="38100" dir="2700000" algn="tl">
                    <a:srgbClr val="FFFFFF"/>
                  </a:outerShdw>
                </a:effectLst>
                <a:latin typeface="黑体" pitchFamily="2" charset="-122"/>
                <a:ea typeface="黑体" pitchFamily="2" charset="-122"/>
              </a:rPr>
              <a:t>一维数组的初始化和输入输出</a:t>
            </a:r>
            <a:r>
              <a:rPr kumimoji="1" lang="zh-CN" altLang="en-US" sz="2800">
                <a:effectLst>
                  <a:outerShdw blurRad="38100" dist="38100" dir="2700000" algn="tl">
                    <a:srgbClr val="FFFFFF"/>
                  </a:outerShdw>
                </a:effectLst>
                <a:latin typeface="黑体" pitchFamily="2" charset="-122"/>
                <a:ea typeface="黑体" pitchFamily="2" charset="-122"/>
              </a:rPr>
              <a:t>  </a:t>
            </a:r>
          </a:p>
        </p:txBody>
      </p:sp>
      <p:sp>
        <p:nvSpPr>
          <p:cNvPr id="38915" name="Rectangle 3"/>
          <p:cNvSpPr>
            <a:spLocks noChangeArrowheads="1"/>
          </p:cNvSpPr>
          <p:nvPr/>
        </p:nvSpPr>
        <p:spPr bwMode="auto">
          <a:xfrm>
            <a:off x="539750" y="909638"/>
            <a:ext cx="8424863" cy="719137"/>
          </a:xfrm>
          <a:prstGeom prst="rect">
            <a:avLst/>
          </a:prstGeom>
          <a:noFill/>
          <a:ln w="9525">
            <a:noFill/>
            <a:miter lim="800000"/>
            <a:headEnd/>
            <a:tailEnd/>
          </a:ln>
        </p:spPr>
        <p:txBody>
          <a:bodyPr anchor="ctr"/>
          <a:lstStyle/>
          <a:p>
            <a:pPr defTabSz="762000" eaLnBrk="0" hangingPunct="0">
              <a:defRPr/>
            </a:pPr>
            <a:r>
              <a:rPr kumimoji="1" lang="en-US" altLang="zh-CN" sz="3000" b="0">
                <a:solidFill>
                  <a:srgbClr val="CC0000"/>
                </a:solidFill>
                <a:effectLst>
                  <a:outerShdw blurRad="38100" dist="38100" dir="2700000" algn="tl">
                    <a:srgbClr val="000000"/>
                  </a:outerShdw>
                </a:effectLst>
                <a:latin typeface="黑体" pitchFamily="2" charset="-122"/>
                <a:ea typeface="黑体" pitchFamily="2" charset="-122"/>
              </a:rPr>
              <a:t>1.</a:t>
            </a:r>
            <a:r>
              <a:rPr kumimoji="1" lang="zh-CN" altLang="en-US" sz="3000" b="0">
                <a:solidFill>
                  <a:srgbClr val="CC0000"/>
                </a:solidFill>
                <a:effectLst>
                  <a:outerShdw blurRad="38100" dist="38100" dir="2700000" algn="tl">
                    <a:srgbClr val="000000"/>
                  </a:outerShdw>
                </a:effectLst>
                <a:latin typeface="黑体" pitchFamily="2" charset="-122"/>
                <a:ea typeface="黑体" pitchFamily="2" charset="-122"/>
              </a:rPr>
              <a:t>数组的初始化：</a:t>
            </a:r>
          </a:p>
          <a:p>
            <a:pPr defTabSz="762000" eaLnBrk="0" hangingPunct="0">
              <a:defRPr/>
            </a:pPr>
            <a:r>
              <a:rPr kumimoji="1" lang="zh-CN" altLang="en-US" sz="3000" b="0">
                <a:effectLst>
                  <a:outerShdw blurRad="38100" dist="38100" dir="2700000" algn="tl">
                    <a:srgbClr val="FFFFFF"/>
                  </a:outerShdw>
                </a:effectLst>
                <a:latin typeface="黑体" pitchFamily="2" charset="-122"/>
                <a:ea typeface="黑体" pitchFamily="2" charset="-122"/>
              </a:rPr>
              <a:t>在数组定义时为数组元素赋初值称为数组初始化</a:t>
            </a:r>
            <a:r>
              <a:rPr kumimoji="1" lang="en-US" altLang="zh-CN" sz="3000" b="0">
                <a:effectLst>
                  <a:outerShdw blurRad="38100" dist="38100" dir="2700000" algn="tl">
                    <a:srgbClr val="FFFFFF"/>
                  </a:outerShdw>
                </a:effectLst>
                <a:latin typeface="黑体" pitchFamily="2" charset="-122"/>
                <a:ea typeface="黑体" pitchFamily="2" charset="-122"/>
              </a:rPr>
              <a:t>.</a:t>
            </a:r>
          </a:p>
        </p:txBody>
      </p:sp>
      <p:sp>
        <p:nvSpPr>
          <p:cNvPr id="38916" name="Text Box 4"/>
          <p:cNvSpPr txBox="1">
            <a:spLocks noChangeArrowheads="1"/>
          </p:cNvSpPr>
          <p:nvPr/>
        </p:nvSpPr>
        <p:spPr bwMode="auto">
          <a:xfrm>
            <a:off x="1219200" y="1841500"/>
            <a:ext cx="6629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kumimoji="1" lang="zh-CN" altLang="en-US" sz="3000"/>
              <a:t>方法：将初值依次写在花括号</a:t>
            </a:r>
            <a:r>
              <a:rPr kumimoji="1" lang="en-US" altLang="zh-CN" sz="3000"/>
              <a:t>{ }</a:t>
            </a:r>
            <a:r>
              <a:rPr kumimoji="1" lang="zh-CN" altLang="en-US" sz="3000"/>
              <a:t>内。</a:t>
            </a:r>
            <a:endParaRPr kumimoji="1" lang="zh-CN" altLang="en-US" sz="2400"/>
          </a:p>
        </p:txBody>
      </p:sp>
      <p:sp>
        <p:nvSpPr>
          <p:cNvPr id="38917" name="Text Box 5"/>
          <p:cNvSpPr txBox="1">
            <a:spLocks noChangeArrowheads="1"/>
          </p:cNvSpPr>
          <p:nvPr/>
        </p:nvSpPr>
        <p:spPr bwMode="auto">
          <a:xfrm>
            <a:off x="1752600" y="2590800"/>
            <a:ext cx="5791200" cy="549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kumimoji="1" lang="zh-CN" altLang="zh-CN" sz="3000"/>
              <a:t>如： </a:t>
            </a:r>
            <a:r>
              <a:rPr kumimoji="1" lang="en-US" altLang="zh-CN" sz="3000"/>
              <a:t>int a[5]={ 2 , 4 , 6 , 8 , 10 };</a:t>
            </a:r>
            <a:endParaRPr kumimoji="1" lang="en-US" altLang="zh-CN" sz="3000">
              <a:solidFill>
                <a:srgbClr val="FFFF00"/>
              </a:solidFill>
            </a:endParaRPr>
          </a:p>
        </p:txBody>
      </p:sp>
      <p:grpSp>
        <p:nvGrpSpPr>
          <p:cNvPr id="2" name="Group 6"/>
          <p:cNvGrpSpPr>
            <a:grpSpLocks/>
          </p:cNvGrpSpPr>
          <p:nvPr/>
        </p:nvGrpSpPr>
        <p:grpSpPr bwMode="auto">
          <a:xfrm>
            <a:off x="1143000" y="3695700"/>
            <a:ext cx="6553200" cy="2247900"/>
            <a:chOff x="720" y="2328"/>
            <a:chExt cx="4128" cy="1416"/>
          </a:xfrm>
        </p:grpSpPr>
        <p:pic>
          <p:nvPicPr>
            <p:cNvPr id="23563" name="Picture 7" descr="060202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 y="2928"/>
              <a:ext cx="3696"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4" name="Text Box 8"/>
            <p:cNvSpPr txBox="1">
              <a:spLocks noChangeArrowheads="1"/>
            </p:cNvSpPr>
            <p:nvPr/>
          </p:nvSpPr>
          <p:spPr bwMode="auto">
            <a:xfrm>
              <a:off x="720" y="2328"/>
              <a:ext cx="14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kumimoji="1" lang="zh-CN" altLang="en-US" sz="3000"/>
                <a:t>存储形式：</a:t>
              </a:r>
              <a:endParaRPr kumimoji="1" lang="zh-CN" altLang="en-US" sz="2400"/>
            </a:p>
          </p:txBody>
        </p:sp>
      </p:grpSp>
      <p:sp>
        <p:nvSpPr>
          <p:cNvPr id="38921" name="AutoShape 9"/>
          <p:cNvSpPr>
            <a:spLocks noChangeArrowheads="1"/>
          </p:cNvSpPr>
          <p:nvPr/>
        </p:nvSpPr>
        <p:spPr bwMode="auto">
          <a:xfrm>
            <a:off x="2555875" y="3716338"/>
            <a:ext cx="2825750" cy="627062"/>
          </a:xfrm>
          <a:prstGeom prst="wedgeRoundRectCallout">
            <a:avLst>
              <a:gd name="adj1" fmla="val -49944"/>
              <a:gd name="adj2" fmla="val 117597"/>
              <a:gd name="adj3" fmla="val 16667"/>
            </a:avLst>
          </a:prstGeom>
          <a:solidFill>
            <a:srgbClr val="FFCCFF"/>
          </a:solidFill>
          <a:ln w="9525">
            <a:solidFill>
              <a:schemeClr val="bg1"/>
            </a:solidFill>
            <a:miter lim="800000"/>
            <a:headEnd/>
            <a:tailEnd/>
          </a:ln>
        </p:spPr>
        <p:txBody>
          <a:bodyPr wrap="none" anchor="ctr"/>
          <a:lstStyle/>
          <a:p>
            <a:pPr algn="ctr"/>
            <a:r>
              <a:rPr kumimoji="1" lang="zh-CN" altLang="en-US" sz="3000">
                <a:ea typeface="楷体_GB2312" pitchFamily="49" charset="-122"/>
              </a:rPr>
              <a:t>存储单元</a:t>
            </a:r>
            <a:r>
              <a:rPr kumimoji="1" lang="en-US" altLang="zh-CN" sz="3000">
                <a:ea typeface="楷体_GB2312" pitchFamily="49" charset="-122"/>
              </a:rPr>
              <a:t>1000</a:t>
            </a:r>
          </a:p>
        </p:txBody>
      </p:sp>
      <p:sp>
        <p:nvSpPr>
          <p:cNvPr id="38922" name="Line 10"/>
          <p:cNvSpPr>
            <a:spLocks noChangeShapeType="1"/>
          </p:cNvSpPr>
          <p:nvPr/>
        </p:nvSpPr>
        <p:spPr bwMode="auto">
          <a:xfrm>
            <a:off x="6804025" y="1700213"/>
            <a:ext cx="1871663"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 name="AutoShape 9"/>
          <p:cNvSpPr>
            <a:spLocks noChangeArrowheads="1"/>
          </p:cNvSpPr>
          <p:nvPr/>
        </p:nvSpPr>
        <p:spPr bwMode="auto">
          <a:xfrm>
            <a:off x="3563938" y="3716338"/>
            <a:ext cx="2825750" cy="627062"/>
          </a:xfrm>
          <a:prstGeom prst="wedgeRoundRectCallout">
            <a:avLst>
              <a:gd name="adj1" fmla="val -49944"/>
              <a:gd name="adj2" fmla="val 117597"/>
              <a:gd name="adj3" fmla="val 16667"/>
            </a:avLst>
          </a:prstGeom>
          <a:solidFill>
            <a:srgbClr val="FFCCFF"/>
          </a:solidFill>
          <a:ln w="9525">
            <a:solidFill>
              <a:schemeClr val="bg1"/>
            </a:solidFill>
            <a:miter lim="800000"/>
            <a:headEnd/>
            <a:tailEnd/>
          </a:ln>
        </p:spPr>
        <p:txBody>
          <a:bodyPr wrap="none" anchor="ctr"/>
          <a:lstStyle/>
          <a:p>
            <a:pPr algn="ctr"/>
            <a:r>
              <a:rPr kumimoji="1" lang="zh-CN" altLang="en-US" sz="3000">
                <a:ea typeface="楷体_GB2312" pitchFamily="49" charset="-122"/>
              </a:rPr>
              <a:t>存储单元</a:t>
            </a:r>
            <a:r>
              <a:rPr kumimoji="1" lang="en-US" altLang="zh-CN" sz="3000">
                <a:ea typeface="楷体_GB2312" pitchFamily="49" charset="-122"/>
              </a:rPr>
              <a:t>1004</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wipe(up)">
                                      <p:cBhvr>
                                        <p:cTn id="7" dur="500"/>
                                        <p:tgtEl>
                                          <p:spTgt spid="38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915"/>
                                        </p:tgtEl>
                                        <p:attrNameLst>
                                          <p:attrName>style.visibility</p:attrName>
                                        </p:attrNameLst>
                                      </p:cBhvr>
                                      <p:to>
                                        <p:strVal val="visible"/>
                                      </p:to>
                                    </p:set>
                                    <p:animEffect transition="in" filter="wipe(up)">
                                      <p:cBhvr>
                                        <p:cTn id="12" dur="500"/>
                                        <p:tgtEl>
                                          <p:spTgt spid="389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8916"/>
                                        </p:tgtEl>
                                        <p:attrNameLst>
                                          <p:attrName>style.visibility</p:attrName>
                                        </p:attrNameLst>
                                      </p:cBhvr>
                                      <p:to>
                                        <p:strVal val="visible"/>
                                      </p:to>
                                    </p:set>
                                    <p:animEffect transition="in" filter="wipe(up)">
                                      <p:cBhvr>
                                        <p:cTn id="17" dur="500"/>
                                        <p:tgtEl>
                                          <p:spTgt spid="389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17"/>
                                        </p:tgtEl>
                                        <p:attrNameLst>
                                          <p:attrName>style.visibility</p:attrName>
                                        </p:attrNameLst>
                                      </p:cBhvr>
                                      <p:to>
                                        <p:strVal val="visible"/>
                                      </p:to>
                                    </p:set>
                                    <p:animEffect transition="in" filter="wipe(left)">
                                      <p:cBhvr>
                                        <p:cTn id="22" dur="500"/>
                                        <p:tgtEl>
                                          <p:spTgt spid="389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par>
                          <p:cTn id="28" fill="hold" nodeType="afterGroup">
                            <p:stCondLst>
                              <p:cond delay="500"/>
                            </p:stCondLst>
                            <p:childTnLst>
                              <p:par>
                                <p:cTn id="29" presetID="16" presetClass="entr" presetSubtype="37" fill="hold" grpId="0" nodeType="afterEffect">
                                  <p:stCondLst>
                                    <p:cond delay="0"/>
                                  </p:stCondLst>
                                  <p:childTnLst>
                                    <p:set>
                                      <p:cBhvr>
                                        <p:cTn id="30" dur="1" fill="hold">
                                          <p:stCondLst>
                                            <p:cond delay="0"/>
                                          </p:stCondLst>
                                        </p:cTn>
                                        <p:tgtEl>
                                          <p:spTgt spid="38921"/>
                                        </p:tgtEl>
                                        <p:attrNameLst>
                                          <p:attrName>style.visibility</p:attrName>
                                        </p:attrNameLst>
                                      </p:cBhvr>
                                      <p:to>
                                        <p:strVal val="visible"/>
                                      </p:to>
                                    </p:set>
                                    <p:animEffect transition="in" filter="barn(outVertical)">
                                      <p:cBhvr>
                                        <p:cTn id="31" dur="500"/>
                                        <p:tgtEl>
                                          <p:spTgt spid="3892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8922"/>
                                        </p:tgtEl>
                                        <p:attrNameLst>
                                          <p:attrName>style.visibility</p:attrName>
                                        </p:attrNameLst>
                                      </p:cBhvr>
                                      <p:to>
                                        <p:strVal val="visible"/>
                                      </p:to>
                                    </p:set>
                                    <p:animEffect transition="in" filter="wipe(left)">
                                      <p:cBhvr>
                                        <p:cTn id="36" dur="500"/>
                                        <p:tgtEl>
                                          <p:spTgt spid="38922"/>
                                        </p:tgtEl>
                                      </p:cBhvr>
                                    </p:animEffect>
                                  </p:childTnLst>
                                </p:cTn>
                              </p:par>
                            </p:childTnLst>
                          </p:cTn>
                        </p:par>
                        <p:par>
                          <p:cTn id="37" fill="hold" nodeType="afterGroup">
                            <p:stCondLst>
                              <p:cond delay="500"/>
                            </p:stCondLst>
                            <p:childTnLst>
                              <p:par>
                                <p:cTn id="38" presetID="16" presetClass="entr" presetSubtype="37" fill="hold" grpId="0"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barn(outVertical)">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utoUpdateAnimBg="0"/>
      <p:bldP spid="38915" grpId="0" autoUpdateAnimBg="0"/>
      <p:bldP spid="38916" grpId="0" autoUpdateAnimBg="0"/>
      <p:bldP spid="38917" grpId="0" animBg="1" autoUpdateAnimBg="0"/>
      <p:bldP spid="38921" grpId="0" animBg="1" autoUpdateAnimBg="0"/>
      <p:bldP spid="38922" grpId="0" animBg="1"/>
      <p:bldP spid="3"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共</a:t>
            </a:r>
            <a:r>
              <a:rPr lang="zh-CN" altLang="en-US" sz="1600" b="0">
                <a:solidFill>
                  <a:srgbClr val="FF9900"/>
                </a:solidFill>
                <a:latin typeface="宋体" pitchFamily="2" charset="-122"/>
              </a:rPr>
              <a:t> </a:t>
            </a:r>
            <a:r>
              <a:rPr lang="en-US" altLang="zh-CN" sz="1600" b="0">
                <a:solidFill>
                  <a:srgbClr val="FF9900"/>
                </a:solidFill>
                <a:latin typeface="宋体" pitchFamily="2" charset="-122"/>
              </a:rPr>
              <a:t>53 </a:t>
            </a:r>
            <a:r>
              <a:rPr lang="zh-CN" altLang="en-US" sz="1600" b="0">
                <a:solidFill>
                  <a:srgbClr val="008000"/>
                </a:solidFill>
                <a:latin typeface="宋体" pitchFamily="2" charset="-122"/>
              </a:rPr>
              <a:t>页   第 </a:t>
            </a:r>
            <a:fld id="{4892E007-D0CD-489E-8398-988CF3084DB1}" type="slidenum">
              <a:rPr lang="zh-CN" altLang="en-US" sz="1600" smtClean="0">
                <a:solidFill>
                  <a:srgbClr val="FF9900"/>
                </a:solidFill>
                <a:latin typeface="宋体" pitchFamily="2" charset="-122"/>
              </a:rPr>
              <a:pPr eaLnBrk="1" hangingPunct="1"/>
              <a:t>11</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5125" name="Rectangle 5"/>
          <p:cNvSpPr>
            <a:spLocks noChangeArrowheads="1"/>
          </p:cNvSpPr>
          <p:nvPr/>
        </p:nvSpPr>
        <p:spPr bwMode="auto">
          <a:xfrm>
            <a:off x="349250" y="569913"/>
            <a:ext cx="8794750"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ct val="20000"/>
              </a:spcBef>
            </a:pPr>
            <a:r>
              <a:rPr kumimoji="1" lang="en-US" altLang="zh-CN" sz="2800">
                <a:solidFill>
                  <a:srgbClr val="CC0000"/>
                </a:solidFill>
              </a:rPr>
              <a:t> </a:t>
            </a:r>
            <a:r>
              <a:rPr kumimoji="1" lang="zh-CN" altLang="en-US" sz="2800"/>
              <a:t>（</a:t>
            </a:r>
            <a:r>
              <a:rPr kumimoji="1" lang="en-US" altLang="zh-CN" sz="2800"/>
              <a:t>1</a:t>
            </a:r>
            <a:r>
              <a:rPr kumimoji="1" lang="zh-CN" altLang="en-US" sz="2800"/>
              <a:t>）</a:t>
            </a:r>
            <a:r>
              <a:rPr kumimoji="1" lang="zh-CN" altLang="en-US" sz="2800">
                <a:latin typeface="宋体" pitchFamily="2" charset="-122"/>
              </a:rPr>
              <a:t>给数组中前边部分元素赋初值，其他元素按零</a:t>
            </a:r>
            <a:endParaRPr kumimoji="1" lang="en-US" altLang="zh-CN" sz="2800">
              <a:latin typeface="宋体" pitchFamily="2" charset="-122"/>
            </a:endParaRPr>
          </a:p>
          <a:p>
            <a:pPr marL="457200" indent="-457200">
              <a:spcBef>
                <a:spcPct val="20000"/>
              </a:spcBef>
            </a:pPr>
            <a:r>
              <a:rPr kumimoji="1" lang="zh-CN" altLang="en-US" sz="2800">
                <a:latin typeface="宋体" pitchFamily="2" charset="-122"/>
              </a:rPr>
              <a:t>值处理。</a:t>
            </a:r>
          </a:p>
          <a:p>
            <a:pPr marL="457200" indent="-457200">
              <a:spcBef>
                <a:spcPct val="20000"/>
              </a:spcBef>
            </a:pPr>
            <a:r>
              <a:rPr kumimoji="1" lang="zh-CN" altLang="en-US" sz="2800"/>
              <a:t>如： </a:t>
            </a:r>
            <a:r>
              <a:rPr kumimoji="1" lang="en-US" altLang="zh-CN" sz="2800"/>
              <a:t>int a[9]={1,2};  /*a[0]= 1, a[1]= 2, a[2]~a[8]</a:t>
            </a:r>
            <a:r>
              <a:rPr kumimoji="1" lang="zh-CN" altLang="en-US" sz="2800"/>
              <a:t>值为</a:t>
            </a:r>
            <a:r>
              <a:rPr kumimoji="1" lang="en-US" altLang="zh-CN" sz="2800"/>
              <a:t>0*/</a:t>
            </a:r>
          </a:p>
          <a:p>
            <a:pPr marL="457200" indent="-457200">
              <a:spcBef>
                <a:spcPct val="20000"/>
              </a:spcBef>
            </a:pPr>
            <a:r>
              <a:rPr kumimoji="1" lang="en-US" altLang="zh-CN" sz="2800"/>
              <a:t>         int a[5]={0};        /* </a:t>
            </a:r>
            <a:r>
              <a:rPr kumimoji="1" lang="zh-CN" altLang="en-US" sz="2400">
                <a:solidFill>
                  <a:schemeClr val="hlink"/>
                </a:solidFill>
              </a:rPr>
              <a:t>数组全部元素赋初值</a:t>
            </a:r>
            <a:r>
              <a:rPr kumimoji="1" lang="en-US" altLang="zh-CN" sz="2400">
                <a:solidFill>
                  <a:schemeClr val="hlink"/>
                </a:solidFill>
              </a:rPr>
              <a:t>0 </a:t>
            </a:r>
            <a:r>
              <a:rPr kumimoji="1" lang="zh-CN" altLang="en-US" sz="2800"/>
              <a:t>*</a:t>
            </a:r>
            <a:r>
              <a:rPr kumimoji="1" lang="en-US" altLang="zh-CN" sz="2800"/>
              <a:t>/   </a:t>
            </a:r>
          </a:p>
          <a:p>
            <a:pPr marL="457200" indent="-457200">
              <a:spcBef>
                <a:spcPct val="20000"/>
              </a:spcBef>
            </a:pPr>
            <a:r>
              <a:rPr kumimoji="1" lang="en-US" altLang="zh-CN" sz="2800"/>
              <a:t>         int a[5]={ , ,1,2,3};   </a:t>
            </a:r>
            <a:r>
              <a:rPr kumimoji="1" lang="zh-CN" altLang="en-US" sz="2800">
                <a:solidFill>
                  <a:srgbClr val="FF0000"/>
                </a:solidFill>
              </a:rPr>
              <a:t>错误</a:t>
            </a:r>
            <a:endParaRPr kumimoji="1" lang="en-US" altLang="zh-CN" sz="2800">
              <a:solidFill>
                <a:srgbClr val="FF0000"/>
              </a:solidFill>
            </a:endParaRPr>
          </a:p>
          <a:p>
            <a:pPr marL="457200" indent="-457200">
              <a:spcBef>
                <a:spcPct val="20000"/>
              </a:spcBef>
            </a:pPr>
            <a:endParaRPr kumimoji="1" lang="zh-CN" altLang="en-US" sz="2800"/>
          </a:p>
        </p:txBody>
      </p:sp>
      <p:sp>
        <p:nvSpPr>
          <p:cNvPr id="5127" name="Rectangle 7"/>
          <p:cNvSpPr>
            <a:spLocks noChangeArrowheads="1"/>
          </p:cNvSpPr>
          <p:nvPr/>
        </p:nvSpPr>
        <p:spPr bwMode="auto">
          <a:xfrm>
            <a:off x="457200" y="3357563"/>
            <a:ext cx="8686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ct val="20000"/>
              </a:spcBef>
            </a:pPr>
            <a:r>
              <a:rPr kumimoji="1" lang="zh-CN" altLang="en-US" sz="3000"/>
              <a:t>（</a:t>
            </a:r>
            <a:r>
              <a:rPr kumimoji="1" lang="en-US" altLang="zh-CN" sz="3000"/>
              <a:t>2</a:t>
            </a:r>
            <a:r>
              <a:rPr kumimoji="1" lang="zh-CN" altLang="en-US" sz="3000"/>
              <a:t>） </a:t>
            </a:r>
            <a:r>
              <a:rPr kumimoji="1" lang="zh-CN" altLang="en-US" sz="3000" b="0">
                <a:ea typeface="黑体" pitchFamily="49" charset="-122"/>
              </a:rPr>
              <a:t>对数组元素全部</a:t>
            </a:r>
            <a:r>
              <a:rPr kumimoji="1" lang="zh-CN" altLang="en-US" sz="2800" b="0">
                <a:latin typeface="黑体" pitchFamily="49" charset="-122"/>
                <a:ea typeface="黑体" pitchFamily="49" charset="-122"/>
              </a:rPr>
              <a:t>赋值可以不指定长度。</a:t>
            </a:r>
            <a:endParaRPr kumimoji="1" lang="zh-CN" altLang="en-US" sz="3000" b="0">
              <a:ea typeface="黑体" pitchFamily="49" charset="-122"/>
            </a:endParaRPr>
          </a:p>
          <a:p>
            <a:pPr marL="457200" indent="-457200">
              <a:spcBef>
                <a:spcPct val="20000"/>
              </a:spcBef>
            </a:pPr>
            <a:r>
              <a:rPr kumimoji="1" lang="zh-CN" altLang="en-US" sz="3000"/>
              <a:t>                </a:t>
            </a:r>
            <a:r>
              <a:rPr kumimoji="1" lang="en-US" altLang="zh-CN" sz="3000">
                <a:latin typeface="宋体" pitchFamily="2" charset="-122"/>
              </a:rPr>
              <a:t>int a[]={0,1,2,3,5 };</a:t>
            </a:r>
          </a:p>
          <a:p>
            <a:pPr marL="457200" indent="-457200">
              <a:spcBef>
                <a:spcPct val="20000"/>
              </a:spcBef>
            </a:pPr>
            <a:r>
              <a:rPr kumimoji="1" lang="zh-CN" altLang="en-US" sz="3000">
                <a:latin typeface="宋体" pitchFamily="2" charset="-122"/>
              </a:rPr>
              <a:t>等价于：</a:t>
            </a:r>
            <a:r>
              <a:rPr kumimoji="1" lang="en-US" altLang="zh-CN" sz="3000">
                <a:latin typeface="宋体" pitchFamily="2" charset="-122"/>
              </a:rPr>
              <a:t>int a[5]={0,1,2,3,5 };</a:t>
            </a:r>
            <a:r>
              <a:rPr kumimoji="1" lang="en-US" altLang="zh-CN" sz="3000"/>
              <a:t>    </a:t>
            </a:r>
          </a:p>
        </p:txBody>
      </p:sp>
      <p:sp>
        <p:nvSpPr>
          <p:cNvPr id="5128" name="Rectangle 8"/>
          <p:cNvSpPr>
            <a:spLocks noChangeArrowheads="1"/>
          </p:cNvSpPr>
          <p:nvPr/>
        </p:nvSpPr>
        <p:spPr bwMode="auto">
          <a:xfrm>
            <a:off x="395288" y="5300663"/>
            <a:ext cx="8542337"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ct val="20000"/>
              </a:spcBef>
            </a:pPr>
            <a:r>
              <a:rPr kumimoji="1" lang="zh-CN" altLang="en-US" sz="3000"/>
              <a:t>（</a:t>
            </a:r>
            <a:r>
              <a:rPr kumimoji="1" lang="en-US" altLang="zh-CN" sz="3000"/>
              <a:t>3</a:t>
            </a:r>
            <a:r>
              <a:rPr kumimoji="1" lang="zh-CN" altLang="en-US" sz="3000"/>
              <a:t>）初值的个数不能超过数组总元素的个数</a:t>
            </a:r>
            <a:r>
              <a:rPr kumimoji="1" lang="zh-CN" altLang="en-US" sz="2800">
                <a:latin typeface="黑体" pitchFamily="49" charset="-122"/>
                <a:ea typeface="黑体" pitchFamily="49" charset="-122"/>
              </a:rPr>
              <a:t>。</a:t>
            </a:r>
            <a:endParaRPr kumimoji="1" lang="zh-CN" altLang="en-US" sz="3000">
              <a:ea typeface="黑体" pitchFamily="49" charset="-122"/>
            </a:endParaRPr>
          </a:p>
          <a:p>
            <a:pPr marL="457200" indent="-457200">
              <a:spcBef>
                <a:spcPct val="20000"/>
              </a:spcBef>
            </a:pPr>
            <a:r>
              <a:rPr kumimoji="1" lang="zh-CN" altLang="en-US" sz="3000"/>
              <a:t>    </a:t>
            </a:r>
            <a:r>
              <a:rPr kumimoji="1" lang="en-US" altLang="zh-CN" sz="3000"/>
              <a:t>int a[3]={ 1, 2,3, 4 };      /* </a:t>
            </a:r>
            <a:r>
              <a:rPr kumimoji="1" lang="zh-CN" altLang="en-US" sz="3000">
                <a:solidFill>
                  <a:srgbClr val="CC0000"/>
                </a:solidFill>
              </a:rPr>
              <a:t>语法错</a:t>
            </a:r>
            <a:r>
              <a:rPr kumimoji="1" lang="en-US" altLang="zh-CN" sz="3000">
                <a:solidFill>
                  <a:srgbClr val="CC0000"/>
                </a:solidFill>
              </a:rPr>
              <a:t>! </a:t>
            </a:r>
            <a:r>
              <a:rPr kumimoji="1" lang="en-US" altLang="zh-CN" sz="3000"/>
              <a:t>*/</a:t>
            </a:r>
          </a:p>
        </p:txBody>
      </p:sp>
      <p:sp>
        <p:nvSpPr>
          <p:cNvPr id="24582" name="Text Box 9"/>
          <p:cNvSpPr txBox="1">
            <a:spLocks noChangeArrowheads="1"/>
          </p:cNvSpPr>
          <p:nvPr/>
        </p:nvSpPr>
        <p:spPr bwMode="auto">
          <a:xfrm>
            <a:off x="107950" y="30163"/>
            <a:ext cx="37449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ctr" eaLnBrk="1" hangingPunct="1">
              <a:spcBef>
                <a:spcPct val="50000"/>
              </a:spcBef>
            </a:pPr>
            <a:r>
              <a:rPr lang="zh-CN" altLang="en-US" sz="2800">
                <a:solidFill>
                  <a:srgbClr val="CC0000"/>
                </a:solidFill>
              </a:rPr>
              <a:t>数组初始化说明：</a:t>
            </a:r>
          </a:p>
        </p:txBody>
      </p:sp>
      <p:sp>
        <p:nvSpPr>
          <p:cNvPr id="5130" name="Rectangle 10"/>
          <p:cNvSpPr>
            <a:spLocks noChangeArrowheads="1"/>
          </p:cNvSpPr>
          <p:nvPr/>
        </p:nvSpPr>
        <p:spPr bwMode="auto">
          <a:xfrm>
            <a:off x="395288" y="4005263"/>
            <a:ext cx="8542337"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ct val="20000"/>
              </a:spcBef>
            </a:pPr>
            <a:endParaRPr kumimoji="1" lang="en-US" altLang="zh-CN" sz="3000">
              <a:solidFill>
                <a:srgbClr val="CC0000"/>
              </a:solidFill>
            </a:endParaRPr>
          </a:p>
        </p:txBody>
      </p:sp>
      <p:sp>
        <p:nvSpPr>
          <p:cNvPr id="12298" name="AutoShape 10"/>
          <p:cNvSpPr>
            <a:spLocks noChangeArrowheads="1"/>
          </p:cNvSpPr>
          <p:nvPr/>
        </p:nvSpPr>
        <p:spPr bwMode="auto">
          <a:xfrm>
            <a:off x="6943725" y="4005263"/>
            <a:ext cx="431800" cy="936625"/>
          </a:xfrm>
          <a:prstGeom prst="curvedLeftArrow">
            <a:avLst>
              <a:gd name="adj1" fmla="val 43382"/>
              <a:gd name="adj2" fmla="val 86765"/>
              <a:gd name="adj3" fmla="val 33333"/>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animEffect transition="in" filter="wipe(up)">
                                      <p:cBhvr>
                                        <p:cTn id="7" dur="500"/>
                                        <p:tgtEl>
                                          <p:spTgt spid="512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25">
                                            <p:txEl>
                                              <p:pRg st="1" end="1"/>
                                            </p:txEl>
                                          </p:spTgt>
                                        </p:tgtEl>
                                        <p:attrNameLst>
                                          <p:attrName>style.visibility</p:attrName>
                                        </p:attrNameLst>
                                      </p:cBhvr>
                                      <p:to>
                                        <p:strVal val="visible"/>
                                      </p:to>
                                    </p:set>
                                    <p:animEffect transition="in" filter="wipe(up)">
                                      <p:cBhvr>
                                        <p:cTn id="12" dur="500"/>
                                        <p:tgtEl>
                                          <p:spTgt spid="512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125">
                                            <p:txEl>
                                              <p:pRg st="2" end="2"/>
                                            </p:txEl>
                                          </p:spTgt>
                                        </p:tgtEl>
                                        <p:attrNameLst>
                                          <p:attrName>style.visibility</p:attrName>
                                        </p:attrNameLst>
                                      </p:cBhvr>
                                      <p:to>
                                        <p:strVal val="visible"/>
                                      </p:to>
                                    </p:set>
                                    <p:animEffect transition="in" filter="wipe(up)">
                                      <p:cBhvr>
                                        <p:cTn id="17" dur="500"/>
                                        <p:tgtEl>
                                          <p:spTgt spid="512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25">
                                            <p:txEl>
                                              <p:pRg st="3" end="3"/>
                                            </p:txEl>
                                          </p:spTgt>
                                        </p:tgtEl>
                                        <p:attrNameLst>
                                          <p:attrName>style.visibility</p:attrName>
                                        </p:attrNameLst>
                                      </p:cBhvr>
                                      <p:to>
                                        <p:strVal val="visible"/>
                                      </p:to>
                                    </p:set>
                                    <p:animEffect transition="in" filter="wipe(up)">
                                      <p:cBhvr>
                                        <p:cTn id="22" dur="500"/>
                                        <p:tgtEl>
                                          <p:spTgt spid="512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125">
                                            <p:txEl>
                                              <p:pRg st="4" end="4"/>
                                            </p:txEl>
                                          </p:spTgt>
                                        </p:tgtEl>
                                        <p:attrNameLst>
                                          <p:attrName>style.visibility</p:attrName>
                                        </p:attrNameLst>
                                      </p:cBhvr>
                                      <p:to>
                                        <p:strVal val="visible"/>
                                      </p:to>
                                    </p:set>
                                    <p:animEffect transition="in" filter="wipe(up)">
                                      <p:cBhvr>
                                        <p:cTn id="27" dur="500"/>
                                        <p:tgtEl>
                                          <p:spTgt spid="512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127">
                                            <p:txEl>
                                              <p:pRg st="0" end="0"/>
                                            </p:txEl>
                                          </p:spTgt>
                                        </p:tgtEl>
                                        <p:attrNameLst>
                                          <p:attrName>style.visibility</p:attrName>
                                        </p:attrNameLst>
                                      </p:cBhvr>
                                      <p:to>
                                        <p:strVal val="visible"/>
                                      </p:to>
                                    </p:set>
                                    <p:animEffect transition="in" filter="wipe(up)">
                                      <p:cBhvr>
                                        <p:cTn id="32" dur="500"/>
                                        <p:tgtEl>
                                          <p:spTgt spid="5127">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127">
                                            <p:txEl>
                                              <p:pRg st="1" end="1"/>
                                            </p:txEl>
                                          </p:spTgt>
                                        </p:tgtEl>
                                        <p:attrNameLst>
                                          <p:attrName>style.visibility</p:attrName>
                                        </p:attrNameLst>
                                      </p:cBhvr>
                                      <p:to>
                                        <p:strVal val="visible"/>
                                      </p:to>
                                    </p:set>
                                    <p:animEffect transition="in" filter="wipe(up)">
                                      <p:cBhvr>
                                        <p:cTn id="37" dur="500"/>
                                        <p:tgtEl>
                                          <p:spTgt spid="5127">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127">
                                            <p:txEl>
                                              <p:pRg st="2" end="2"/>
                                            </p:txEl>
                                          </p:spTgt>
                                        </p:tgtEl>
                                        <p:attrNameLst>
                                          <p:attrName>style.visibility</p:attrName>
                                        </p:attrNameLst>
                                      </p:cBhvr>
                                      <p:to>
                                        <p:strVal val="visible"/>
                                      </p:to>
                                    </p:set>
                                    <p:animEffect transition="in" filter="wipe(up)">
                                      <p:cBhvr>
                                        <p:cTn id="42" dur="500"/>
                                        <p:tgtEl>
                                          <p:spTgt spid="5127">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2298"/>
                                        </p:tgtEl>
                                        <p:attrNameLst>
                                          <p:attrName>style.visibility</p:attrName>
                                        </p:attrNameLst>
                                      </p:cBhvr>
                                      <p:to>
                                        <p:strVal val="visible"/>
                                      </p:to>
                                    </p:set>
                                    <p:animEffect transition="in" filter="wipe(up)">
                                      <p:cBhvr>
                                        <p:cTn id="47" dur="500"/>
                                        <p:tgtEl>
                                          <p:spTgt spid="1229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nodePh="1">
                                  <p:stCondLst>
                                    <p:cond delay="0"/>
                                  </p:stCondLst>
                                  <p:endCondLst>
                                    <p:cond evt="begin" delay="0">
                                      <p:tn val="50"/>
                                    </p:cond>
                                  </p:endCondLst>
                                  <p:childTnLst>
                                    <p:set>
                                      <p:cBhvr>
                                        <p:cTn id="51" dur="1" fill="hold">
                                          <p:stCondLst>
                                            <p:cond delay="0"/>
                                          </p:stCondLst>
                                        </p:cTn>
                                        <p:tgtEl>
                                          <p:spTgt spid="5130">
                                            <p:txEl>
                                              <p:pRg st="0" end="0"/>
                                            </p:txEl>
                                          </p:spTgt>
                                        </p:tgtEl>
                                        <p:attrNameLst>
                                          <p:attrName>style.visibility</p:attrName>
                                        </p:attrNameLst>
                                      </p:cBhvr>
                                      <p:to>
                                        <p:strVal val="visible"/>
                                      </p:to>
                                    </p:set>
                                    <p:animEffect transition="in" filter="wipe(up)">
                                      <p:cBhvr>
                                        <p:cTn id="52" dur="500"/>
                                        <p:tgtEl>
                                          <p:spTgt spid="5130">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5128">
                                            <p:txEl>
                                              <p:pRg st="0" end="0"/>
                                            </p:txEl>
                                          </p:spTgt>
                                        </p:tgtEl>
                                        <p:attrNameLst>
                                          <p:attrName>style.visibility</p:attrName>
                                        </p:attrNameLst>
                                      </p:cBhvr>
                                      <p:to>
                                        <p:strVal val="visible"/>
                                      </p:to>
                                    </p:set>
                                    <p:animEffect transition="in" filter="wipe(up)">
                                      <p:cBhvr>
                                        <p:cTn id="57" dur="500"/>
                                        <p:tgtEl>
                                          <p:spTgt spid="5128">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5128">
                                            <p:txEl>
                                              <p:pRg st="1" end="1"/>
                                            </p:txEl>
                                          </p:spTgt>
                                        </p:tgtEl>
                                        <p:attrNameLst>
                                          <p:attrName>style.visibility</p:attrName>
                                        </p:attrNameLst>
                                      </p:cBhvr>
                                      <p:to>
                                        <p:strVal val="visible"/>
                                      </p:to>
                                    </p:set>
                                    <p:animEffect transition="in" filter="wipe(up)">
                                      <p:cBhvr>
                                        <p:cTn id="62" dur="500"/>
                                        <p:tgtEl>
                                          <p:spTgt spid="51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autoUpdateAnimBg="0"/>
      <p:bldP spid="5127" grpId="0" build="p" autoUpdateAnimBg="0"/>
      <p:bldP spid="5128" grpId="0" build="p" autoUpdateAnimBg="0"/>
      <p:bldP spid="5130" grpId="0" build="p" autoUpdateAnimBg="0"/>
      <p:bldP spid="12298"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684213" y="136525"/>
            <a:ext cx="4895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Clr>
                <a:srgbClr val="339933"/>
              </a:buClr>
              <a:buFont typeface="Wingdings" pitchFamily="2" charset="2"/>
              <a:buNone/>
              <a:defRPr/>
            </a:pPr>
            <a:r>
              <a:rPr kumimoji="1" lang="en-US" altLang="zh-CN" sz="2800">
                <a:solidFill>
                  <a:srgbClr val="CC0000"/>
                </a:solidFill>
                <a:effectLst>
                  <a:outerShdw blurRad="38100" dist="38100" dir="2700000" algn="tl">
                    <a:srgbClr val="C0C0C0"/>
                  </a:outerShdw>
                </a:effectLst>
              </a:rPr>
              <a:t>2. </a:t>
            </a:r>
            <a:r>
              <a:rPr kumimoji="1" lang="zh-CN" altLang="en-US" sz="2800">
                <a:solidFill>
                  <a:srgbClr val="CC0000"/>
                </a:solidFill>
                <a:effectLst>
                  <a:outerShdw blurRad="38100" dist="38100" dir="2700000" algn="tl">
                    <a:srgbClr val="C0C0C0"/>
                  </a:outerShdw>
                </a:effectLst>
              </a:rPr>
              <a:t>一维数组在程序中赋值</a:t>
            </a:r>
          </a:p>
        </p:txBody>
      </p:sp>
      <p:sp>
        <p:nvSpPr>
          <p:cNvPr id="89091" name="Rectangle 3"/>
          <p:cNvSpPr>
            <a:spLocks noChangeArrowheads="1"/>
          </p:cNvSpPr>
          <p:nvPr/>
        </p:nvSpPr>
        <p:spPr bwMode="auto">
          <a:xfrm>
            <a:off x="666750" y="663575"/>
            <a:ext cx="81375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kumimoji="1" lang="zh-CN" altLang="en-US" sz="2400">
                <a:effectLst>
                  <a:outerShdw blurRad="38100" dist="38100" dir="2700000" algn="tl">
                    <a:srgbClr val="C0C0C0"/>
                  </a:outerShdw>
                </a:effectLst>
                <a:latin typeface="宋体" pitchFamily="2" charset="-122"/>
              </a:rPr>
              <a:t>    </a:t>
            </a:r>
            <a:r>
              <a:rPr kumimoji="1" lang="en-US" altLang="zh-CN" sz="2400">
                <a:effectLst>
                  <a:outerShdw blurRad="38100" dist="38100" dir="2700000" algn="tl">
                    <a:srgbClr val="C0C0C0"/>
                  </a:outerShdw>
                </a:effectLst>
                <a:latin typeface="宋体" pitchFamily="2" charset="-122"/>
              </a:rPr>
              <a:t>C</a:t>
            </a:r>
            <a:r>
              <a:rPr kumimoji="1" lang="zh-CN" altLang="en-US" sz="2400">
                <a:effectLst>
                  <a:outerShdw blurRad="38100" dist="38100" dir="2700000" algn="tl">
                    <a:srgbClr val="C0C0C0"/>
                  </a:outerShdw>
                </a:effectLst>
                <a:latin typeface="宋体" pitchFamily="2" charset="-122"/>
              </a:rPr>
              <a:t>语言除了在定义数组变量时用初值列表对数组整体赋值以外，无法再对数组变量进行整体赋值。</a:t>
            </a:r>
            <a:r>
              <a:rPr kumimoji="1" lang="zh-CN" altLang="en-US" sz="2400">
                <a:latin typeface="宋体" pitchFamily="2" charset="-122"/>
              </a:rPr>
              <a:t> </a:t>
            </a:r>
          </a:p>
        </p:txBody>
      </p:sp>
      <p:sp>
        <p:nvSpPr>
          <p:cNvPr id="89092" name="Text Box 4" descr="信纸"/>
          <p:cNvSpPr txBox="1">
            <a:spLocks noChangeArrowheads="1"/>
          </p:cNvSpPr>
          <p:nvPr/>
        </p:nvSpPr>
        <p:spPr bwMode="auto">
          <a:xfrm>
            <a:off x="1403350" y="1525588"/>
            <a:ext cx="6769100" cy="1838325"/>
          </a:xfrm>
          <a:prstGeom prst="rect">
            <a:avLst/>
          </a:prstGeom>
          <a:noFill/>
          <a:ln w="38100">
            <a:solidFill>
              <a:srgbClr val="008000"/>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nchor="ctr">
            <a:spAutoFit/>
          </a:bodyPr>
          <a:lstStyle/>
          <a:p>
            <a:pPr>
              <a:defRPr/>
            </a:pPr>
            <a:r>
              <a:rPr kumimoji="1" lang="zh-CN" altLang="en-US" sz="2800">
                <a:solidFill>
                  <a:srgbClr val="FF3300"/>
                </a:solidFill>
                <a:effectLst>
                  <a:outerShdw blurRad="38100" dist="38100" dir="2700000" algn="tl">
                    <a:srgbClr val="C0C0C0"/>
                  </a:outerShdw>
                </a:effectLst>
                <a:ea typeface="隶书" pitchFamily="49" charset="-122"/>
              </a:rPr>
              <a:t>例</a:t>
            </a:r>
            <a:r>
              <a:rPr kumimoji="1" lang="zh-CN" altLang="en-US" sz="2800">
                <a:effectLst>
                  <a:outerShdw blurRad="38100" dist="38100" dir="2700000" algn="tl">
                    <a:srgbClr val="C0C0C0"/>
                  </a:outerShdw>
                </a:effectLst>
                <a:ea typeface="隶书" pitchFamily="49" charset="-122"/>
              </a:rPr>
              <a:t>  </a:t>
            </a:r>
            <a:r>
              <a:rPr kumimoji="1" lang="en-US" altLang="zh-CN" sz="2800">
                <a:effectLst>
                  <a:outerShdw blurRad="38100" dist="38100" dir="2700000" algn="tl">
                    <a:srgbClr val="C0C0C0"/>
                  </a:outerShdw>
                </a:effectLst>
              </a:rPr>
              <a:t>int a[5];</a:t>
            </a:r>
          </a:p>
          <a:p>
            <a:pPr>
              <a:defRPr/>
            </a:pPr>
            <a:r>
              <a:rPr kumimoji="1" lang="en-US" altLang="zh-CN" sz="2800">
                <a:effectLst>
                  <a:outerShdw blurRad="38100" dist="38100" dir="2700000" algn="tl">
                    <a:srgbClr val="C0C0C0"/>
                  </a:outerShdw>
                </a:effectLst>
              </a:rPr>
              <a:t>      </a:t>
            </a:r>
            <a:r>
              <a:rPr kumimoji="1" lang="en-US" altLang="zh-CN" sz="2800">
                <a:effectLst>
                  <a:outerShdw blurRad="38100" dist="38100" dir="2700000" algn="tl">
                    <a:srgbClr val="C0C0C0"/>
                  </a:outerShdw>
                </a:effectLst>
                <a:ea typeface="楷体_GB2312" pitchFamily="49" charset="-122"/>
              </a:rPr>
              <a:t>a = {1, 2, 3, 4, 5};          </a:t>
            </a:r>
            <a:r>
              <a:rPr kumimoji="1" lang="en-US" altLang="zh-CN" sz="2800">
                <a:solidFill>
                  <a:srgbClr val="FF3300"/>
                </a:solidFill>
                <a:sym typeface="Symbol" pitchFamily="18" charset="2"/>
              </a:rPr>
              <a:t></a:t>
            </a:r>
            <a:endParaRPr kumimoji="1" lang="en-US" altLang="zh-CN" sz="2800"/>
          </a:p>
          <a:p>
            <a:pPr>
              <a:defRPr/>
            </a:pPr>
            <a:r>
              <a:rPr kumimoji="1" lang="en-US" altLang="zh-CN" sz="2800">
                <a:effectLst>
                  <a:outerShdw blurRad="38100" dist="38100" dir="2700000" algn="tl">
                    <a:srgbClr val="C0C0C0"/>
                  </a:outerShdw>
                </a:effectLst>
                <a:ea typeface="楷体_GB2312" pitchFamily="49" charset="-122"/>
              </a:rPr>
              <a:t>      a[ ] = {1, 2, 3, 4, 5};      </a:t>
            </a:r>
            <a:r>
              <a:rPr kumimoji="1" lang="en-US" altLang="zh-CN" sz="2800">
                <a:solidFill>
                  <a:srgbClr val="FF3300"/>
                </a:solidFill>
                <a:sym typeface="Symbol" pitchFamily="18" charset="2"/>
              </a:rPr>
              <a:t></a:t>
            </a:r>
            <a:endParaRPr kumimoji="1" lang="en-US" altLang="zh-CN" sz="2800">
              <a:solidFill>
                <a:srgbClr val="0033CC"/>
              </a:solidFill>
              <a:effectLst>
                <a:outerShdw blurRad="38100" dist="38100" dir="2700000" algn="tl">
                  <a:srgbClr val="C0C0C0"/>
                </a:outerShdw>
              </a:effectLst>
              <a:ea typeface="楷体_GB2312" pitchFamily="49" charset="-122"/>
            </a:endParaRPr>
          </a:p>
          <a:p>
            <a:pPr>
              <a:defRPr/>
            </a:pPr>
            <a:r>
              <a:rPr kumimoji="1" lang="en-US" altLang="zh-CN" sz="2800">
                <a:effectLst>
                  <a:outerShdw blurRad="38100" dist="38100" dir="2700000" algn="tl">
                    <a:srgbClr val="C0C0C0"/>
                  </a:outerShdw>
                </a:effectLst>
                <a:ea typeface="楷体_GB2312" pitchFamily="49" charset="-122"/>
              </a:rPr>
              <a:t>      a[5] = {1, 2, 3, 4, 5};     </a:t>
            </a:r>
            <a:r>
              <a:rPr kumimoji="1" lang="en-US" altLang="zh-CN" sz="2800">
                <a:solidFill>
                  <a:srgbClr val="FF3300"/>
                </a:solidFill>
                <a:sym typeface="Symbol" pitchFamily="18" charset="2"/>
              </a:rPr>
              <a:t></a:t>
            </a:r>
            <a:endParaRPr kumimoji="1" lang="en-US" altLang="zh-CN" sz="2800"/>
          </a:p>
        </p:txBody>
      </p:sp>
      <p:sp>
        <p:nvSpPr>
          <p:cNvPr id="89095" name="Rectangle 7"/>
          <p:cNvSpPr>
            <a:spLocks noChangeArrowheads="1"/>
          </p:cNvSpPr>
          <p:nvPr/>
        </p:nvSpPr>
        <p:spPr bwMode="auto">
          <a:xfrm>
            <a:off x="1042988" y="3548063"/>
            <a:ext cx="3783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itchFamily="2" charset="2"/>
              <a:buChar char="l"/>
              <a:tabLst>
                <a:tab pos="266700" algn="l"/>
              </a:tabLst>
              <a:defRPr/>
            </a:pPr>
            <a:r>
              <a:rPr kumimoji="1" lang="zh-CN" altLang="en-US" sz="2400">
                <a:solidFill>
                  <a:srgbClr val="CC0000"/>
                </a:solidFill>
                <a:effectLst>
                  <a:outerShdw blurRad="38100" dist="38100" dir="2700000" algn="tl">
                    <a:srgbClr val="C0C0C0"/>
                  </a:outerShdw>
                </a:effectLst>
                <a:latin typeface="宋体" pitchFamily="2" charset="-122"/>
              </a:rPr>
              <a:t>  使用赋值语句逐一赋值</a:t>
            </a:r>
          </a:p>
        </p:txBody>
      </p:sp>
      <p:sp>
        <p:nvSpPr>
          <p:cNvPr id="89096" name="Text Box 8" descr="信纸"/>
          <p:cNvSpPr txBox="1">
            <a:spLocks noChangeArrowheads="1"/>
          </p:cNvSpPr>
          <p:nvPr/>
        </p:nvSpPr>
        <p:spPr bwMode="auto">
          <a:xfrm>
            <a:off x="1331913" y="4200525"/>
            <a:ext cx="7345362" cy="1411288"/>
          </a:xfrm>
          <a:prstGeom prst="rect">
            <a:avLst/>
          </a:prstGeom>
          <a:noFill/>
          <a:ln w="38100">
            <a:solidFill>
              <a:srgbClr val="008000"/>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nchor="ctr">
            <a:spAutoFit/>
          </a:bodyPr>
          <a:lstStyle/>
          <a:p>
            <a:pPr>
              <a:defRPr/>
            </a:pPr>
            <a:r>
              <a:rPr kumimoji="1" lang="zh-CN" altLang="en-US" sz="2800">
                <a:solidFill>
                  <a:srgbClr val="FF3300"/>
                </a:solidFill>
                <a:effectLst>
                  <a:outerShdw blurRad="38100" dist="38100" dir="2700000" algn="tl">
                    <a:srgbClr val="C0C0C0"/>
                  </a:outerShdw>
                </a:effectLst>
                <a:ea typeface="隶书" pitchFamily="49" charset="-122"/>
              </a:rPr>
              <a:t>例</a:t>
            </a:r>
            <a:r>
              <a:rPr kumimoji="1" lang="zh-CN" altLang="en-US" sz="2800">
                <a:effectLst>
                  <a:outerShdw blurRad="38100" dist="38100" dir="2700000" algn="tl">
                    <a:srgbClr val="C0C0C0"/>
                  </a:outerShdw>
                </a:effectLst>
                <a:ea typeface="隶书" pitchFamily="49" charset="-122"/>
              </a:rPr>
              <a:t>   </a:t>
            </a:r>
            <a:r>
              <a:rPr kumimoji="1" lang="en-US" altLang="zh-CN" sz="2800">
                <a:effectLst>
                  <a:outerShdw blurRad="38100" dist="38100" dir="2700000" algn="tl">
                    <a:srgbClr val="C0C0C0"/>
                  </a:outerShdw>
                </a:effectLst>
              </a:rPr>
              <a:t>int a[4];</a:t>
            </a:r>
          </a:p>
          <a:p>
            <a:pPr>
              <a:defRPr/>
            </a:pPr>
            <a:r>
              <a:rPr kumimoji="1" lang="en-US" altLang="zh-CN" sz="2800">
                <a:effectLst>
                  <a:outerShdw blurRad="38100" dist="38100" dir="2700000" algn="tl">
                    <a:srgbClr val="C0C0C0"/>
                  </a:outerShdw>
                </a:effectLst>
                <a:ea typeface="楷体_GB2312" pitchFamily="49" charset="-122"/>
              </a:rPr>
              <a:t>       a[0] = 1;  a[1] = 2;  a[2] = 3;  a[3] = 4;  </a:t>
            </a:r>
          </a:p>
          <a:p>
            <a:pPr>
              <a:defRPr/>
            </a:pPr>
            <a:r>
              <a:rPr kumimoji="1" lang="en-US" altLang="zh-CN" sz="2800">
                <a:effectLst>
                  <a:outerShdw blurRad="38100" dist="38100" dir="2700000" algn="tl">
                    <a:srgbClr val="C0C0C0"/>
                  </a:outerShdw>
                </a:effectLst>
                <a:ea typeface="楷体_GB2312" pitchFamily="49" charset="-122"/>
              </a:rPr>
              <a:t>       </a:t>
            </a:r>
            <a:endParaRPr kumimoji="1" lang="en-US" altLang="zh-CN" sz="2800" b="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9091"/>
                                        </p:tgtEl>
                                        <p:attrNameLst>
                                          <p:attrName>style.visibility</p:attrName>
                                        </p:attrNameLst>
                                      </p:cBhvr>
                                      <p:to>
                                        <p:strVal val="visible"/>
                                      </p:to>
                                    </p:set>
                                    <p:animEffect transition="in" filter="box(out)">
                                      <p:cBhvr>
                                        <p:cTn id="7" dur="500"/>
                                        <p:tgtEl>
                                          <p:spTgt spid="8909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9092"/>
                                        </p:tgtEl>
                                        <p:attrNameLst>
                                          <p:attrName>style.visibility</p:attrName>
                                        </p:attrNameLst>
                                      </p:cBhvr>
                                      <p:to>
                                        <p:strVal val="visible"/>
                                      </p:to>
                                    </p:set>
                                    <p:animEffect transition="in" filter="box(out)">
                                      <p:cBhvr>
                                        <p:cTn id="12" dur="500"/>
                                        <p:tgtEl>
                                          <p:spTgt spid="89092"/>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9095"/>
                                        </p:tgtEl>
                                        <p:attrNameLst>
                                          <p:attrName>style.visibility</p:attrName>
                                        </p:attrNameLst>
                                      </p:cBhvr>
                                      <p:to>
                                        <p:strVal val="visible"/>
                                      </p:to>
                                    </p:set>
                                    <p:anim calcmode="lin" valueType="num">
                                      <p:cBhvr additive="base">
                                        <p:cTn id="17" dur="500" fill="hold"/>
                                        <p:tgtEl>
                                          <p:spTgt spid="89095"/>
                                        </p:tgtEl>
                                        <p:attrNameLst>
                                          <p:attrName>ppt_x</p:attrName>
                                        </p:attrNameLst>
                                      </p:cBhvr>
                                      <p:tavLst>
                                        <p:tav tm="0">
                                          <p:val>
                                            <p:strVal val="0-#ppt_w/2"/>
                                          </p:val>
                                        </p:tav>
                                        <p:tav tm="100000">
                                          <p:val>
                                            <p:strVal val="#ppt_x"/>
                                          </p:val>
                                        </p:tav>
                                      </p:tavLst>
                                    </p:anim>
                                    <p:anim calcmode="lin" valueType="num">
                                      <p:cBhvr additive="base">
                                        <p:cTn id="18" dur="500" fill="hold"/>
                                        <p:tgtEl>
                                          <p:spTgt spid="8909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89096"/>
                                        </p:tgtEl>
                                        <p:attrNameLst>
                                          <p:attrName>style.visibility</p:attrName>
                                        </p:attrNameLst>
                                      </p:cBhvr>
                                      <p:to>
                                        <p:strVal val="visible"/>
                                      </p:to>
                                    </p:set>
                                    <p:animEffect transition="in" filter="box(out)">
                                      <p:cBhvr>
                                        <p:cTn id="23" dur="500"/>
                                        <p:tgtEl>
                                          <p:spTgt spid="89096"/>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p:bldP spid="89092" grpId="0" animBg="1"/>
      <p:bldP spid="89095" grpId="0"/>
      <p:bldP spid="89096"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9" name="Rectangle 3"/>
          <p:cNvSpPr>
            <a:spLocks noChangeArrowheads="1"/>
          </p:cNvSpPr>
          <p:nvPr/>
        </p:nvSpPr>
        <p:spPr bwMode="auto">
          <a:xfrm>
            <a:off x="1042988" y="692150"/>
            <a:ext cx="4200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itchFamily="2" charset="2"/>
              <a:buChar char="l"/>
              <a:tabLst>
                <a:tab pos="266700" algn="l"/>
              </a:tabLst>
              <a:defRPr/>
            </a:pPr>
            <a:r>
              <a:rPr kumimoji="1" lang="zh-CN" altLang="en-US" sz="2800">
                <a:solidFill>
                  <a:srgbClr val="FF33CC"/>
                </a:solidFill>
                <a:effectLst>
                  <a:outerShdw blurRad="38100" dist="38100" dir="2700000" algn="tl">
                    <a:srgbClr val="C0C0C0"/>
                  </a:outerShdw>
                </a:effectLst>
                <a:latin typeface="宋体" pitchFamily="2" charset="-122"/>
              </a:rPr>
              <a:t> </a:t>
            </a:r>
            <a:r>
              <a:rPr kumimoji="1" lang="zh-CN" altLang="en-US" sz="2800">
                <a:solidFill>
                  <a:srgbClr val="CC0000"/>
                </a:solidFill>
                <a:effectLst>
                  <a:outerShdw blurRad="38100" dist="38100" dir="2700000" algn="tl">
                    <a:srgbClr val="C0C0C0"/>
                  </a:outerShdw>
                </a:effectLst>
                <a:latin typeface="宋体" pitchFamily="2" charset="-122"/>
              </a:rPr>
              <a:t>使用循环语句逐一赋值</a:t>
            </a:r>
          </a:p>
        </p:txBody>
      </p:sp>
      <p:sp>
        <p:nvSpPr>
          <p:cNvPr id="91140" name="Text Box 4" descr="信纸"/>
          <p:cNvSpPr txBox="1">
            <a:spLocks noChangeArrowheads="1"/>
          </p:cNvSpPr>
          <p:nvPr/>
        </p:nvSpPr>
        <p:spPr bwMode="auto">
          <a:xfrm>
            <a:off x="971550" y="1268413"/>
            <a:ext cx="7634288" cy="1590675"/>
          </a:xfrm>
          <a:prstGeom prst="rect">
            <a:avLst/>
          </a:prstGeom>
          <a:noFill/>
          <a:ln w="38100">
            <a:solidFill>
              <a:srgbClr val="008000"/>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nchor="ctr">
            <a:spAutoFit/>
          </a:bodyPr>
          <a:lstStyle/>
          <a:p>
            <a:pPr>
              <a:defRPr/>
            </a:pPr>
            <a:r>
              <a:rPr kumimoji="1" lang="zh-CN" altLang="zh-CN" sz="2400">
                <a:solidFill>
                  <a:srgbClr val="D60093"/>
                </a:solidFill>
                <a:latin typeface="宋体" pitchFamily="2" charset="-122"/>
              </a:rPr>
              <a:t>例如，将数组</a:t>
            </a:r>
            <a:r>
              <a:rPr kumimoji="1" lang="en-US" altLang="zh-CN" sz="2400">
                <a:solidFill>
                  <a:srgbClr val="D60093"/>
                </a:solidFill>
                <a:latin typeface="宋体" pitchFamily="2" charset="-122"/>
              </a:rPr>
              <a:t>a</a:t>
            </a:r>
            <a:r>
              <a:rPr kumimoji="1" lang="zh-CN" altLang="en-US" sz="2400">
                <a:solidFill>
                  <a:srgbClr val="D60093"/>
                </a:solidFill>
                <a:latin typeface="宋体" pitchFamily="2" charset="-122"/>
              </a:rPr>
              <a:t>的各元素赋值成奇数序列。</a:t>
            </a:r>
          </a:p>
          <a:p>
            <a:pPr>
              <a:defRPr/>
            </a:pPr>
            <a:r>
              <a:rPr kumimoji="1" lang="zh-CN" altLang="en-US" sz="2400">
                <a:effectLst>
                  <a:outerShdw blurRad="38100" dist="38100" dir="2700000" algn="tl">
                    <a:srgbClr val="C0C0C0"/>
                  </a:outerShdw>
                </a:effectLst>
              </a:rPr>
              <a:t>    </a:t>
            </a:r>
            <a:r>
              <a:rPr kumimoji="1" lang="en-US" altLang="zh-CN" sz="2400">
                <a:effectLst>
                  <a:outerShdw blurRad="38100" dist="38100" dir="2700000" algn="tl">
                    <a:srgbClr val="C0C0C0"/>
                  </a:outerShdw>
                </a:effectLst>
              </a:rPr>
              <a:t>int a[10], i;</a:t>
            </a:r>
          </a:p>
          <a:p>
            <a:pPr>
              <a:defRPr/>
            </a:pPr>
            <a:r>
              <a:rPr kumimoji="1" lang="en-US" altLang="zh-CN" sz="2400">
                <a:effectLst>
                  <a:outerShdw blurRad="38100" dist="38100" dir="2700000" algn="tl">
                    <a:srgbClr val="C0C0C0"/>
                  </a:outerShdw>
                </a:effectLst>
              </a:rPr>
              <a:t>    for (i = 0; i &lt; 10; i++)</a:t>
            </a:r>
          </a:p>
          <a:p>
            <a:pPr>
              <a:defRPr/>
            </a:pPr>
            <a:r>
              <a:rPr kumimoji="1" lang="en-US" altLang="zh-CN" sz="2400">
                <a:effectLst>
                  <a:outerShdw blurRad="38100" dist="38100" dir="2700000" algn="tl">
                    <a:srgbClr val="C0C0C0"/>
                  </a:outerShdw>
                </a:effectLst>
              </a:rPr>
              <a:t>        a[i] = 2* i + 1;</a:t>
            </a:r>
          </a:p>
        </p:txBody>
      </p:sp>
      <p:sp>
        <p:nvSpPr>
          <p:cNvPr id="91141" name="Text Box 5" descr="信纸"/>
          <p:cNvSpPr txBox="1">
            <a:spLocks noChangeArrowheads="1"/>
          </p:cNvSpPr>
          <p:nvPr/>
        </p:nvSpPr>
        <p:spPr bwMode="auto">
          <a:xfrm>
            <a:off x="971550" y="3716338"/>
            <a:ext cx="7634288" cy="1590675"/>
          </a:xfrm>
          <a:prstGeom prst="rect">
            <a:avLst/>
          </a:prstGeom>
          <a:noFill/>
          <a:ln w="38100">
            <a:solidFill>
              <a:srgbClr val="008000"/>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nchor="ctr">
            <a:spAutoFit/>
          </a:bodyPr>
          <a:lstStyle/>
          <a:p>
            <a:pPr>
              <a:defRPr/>
            </a:pPr>
            <a:r>
              <a:rPr kumimoji="1" lang="zh-CN" altLang="en-US" sz="2400" dirty="0">
                <a:solidFill>
                  <a:srgbClr val="D60093"/>
                </a:solidFill>
              </a:rPr>
              <a:t>例如，接受用户键盘输入赋值给数组各元素。</a:t>
            </a:r>
          </a:p>
          <a:p>
            <a:pPr>
              <a:defRPr/>
            </a:pPr>
            <a:r>
              <a:rPr kumimoji="1" lang="zh-CN" altLang="en-US" sz="2400" dirty="0">
                <a:effectLst>
                  <a:outerShdw blurRad="38100" dist="38100" dir="2700000" algn="tl">
                    <a:srgbClr val="C0C0C0"/>
                  </a:outerShdw>
                </a:effectLst>
              </a:rPr>
              <a:t>    </a:t>
            </a:r>
            <a:r>
              <a:rPr kumimoji="1" lang="en-US" altLang="zh-CN" sz="2400" dirty="0" err="1">
                <a:effectLst>
                  <a:outerShdw blurRad="38100" dist="38100" dir="2700000" algn="tl">
                    <a:srgbClr val="C0C0C0"/>
                  </a:outerShdw>
                </a:effectLst>
              </a:rPr>
              <a:t>int</a:t>
            </a:r>
            <a:r>
              <a:rPr kumimoji="1" lang="en-US" altLang="zh-CN" sz="2400" dirty="0">
                <a:effectLst>
                  <a:outerShdw blurRad="38100" dist="38100" dir="2700000" algn="tl">
                    <a:srgbClr val="C0C0C0"/>
                  </a:outerShdw>
                </a:effectLst>
              </a:rPr>
              <a:t> a[10], i;</a:t>
            </a:r>
          </a:p>
          <a:p>
            <a:pPr>
              <a:defRPr/>
            </a:pPr>
            <a:r>
              <a:rPr kumimoji="1" lang="en-US" altLang="zh-CN" sz="2400" dirty="0">
                <a:effectLst>
                  <a:outerShdw blurRad="38100" dist="38100" dir="2700000" algn="tl">
                    <a:srgbClr val="C0C0C0"/>
                  </a:outerShdw>
                </a:effectLst>
              </a:rPr>
              <a:t>    for (i = 0; i &lt; 10; i++)</a:t>
            </a:r>
          </a:p>
          <a:p>
            <a:pPr>
              <a:defRPr/>
            </a:pPr>
            <a:r>
              <a:rPr kumimoji="1" lang="en-US" altLang="zh-CN" sz="2400" dirty="0">
                <a:effectLst>
                  <a:outerShdw blurRad="38100" dist="38100" dir="2700000" algn="tl">
                    <a:srgbClr val="C0C0C0"/>
                  </a:outerShdw>
                </a:effectLst>
              </a:rPr>
              <a:t>         </a:t>
            </a:r>
            <a:r>
              <a:rPr kumimoji="1" lang="en-US" altLang="zh-CN" sz="2400" dirty="0" err="1">
                <a:effectLst>
                  <a:outerShdw blurRad="38100" dist="38100" dir="2700000" algn="tl">
                    <a:srgbClr val="C0C0C0"/>
                  </a:outerShdw>
                </a:effectLst>
              </a:rPr>
              <a:t>scanf</a:t>
            </a:r>
            <a:r>
              <a:rPr kumimoji="1" lang="en-US" altLang="zh-CN" sz="2400" dirty="0">
                <a:effectLst>
                  <a:outerShdw blurRad="38100" dist="38100" dir="2700000" algn="tl">
                    <a:srgbClr val="C0C0C0"/>
                  </a:outerShdw>
                </a:effectLst>
              </a:rPr>
              <a:t>("%d", &amp;a[i]);</a:t>
            </a:r>
          </a:p>
        </p:txBody>
      </p:sp>
      <p:sp>
        <p:nvSpPr>
          <p:cNvPr id="91148" name="Text Box 12"/>
          <p:cNvSpPr txBox="1">
            <a:spLocks noChangeArrowheads="1"/>
          </p:cNvSpPr>
          <p:nvPr/>
        </p:nvSpPr>
        <p:spPr bwMode="auto">
          <a:xfrm>
            <a:off x="684213" y="5300663"/>
            <a:ext cx="813752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800">
                <a:solidFill>
                  <a:schemeClr val="tx2"/>
                </a:solidFill>
                <a:effectLst>
                  <a:outerShdw blurRad="38100" dist="38100" dir="2700000" algn="tl">
                    <a:srgbClr val="C0C0C0"/>
                  </a:outerShdw>
                </a:effectLst>
                <a:latin typeface="隶书" pitchFamily="49" charset="-122"/>
                <a:ea typeface="隶书" pitchFamily="49" charset="-122"/>
              </a:rPr>
              <a:t>这种方法是在编程中普遍使用的一种方法，它适用于对某数组元素进行有规律的赋值或接受用户通过键盘输入对数组元素的赋值</a:t>
            </a:r>
            <a:r>
              <a:rPr kumimoji="1" lang="zh-CN" altLang="en-US" sz="2800" b="0">
                <a:solidFill>
                  <a:schemeClr val="tx2"/>
                </a:solidFill>
                <a:latin typeface="隶书" pitchFamily="49" charset="-122"/>
                <a:ea typeface="隶书" pitchFamily="49" charset="-122"/>
              </a:rPr>
              <a:t> </a:t>
            </a:r>
            <a:r>
              <a:rPr kumimoji="1" lang="zh-CN" altLang="en-US" sz="2800">
                <a:solidFill>
                  <a:schemeClr val="tx2"/>
                </a:solidFill>
                <a:effectLst>
                  <a:outerShdw blurRad="38100" dist="38100" dir="2700000" algn="tl">
                    <a:srgbClr val="C0C0C0"/>
                  </a:outerShdw>
                </a:effectLst>
                <a:latin typeface="隶书" pitchFamily="49" charset="-122"/>
                <a:ea typeface="隶书" pitchFamily="49" charset="-122"/>
              </a:rPr>
              <a:t>。</a:t>
            </a:r>
            <a:endParaRPr lang="zh-CN" altLang="en-US" sz="2800" b="0">
              <a:solidFill>
                <a:schemeClr val="tx2"/>
              </a:solidFill>
              <a:latin typeface="隶书" pitchFamily="49" charset="-122"/>
              <a:ea typeface="隶书" pitchFamily="49" charset="-122"/>
            </a:endParaRPr>
          </a:p>
        </p:txBody>
      </p:sp>
      <p:sp>
        <p:nvSpPr>
          <p:cNvPr id="91149" name="Rectangle 13"/>
          <p:cNvSpPr>
            <a:spLocks noChangeArrowheads="1"/>
          </p:cNvSpPr>
          <p:nvPr/>
        </p:nvSpPr>
        <p:spPr bwMode="auto">
          <a:xfrm>
            <a:off x="971550" y="3068638"/>
            <a:ext cx="5094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Font typeface="Wingdings" pitchFamily="2" charset="2"/>
              <a:buChar char="l"/>
              <a:tabLst>
                <a:tab pos="266700" algn="l"/>
              </a:tabLst>
              <a:defRPr/>
            </a:pPr>
            <a:r>
              <a:rPr kumimoji="1" lang="zh-CN" altLang="en-US" sz="2800">
                <a:solidFill>
                  <a:srgbClr val="FF33CC"/>
                </a:solidFill>
                <a:effectLst>
                  <a:outerShdw blurRad="38100" dist="38100" dir="2700000" algn="tl">
                    <a:srgbClr val="C0C0C0"/>
                  </a:outerShdw>
                </a:effectLst>
                <a:latin typeface="宋体" pitchFamily="2" charset="-122"/>
              </a:rPr>
              <a:t> </a:t>
            </a:r>
            <a:r>
              <a:rPr kumimoji="1" lang="zh-CN" altLang="en-US" sz="2800">
                <a:solidFill>
                  <a:srgbClr val="CC0000"/>
                </a:solidFill>
                <a:effectLst>
                  <a:outerShdw blurRad="38100" dist="38100" dir="2700000" algn="tl">
                    <a:srgbClr val="C0C0C0"/>
                  </a:outerShdw>
                </a:effectLst>
                <a:latin typeface="宋体" pitchFamily="2" charset="-122"/>
              </a:rPr>
              <a:t>使用循环语句输入数组元素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139"/>
                                        </p:tgtEl>
                                        <p:attrNameLst>
                                          <p:attrName>style.visibility</p:attrName>
                                        </p:attrNameLst>
                                      </p:cBhvr>
                                      <p:to>
                                        <p:strVal val="visible"/>
                                      </p:to>
                                    </p:set>
                                    <p:anim calcmode="lin" valueType="num">
                                      <p:cBhvr additive="base">
                                        <p:cTn id="7" dur="500" fill="hold"/>
                                        <p:tgtEl>
                                          <p:spTgt spid="91139"/>
                                        </p:tgtEl>
                                        <p:attrNameLst>
                                          <p:attrName>ppt_x</p:attrName>
                                        </p:attrNameLst>
                                      </p:cBhvr>
                                      <p:tavLst>
                                        <p:tav tm="0">
                                          <p:val>
                                            <p:strVal val="0-#ppt_w/2"/>
                                          </p:val>
                                        </p:tav>
                                        <p:tav tm="100000">
                                          <p:val>
                                            <p:strVal val="#ppt_x"/>
                                          </p:val>
                                        </p:tav>
                                      </p:tavLst>
                                    </p:anim>
                                    <p:anim calcmode="lin" valueType="num">
                                      <p:cBhvr additive="base">
                                        <p:cTn id="8" dur="500" fill="hold"/>
                                        <p:tgtEl>
                                          <p:spTgt spid="9113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91140"/>
                                        </p:tgtEl>
                                        <p:attrNameLst>
                                          <p:attrName>style.visibility</p:attrName>
                                        </p:attrNameLst>
                                      </p:cBhvr>
                                      <p:to>
                                        <p:strVal val="visible"/>
                                      </p:to>
                                    </p:set>
                                    <p:animEffect transition="in" filter="box(out)">
                                      <p:cBhvr>
                                        <p:cTn id="13" dur="500"/>
                                        <p:tgtEl>
                                          <p:spTgt spid="91140"/>
                                        </p:tgtEl>
                                      </p:cBhvr>
                                    </p:animEffect>
                                  </p:childTnLst>
                                  <p:subTnLst>
                                    <p:audio>
                                      <p:cMediaNode>
                                        <p:cTn display="0" masterRel="sameClick">
                                          <p:stCondLst>
                                            <p:cond evt="begin" delay="0">
                                              <p:tn val="11"/>
                                            </p:cond>
                                          </p:stCondLst>
                                          <p:endCondLst>
                                            <p:cond evt="onStopAudio" delay="0">
                                              <p:tgtEl>
                                                <p:sldTgt/>
                                              </p:tgtEl>
                                            </p:cond>
                                          </p:endCondLst>
                                        </p:cTn>
                                        <p:tgtEl>
                                          <p:sndTgt r:embed="rId4"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91149"/>
                                        </p:tgtEl>
                                        <p:attrNameLst>
                                          <p:attrName>style.visibility</p:attrName>
                                        </p:attrNameLst>
                                      </p:cBhvr>
                                      <p:to>
                                        <p:strVal val="visible"/>
                                      </p:to>
                                    </p:set>
                                    <p:anim calcmode="lin" valueType="num">
                                      <p:cBhvr additive="base">
                                        <p:cTn id="18" dur="500" fill="hold"/>
                                        <p:tgtEl>
                                          <p:spTgt spid="91149"/>
                                        </p:tgtEl>
                                        <p:attrNameLst>
                                          <p:attrName>ppt_x</p:attrName>
                                        </p:attrNameLst>
                                      </p:cBhvr>
                                      <p:tavLst>
                                        <p:tav tm="0">
                                          <p:val>
                                            <p:strVal val="0-#ppt_w/2"/>
                                          </p:val>
                                        </p:tav>
                                        <p:tav tm="100000">
                                          <p:val>
                                            <p:strVal val="#ppt_x"/>
                                          </p:val>
                                        </p:tav>
                                      </p:tavLst>
                                    </p:anim>
                                    <p:anim calcmode="lin" valueType="num">
                                      <p:cBhvr additive="base">
                                        <p:cTn id="19" dur="500" fill="hold"/>
                                        <p:tgtEl>
                                          <p:spTgt spid="9114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whoosh.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91141"/>
                                        </p:tgtEl>
                                        <p:attrNameLst>
                                          <p:attrName>style.visibility</p:attrName>
                                        </p:attrNameLst>
                                      </p:cBhvr>
                                      <p:to>
                                        <p:strVal val="visible"/>
                                      </p:to>
                                    </p:set>
                                    <p:animEffect transition="in" filter="box(out)">
                                      <p:cBhvr>
                                        <p:cTn id="24" dur="500"/>
                                        <p:tgtEl>
                                          <p:spTgt spid="91141"/>
                                        </p:tgtEl>
                                      </p:cBhvr>
                                    </p:animEffect>
                                  </p:childTnLst>
                                  <p:subTnLst>
                                    <p:audio>
                                      <p:cMediaNode>
                                        <p:cTn display="0" masterRel="sameClick">
                                          <p:stCondLst>
                                            <p:cond evt="begin" delay="0">
                                              <p:tn val="22"/>
                                            </p:cond>
                                          </p:stCondLst>
                                          <p:endCondLst>
                                            <p:cond evt="onStopAudio" delay="0">
                                              <p:tgtEl>
                                                <p:sldTgt/>
                                              </p:tgtEl>
                                            </p:cond>
                                          </p:endCondLst>
                                        </p:cTn>
                                        <p:tgtEl>
                                          <p:sndTgt r:embed="rId4" name="camera.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1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p:bldP spid="91140" grpId="0" animBg="1"/>
      <p:bldP spid="91141" grpId="0" animBg="1"/>
      <p:bldP spid="91148" grpId="0"/>
      <p:bldP spid="9114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27650" name="灯片编号占位符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共</a:t>
            </a:r>
            <a:r>
              <a:rPr lang="zh-CN" altLang="en-US" sz="1600" b="0">
                <a:solidFill>
                  <a:srgbClr val="FF9900"/>
                </a:solidFill>
                <a:latin typeface="宋体" pitchFamily="2" charset="-122"/>
              </a:rPr>
              <a:t> </a:t>
            </a:r>
            <a:r>
              <a:rPr lang="en-US" altLang="zh-CN" sz="1600" b="0">
                <a:solidFill>
                  <a:srgbClr val="FF9900"/>
                </a:solidFill>
                <a:latin typeface="宋体" pitchFamily="2" charset="-122"/>
              </a:rPr>
              <a:t>53 </a:t>
            </a:r>
            <a:r>
              <a:rPr lang="zh-CN" altLang="en-US" sz="1600" b="0">
                <a:solidFill>
                  <a:srgbClr val="008000"/>
                </a:solidFill>
                <a:latin typeface="宋体" pitchFamily="2" charset="-122"/>
              </a:rPr>
              <a:t>页   第 </a:t>
            </a:r>
            <a:fld id="{B3483078-9E69-44EF-8A08-648F6B48D92D}" type="slidenum">
              <a:rPr lang="zh-CN" altLang="en-US" sz="1600" smtClean="0">
                <a:solidFill>
                  <a:srgbClr val="FF9900"/>
                </a:solidFill>
                <a:latin typeface="宋体" pitchFamily="2" charset="-122"/>
              </a:rPr>
              <a:pPr eaLnBrk="1" hangingPunct="1"/>
              <a:t>14</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129026" name="Rectangle 2"/>
          <p:cNvSpPr>
            <a:spLocks noChangeArrowheads="1"/>
          </p:cNvSpPr>
          <p:nvPr/>
        </p:nvSpPr>
        <p:spPr bwMode="auto">
          <a:xfrm>
            <a:off x="611188" y="620713"/>
            <a:ext cx="6707187" cy="685800"/>
          </a:xfrm>
          <a:prstGeom prst="rect">
            <a:avLst/>
          </a:prstGeom>
          <a:noFill/>
          <a:ln w="9525">
            <a:noFill/>
            <a:miter lim="800000"/>
            <a:headEnd/>
            <a:tailEnd/>
          </a:ln>
        </p:spPr>
        <p:txBody>
          <a:bodyPr anchor="ctr"/>
          <a:lstStyle/>
          <a:p>
            <a:pPr defTabSz="762000" eaLnBrk="0" hangingPunct="0">
              <a:defRPr/>
            </a:pPr>
            <a:r>
              <a:rPr kumimoji="1" lang="en-US" altLang="zh-CN" sz="3000" b="0">
                <a:solidFill>
                  <a:srgbClr val="CC0000"/>
                </a:solidFill>
                <a:effectLst>
                  <a:outerShdw blurRad="38100" dist="38100" dir="2700000" algn="tl">
                    <a:srgbClr val="000000"/>
                  </a:outerShdw>
                </a:effectLst>
                <a:latin typeface="黑体" pitchFamily="2" charset="-122"/>
                <a:ea typeface="黑体" pitchFamily="2" charset="-122"/>
              </a:rPr>
              <a:t>3.</a:t>
            </a:r>
            <a:r>
              <a:rPr kumimoji="1" lang="zh-CN" altLang="en-US" sz="3000" b="0">
                <a:solidFill>
                  <a:srgbClr val="CC0000"/>
                </a:solidFill>
                <a:effectLst>
                  <a:outerShdw blurRad="38100" dist="38100" dir="2700000" algn="tl">
                    <a:srgbClr val="000000"/>
                  </a:outerShdw>
                </a:effectLst>
                <a:latin typeface="黑体" pitchFamily="2" charset="-122"/>
                <a:ea typeface="黑体" pitchFamily="2" charset="-122"/>
              </a:rPr>
              <a:t>一维数组元素的输出</a:t>
            </a:r>
          </a:p>
        </p:txBody>
      </p:sp>
      <p:sp>
        <p:nvSpPr>
          <p:cNvPr id="129027" name="Text Box 3"/>
          <p:cNvSpPr txBox="1">
            <a:spLocks noChangeArrowheads="1"/>
          </p:cNvSpPr>
          <p:nvPr/>
        </p:nvSpPr>
        <p:spPr bwMode="auto">
          <a:xfrm>
            <a:off x="611188" y="1196975"/>
            <a:ext cx="7391400" cy="2970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just">
              <a:lnSpc>
                <a:spcPct val="90000"/>
              </a:lnSpc>
              <a:buFontTx/>
              <a:buChar char="•"/>
            </a:pPr>
            <a:r>
              <a:rPr kumimoji="1" lang="zh-CN" altLang="en-US" sz="3000"/>
              <a:t>输出数组全部元素</a:t>
            </a:r>
          </a:p>
          <a:p>
            <a:pPr algn="just">
              <a:lnSpc>
                <a:spcPct val="90000"/>
              </a:lnSpc>
            </a:pPr>
            <a:r>
              <a:rPr kumimoji="1" lang="en-US" altLang="zh-CN" sz="3000"/>
              <a:t>main()</a:t>
            </a:r>
          </a:p>
          <a:p>
            <a:pPr algn="just">
              <a:lnSpc>
                <a:spcPct val="90000"/>
              </a:lnSpc>
            </a:pPr>
            <a:r>
              <a:rPr kumimoji="1" lang="en-US" altLang="zh-CN" sz="3000"/>
              <a:t>{  int a[5]={1,2,3,4,5}, i ;</a:t>
            </a:r>
          </a:p>
          <a:p>
            <a:pPr algn="just">
              <a:lnSpc>
                <a:spcPct val="90000"/>
              </a:lnSpc>
            </a:pPr>
            <a:r>
              <a:rPr kumimoji="1" lang="en-US" altLang="zh-CN" sz="3000"/>
              <a:t>    for(i=0; i&lt;5; i++) </a:t>
            </a:r>
          </a:p>
          <a:p>
            <a:pPr algn="just">
              <a:lnSpc>
                <a:spcPct val="90000"/>
              </a:lnSpc>
            </a:pPr>
            <a:r>
              <a:rPr kumimoji="1" lang="en-US" altLang="zh-CN" sz="3000"/>
              <a:t>       printf("%d",a[i]);</a:t>
            </a:r>
          </a:p>
          <a:p>
            <a:pPr algn="just">
              <a:lnSpc>
                <a:spcPct val="90000"/>
              </a:lnSpc>
            </a:pPr>
            <a:r>
              <a:rPr kumimoji="1" lang="en-US" altLang="zh-CN" sz="3000"/>
              <a:t>    …...</a:t>
            </a:r>
          </a:p>
          <a:p>
            <a:pPr algn="just">
              <a:lnSpc>
                <a:spcPct val="90000"/>
              </a:lnSpc>
            </a:pPr>
            <a:r>
              <a:rPr kumimoji="1" lang="en-US" altLang="zh-CN" sz="3000"/>
              <a:t>}</a:t>
            </a:r>
          </a:p>
        </p:txBody>
      </p:sp>
      <p:sp>
        <p:nvSpPr>
          <p:cNvPr id="129030" name="Line 6"/>
          <p:cNvSpPr>
            <a:spLocks noChangeShapeType="1"/>
          </p:cNvSpPr>
          <p:nvPr/>
        </p:nvSpPr>
        <p:spPr bwMode="auto">
          <a:xfrm>
            <a:off x="1042988" y="2852738"/>
            <a:ext cx="3311525"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Text Box 3"/>
          <p:cNvSpPr txBox="1">
            <a:spLocks noChangeArrowheads="1"/>
          </p:cNvSpPr>
          <p:nvPr/>
        </p:nvSpPr>
        <p:spPr bwMode="auto">
          <a:xfrm>
            <a:off x="611188" y="4298950"/>
            <a:ext cx="7391400" cy="2559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just">
              <a:lnSpc>
                <a:spcPct val="90000"/>
              </a:lnSpc>
              <a:buFontTx/>
              <a:buChar char="•"/>
            </a:pPr>
            <a:r>
              <a:rPr kumimoji="1" lang="zh-CN" altLang="en-US" sz="3000"/>
              <a:t>输出数组部分元素</a:t>
            </a:r>
          </a:p>
          <a:p>
            <a:pPr algn="just">
              <a:lnSpc>
                <a:spcPct val="90000"/>
              </a:lnSpc>
            </a:pPr>
            <a:r>
              <a:rPr kumimoji="1" lang="en-US" altLang="zh-CN" sz="3000"/>
              <a:t>main()</a:t>
            </a:r>
          </a:p>
          <a:p>
            <a:pPr algn="just">
              <a:lnSpc>
                <a:spcPct val="90000"/>
              </a:lnSpc>
            </a:pPr>
            <a:r>
              <a:rPr kumimoji="1" lang="en-US" altLang="zh-CN" sz="3000"/>
              <a:t>{  int a[5]={1,2,3,4,5} ;</a:t>
            </a:r>
          </a:p>
          <a:p>
            <a:pPr algn="just">
              <a:lnSpc>
                <a:spcPct val="90000"/>
              </a:lnSpc>
            </a:pPr>
            <a:r>
              <a:rPr kumimoji="1" lang="en-US" altLang="zh-CN" sz="3000"/>
              <a:t>    printf("%d,%d",a[1],a[2]);</a:t>
            </a:r>
          </a:p>
          <a:p>
            <a:pPr algn="just">
              <a:lnSpc>
                <a:spcPct val="90000"/>
              </a:lnSpc>
            </a:pPr>
            <a:r>
              <a:rPr kumimoji="1" lang="en-US" altLang="zh-CN" sz="3000"/>
              <a:t>    …...</a:t>
            </a:r>
          </a:p>
          <a:p>
            <a:pPr algn="just">
              <a:lnSpc>
                <a:spcPct val="90000"/>
              </a:lnSpc>
            </a:pPr>
            <a:r>
              <a:rPr kumimoji="1" lang="en-US" altLang="zh-CN" sz="3000"/>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9027"/>
                                        </p:tgtEl>
                                        <p:attrNameLst>
                                          <p:attrName>style.visibility</p:attrName>
                                        </p:attrNameLst>
                                      </p:cBhvr>
                                      <p:to>
                                        <p:strVal val="visible"/>
                                      </p:to>
                                    </p:set>
                                    <p:animEffect transition="in" filter="wipe(up)">
                                      <p:cBhvr>
                                        <p:cTn id="7" dur="500"/>
                                        <p:tgtEl>
                                          <p:spTgt spid="1290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030"/>
                                        </p:tgtEl>
                                        <p:attrNameLst>
                                          <p:attrName>style.visibility</p:attrName>
                                        </p:attrNameLst>
                                      </p:cBhvr>
                                      <p:to>
                                        <p:strVal val="visible"/>
                                      </p:to>
                                    </p:set>
                                    <p:animEffect transition="in" filter="wipe(left)">
                                      <p:cBhvr>
                                        <p:cTn id="12" dur="500"/>
                                        <p:tgtEl>
                                          <p:spTgt spid="1290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animBg="1" autoUpdateAnimBg="0"/>
      <p:bldP spid="129030" grpId="0" animBg="1"/>
      <p:bldP spid="2"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3" descr="E:\剪贴画\问号小人.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5667375"/>
            <a:ext cx="1119187"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9970" name="标题 1"/>
          <p:cNvSpPr>
            <a:spLocks noGrp="1"/>
          </p:cNvSpPr>
          <p:nvPr>
            <p:ph type="title" idx="4294967295"/>
          </p:nvPr>
        </p:nvSpPr>
        <p:spPr>
          <a:xfrm>
            <a:off x="468313" y="620713"/>
            <a:ext cx="7848600" cy="1143000"/>
          </a:xfrm>
        </p:spPr>
        <p:txBody>
          <a:bodyPr lIns="91440" tIns="45720" rIns="91440" bIns="45720"/>
          <a:lstStyle/>
          <a:p>
            <a:pPr algn="ctr">
              <a:defRPr/>
            </a:pPr>
            <a:r>
              <a:rPr lang="zh-CN" altLang="en-US" sz="3200">
                <a:solidFill>
                  <a:srgbClr val="CC0000"/>
                </a:solidFill>
              </a:rPr>
              <a:t>如何使两个数组的值相等？</a:t>
            </a:r>
          </a:p>
        </p:txBody>
      </p:sp>
      <p:sp>
        <p:nvSpPr>
          <p:cNvPr id="6" name="Rectangle 3"/>
          <p:cNvSpPr txBox="1">
            <a:spLocks noChangeArrowheads="1"/>
          </p:cNvSpPr>
          <p:nvPr/>
        </p:nvSpPr>
        <p:spPr bwMode="auto">
          <a:xfrm>
            <a:off x="539750" y="1484313"/>
            <a:ext cx="3746500" cy="2305050"/>
          </a:xfrm>
          <a:prstGeom prst="rect">
            <a:avLst/>
          </a:prstGeom>
          <a:solidFill>
            <a:srgbClr val="333399"/>
          </a:solidFill>
          <a:ln w="19050">
            <a:solidFill>
              <a:schemeClr val="tx1"/>
            </a:solidFill>
            <a:miter lim="800000"/>
            <a:headEnd/>
            <a:tailEnd/>
          </a:ln>
        </p:spPr>
        <p:txBody>
          <a:bodyPr/>
          <a:lstStyle>
            <a:lvl1pPr marL="342900" indent="-342900"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nSpc>
                <a:spcPct val="90000"/>
              </a:lnSpc>
              <a:spcBef>
                <a:spcPct val="20000"/>
              </a:spcBef>
              <a:buFont typeface="Wingdings" pitchFamily="2" charset="2"/>
              <a:buNone/>
            </a:pPr>
            <a:r>
              <a:rPr lang="en-US" altLang="zh-CN" sz="2400" b="0">
                <a:solidFill>
                  <a:schemeClr val="bg1"/>
                </a:solidFill>
                <a:latin typeface="Arial" pitchFamily="34" charset="0"/>
                <a:ea typeface="华文细黑" pitchFamily="2" charset="-122"/>
              </a:rPr>
              <a:t>main()</a:t>
            </a:r>
          </a:p>
          <a:p>
            <a:pPr>
              <a:lnSpc>
                <a:spcPct val="90000"/>
              </a:lnSpc>
              <a:spcBef>
                <a:spcPct val="20000"/>
              </a:spcBef>
              <a:buFont typeface="Wingdings" pitchFamily="2" charset="2"/>
              <a:buNone/>
            </a:pPr>
            <a:r>
              <a:rPr lang="en-US" altLang="zh-CN" sz="2400" b="0">
                <a:solidFill>
                  <a:schemeClr val="bg1"/>
                </a:solidFill>
                <a:latin typeface="Arial" pitchFamily="34" charset="0"/>
                <a:ea typeface="华文细黑" pitchFamily="2" charset="-122"/>
              </a:rPr>
              <a:t>{ </a:t>
            </a:r>
          </a:p>
          <a:p>
            <a:pPr>
              <a:lnSpc>
                <a:spcPct val="90000"/>
              </a:lnSpc>
              <a:spcBef>
                <a:spcPct val="20000"/>
              </a:spcBef>
              <a:buFont typeface="Wingdings" pitchFamily="2" charset="2"/>
              <a:buNone/>
            </a:pPr>
            <a:r>
              <a:rPr lang="en-US" altLang="zh-CN" sz="2400" b="0">
                <a:solidFill>
                  <a:schemeClr val="bg1"/>
                </a:solidFill>
                <a:latin typeface="Arial" pitchFamily="34" charset="0"/>
                <a:ea typeface="华文细黑" pitchFamily="2" charset="-122"/>
              </a:rPr>
              <a:t>    int a[4] = {1,2,3,4}, b[4];</a:t>
            </a:r>
          </a:p>
          <a:p>
            <a:pPr>
              <a:lnSpc>
                <a:spcPct val="90000"/>
              </a:lnSpc>
              <a:spcBef>
                <a:spcPct val="20000"/>
              </a:spcBef>
              <a:buFont typeface="Wingdings" pitchFamily="2" charset="2"/>
              <a:buNone/>
            </a:pPr>
            <a:r>
              <a:rPr lang="en-US" altLang="zh-CN" sz="2400" b="0">
                <a:solidFill>
                  <a:schemeClr val="bg1"/>
                </a:solidFill>
                <a:latin typeface="Arial" pitchFamily="34" charset="0"/>
                <a:ea typeface="华文细黑" pitchFamily="2" charset="-122"/>
              </a:rPr>
              <a:t>    </a:t>
            </a:r>
            <a:r>
              <a:rPr lang="en-US" altLang="zh-CN" sz="2400" b="0">
                <a:solidFill>
                  <a:srgbClr val="FFFF00"/>
                </a:solidFill>
                <a:latin typeface="Arial" pitchFamily="34" charset="0"/>
                <a:ea typeface="华文细黑" pitchFamily="2" charset="-122"/>
              </a:rPr>
              <a:t>b = a;</a:t>
            </a:r>
            <a:r>
              <a:rPr lang="en-US" altLang="zh-CN" sz="2400" b="0">
                <a:solidFill>
                  <a:schemeClr val="bg1"/>
                </a:solidFill>
                <a:latin typeface="Arial" pitchFamily="34" charset="0"/>
                <a:ea typeface="华文细黑" pitchFamily="2" charset="-122"/>
              </a:rPr>
              <a:t>      </a:t>
            </a:r>
          </a:p>
          <a:p>
            <a:pPr>
              <a:lnSpc>
                <a:spcPct val="90000"/>
              </a:lnSpc>
              <a:spcBef>
                <a:spcPct val="20000"/>
              </a:spcBef>
              <a:buFont typeface="Wingdings" pitchFamily="2" charset="2"/>
              <a:buNone/>
            </a:pPr>
            <a:r>
              <a:rPr lang="en-US" altLang="zh-CN" sz="2400" b="0">
                <a:solidFill>
                  <a:schemeClr val="bg1"/>
                </a:solidFill>
                <a:latin typeface="Arial" pitchFamily="34" charset="0"/>
                <a:ea typeface="华文细黑" pitchFamily="2" charset="-122"/>
              </a:rPr>
              <a:t>}</a:t>
            </a:r>
          </a:p>
        </p:txBody>
      </p:sp>
      <p:sp>
        <p:nvSpPr>
          <p:cNvPr id="7" name="Rectangle 4"/>
          <p:cNvSpPr txBox="1">
            <a:spLocks noChangeArrowheads="1"/>
          </p:cNvSpPr>
          <p:nvPr/>
        </p:nvSpPr>
        <p:spPr bwMode="auto">
          <a:xfrm>
            <a:off x="4787900" y="1484313"/>
            <a:ext cx="4356100" cy="4895850"/>
          </a:xfrm>
          <a:prstGeom prst="rect">
            <a:avLst/>
          </a:prstGeom>
          <a:solidFill>
            <a:srgbClr val="CCFFFF"/>
          </a:solidFill>
          <a:ln w="50800" cmpd="thickThin">
            <a:solidFill>
              <a:schemeClr val="accent2">
                <a:lumMod val="50000"/>
              </a:schemeClr>
            </a:solidFill>
            <a:miter lim="800000"/>
            <a:headEnd/>
            <a:tailEnd/>
          </a:ln>
        </p:spPr>
        <p:txBody>
          <a:bodyPr/>
          <a:lstStyle>
            <a:lvl1pPr marL="342900" indent="-342900" eaLnBrk="0" hangingPunct="0">
              <a:defRPr sz="3600">
                <a:solidFill>
                  <a:schemeClr val="tx1"/>
                </a:solidFill>
                <a:latin typeface="Times New Roman" pitchFamily="18" charset="0"/>
                <a:ea typeface="宋体" pitchFamily="2" charset="-122"/>
              </a:defRPr>
            </a:lvl1pPr>
            <a:lvl2pPr marL="742950" indent="-285750" eaLnBrk="0" hangingPunct="0">
              <a:defRPr sz="3600">
                <a:solidFill>
                  <a:schemeClr val="tx1"/>
                </a:solidFill>
                <a:latin typeface="Times New Roman" pitchFamily="18" charset="0"/>
                <a:ea typeface="宋体" pitchFamily="2" charset="-122"/>
              </a:defRPr>
            </a:lvl2pPr>
            <a:lvl3pPr marL="1143000" indent="-228600" eaLnBrk="0" hangingPunct="0">
              <a:defRPr sz="3600">
                <a:solidFill>
                  <a:schemeClr val="tx1"/>
                </a:solidFill>
                <a:latin typeface="Times New Roman" pitchFamily="18" charset="0"/>
                <a:ea typeface="宋体" pitchFamily="2" charset="-122"/>
              </a:defRPr>
            </a:lvl3pPr>
            <a:lvl4pPr marL="1600200" indent="-228600" eaLnBrk="0" hangingPunct="0">
              <a:defRPr sz="3600">
                <a:solidFill>
                  <a:schemeClr val="tx1"/>
                </a:solidFill>
                <a:latin typeface="Times New Roman" pitchFamily="18" charset="0"/>
                <a:ea typeface="宋体" pitchFamily="2" charset="-122"/>
              </a:defRPr>
            </a:lvl4pPr>
            <a:lvl5pPr marL="2057400" indent="-228600" eaLnBrk="0" hangingPunct="0">
              <a:defRPr sz="36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9pPr>
          </a:lstStyle>
          <a:p>
            <a:pPr algn="ctr">
              <a:lnSpc>
                <a:spcPct val="90000"/>
              </a:lnSpc>
              <a:spcBef>
                <a:spcPct val="20000"/>
              </a:spcBef>
              <a:buFont typeface="Wingdings" pitchFamily="2" charset="2"/>
              <a:buNone/>
              <a:defRPr/>
            </a:pPr>
            <a:r>
              <a:rPr lang="zh-CN" altLang="en-US" sz="2400">
                <a:latin typeface="楷体_GB2312" pitchFamily="49" charset="-122"/>
                <a:ea typeface="楷体_GB2312" pitchFamily="49" charset="-122"/>
              </a:rPr>
              <a:t>解决方法</a:t>
            </a:r>
          </a:p>
          <a:p>
            <a:pPr>
              <a:lnSpc>
                <a:spcPct val="90000"/>
              </a:lnSpc>
              <a:spcBef>
                <a:spcPct val="20000"/>
              </a:spcBef>
              <a:buFont typeface="Arial" pitchFamily="34" charset="0"/>
              <a:buChar char="•"/>
              <a:defRPr/>
            </a:pPr>
            <a:r>
              <a:rPr lang="zh-CN" altLang="en-US" sz="2400">
                <a:solidFill>
                  <a:schemeClr val="hlink"/>
                </a:solidFill>
                <a:latin typeface="楷体_GB2312" pitchFamily="49" charset="-122"/>
                <a:ea typeface="楷体_GB2312" pitchFamily="49" charset="-122"/>
              </a:rPr>
              <a:t>方法</a:t>
            </a:r>
            <a:r>
              <a:rPr lang="en-US" altLang="zh-CN" sz="2400">
                <a:solidFill>
                  <a:schemeClr val="hlink"/>
                </a:solidFill>
                <a:latin typeface="楷体_GB2312" pitchFamily="49" charset="-122"/>
                <a:ea typeface="楷体_GB2312" pitchFamily="49" charset="-122"/>
              </a:rPr>
              <a:t>1:</a:t>
            </a:r>
            <a:r>
              <a:rPr lang="zh-CN" altLang="en-US" sz="2400">
                <a:solidFill>
                  <a:schemeClr val="hlink"/>
                </a:solidFill>
                <a:latin typeface="楷体_GB2312" pitchFamily="49" charset="-122"/>
                <a:ea typeface="楷体_GB2312" pitchFamily="49" charset="-122"/>
              </a:rPr>
              <a:t>逐个元素赋值</a:t>
            </a:r>
          </a:p>
          <a:p>
            <a:pPr>
              <a:lnSpc>
                <a:spcPct val="90000"/>
              </a:lnSpc>
              <a:spcBef>
                <a:spcPct val="20000"/>
              </a:spcBef>
              <a:buFont typeface="Wingdings" pitchFamily="2" charset="2"/>
              <a:buNone/>
              <a:defRPr/>
            </a:pPr>
            <a:r>
              <a:rPr lang="zh-CN" altLang="en-US" sz="2400">
                <a:latin typeface="Courier New" pitchFamily="49" charset="0"/>
              </a:rPr>
              <a:t>    </a:t>
            </a:r>
            <a:r>
              <a:rPr lang="en-US" altLang="zh-CN" sz="2400">
                <a:latin typeface="Courier New" pitchFamily="49" charset="0"/>
              </a:rPr>
              <a:t>b[0]=a[0];</a:t>
            </a:r>
          </a:p>
          <a:p>
            <a:pPr>
              <a:lnSpc>
                <a:spcPct val="90000"/>
              </a:lnSpc>
              <a:spcBef>
                <a:spcPct val="20000"/>
              </a:spcBef>
              <a:buFont typeface="Wingdings" pitchFamily="2" charset="2"/>
              <a:buNone/>
              <a:defRPr/>
            </a:pPr>
            <a:r>
              <a:rPr lang="en-US" altLang="zh-CN" sz="2400">
                <a:latin typeface="Courier New" pitchFamily="49" charset="0"/>
              </a:rPr>
              <a:t>    b[1]=a[1];</a:t>
            </a:r>
          </a:p>
          <a:p>
            <a:pPr>
              <a:lnSpc>
                <a:spcPct val="90000"/>
              </a:lnSpc>
              <a:spcBef>
                <a:spcPct val="20000"/>
              </a:spcBef>
              <a:buFont typeface="Wingdings" pitchFamily="2" charset="2"/>
              <a:buNone/>
              <a:defRPr/>
            </a:pPr>
            <a:r>
              <a:rPr lang="en-US" altLang="zh-CN" sz="2400">
                <a:latin typeface="Courier New" pitchFamily="49" charset="0"/>
              </a:rPr>
              <a:t>    b[2]=a[2];</a:t>
            </a:r>
          </a:p>
          <a:p>
            <a:pPr>
              <a:lnSpc>
                <a:spcPct val="90000"/>
              </a:lnSpc>
              <a:spcBef>
                <a:spcPct val="20000"/>
              </a:spcBef>
              <a:buFont typeface="Wingdings" pitchFamily="2" charset="2"/>
              <a:buNone/>
              <a:defRPr/>
            </a:pPr>
            <a:r>
              <a:rPr lang="en-US" altLang="zh-CN" sz="2400">
                <a:latin typeface="Courier New" pitchFamily="49" charset="0"/>
              </a:rPr>
              <a:t>    b[3]=a[3];</a:t>
            </a:r>
          </a:p>
          <a:p>
            <a:pPr>
              <a:lnSpc>
                <a:spcPct val="90000"/>
              </a:lnSpc>
              <a:spcBef>
                <a:spcPct val="50000"/>
              </a:spcBef>
              <a:buFont typeface="Arial" pitchFamily="34" charset="0"/>
              <a:buChar char="•"/>
              <a:defRPr/>
            </a:pPr>
            <a:r>
              <a:rPr lang="zh-CN" altLang="en-US" sz="2400">
                <a:solidFill>
                  <a:schemeClr val="hlink"/>
                </a:solidFill>
                <a:latin typeface="楷体_GB2312" pitchFamily="49" charset="-122"/>
                <a:ea typeface="楷体_GB2312" pitchFamily="49" charset="-122"/>
              </a:rPr>
              <a:t>方法</a:t>
            </a:r>
            <a:r>
              <a:rPr lang="en-US" altLang="zh-CN" sz="2400">
                <a:solidFill>
                  <a:schemeClr val="hlink"/>
                </a:solidFill>
                <a:latin typeface="楷体_GB2312" pitchFamily="49" charset="-122"/>
                <a:ea typeface="楷体_GB2312" pitchFamily="49" charset="-122"/>
              </a:rPr>
              <a:t>2:</a:t>
            </a:r>
            <a:r>
              <a:rPr lang="zh-CN" altLang="en-US" sz="2400">
                <a:solidFill>
                  <a:schemeClr val="hlink"/>
                </a:solidFill>
                <a:latin typeface="楷体_GB2312" pitchFamily="49" charset="-122"/>
                <a:ea typeface="楷体_GB2312" pitchFamily="49" charset="-122"/>
              </a:rPr>
              <a:t>通过循环赋值</a:t>
            </a:r>
          </a:p>
          <a:p>
            <a:pPr>
              <a:lnSpc>
                <a:spcPct val="90000"/>
              </a:lnSpc>
              <a:spcBef>
                <a:spcPct val="15000"/>
              </a:spcBef>
              <a:buFont typeface="Wingdings" pitchFamily="2" charset="2"/>
              <a:buNone/>
              <a:defRPr/>
            </a:pPr>
            <a:r>
              <a:rPr lang="zh-CN" altLang="en-US" sz="2400">
                <a:latin typeface="Courier New" pitchFamily="49" charset="0"/>
              </a:rPr>
              <a:t>    </a:t>
            </a:r>
            <a:r>
              <a:rPr lang="en-US" altLang="zh-CN" sz="2400">
                <a:latin typeface="Courier New" pitchFamily="49" charset="0"/>
              </a:rPr>
              <a:t>int i;</a:t>
            </a:r>
          </a:p>
          <a:p>
            <a:pPr>
              <a:lnSpc>
                <a:spcPct val="90000"/>
              </a:lnSpc>
              <a:spcBef>
                <a:spcPct val="15000"/>
              </a:spcBef>
              <a:buFont typeface="Wingdings" pitchFamily="2" charset="2"/>
              <a:buNone/>
              <a:defRPr/>
            </a:pPr>
            <a:r>
              <a:rPr lang="en-US" altLang="zh-CN" sz="2400">
                <a:latin typeface="Courier New" pitchFamily="49" charset="0"/>
              </a:rPr>
              <a:t>    for (i=0;i&lt;4;i++)</a:t>
            </a:r>
          </a:p>
          <a:p>
            <a:pPr>
              <a:lnSpc>
                <a:spcPct val="90000"/>
              </a:lnSpc>
              <a:spcBef>
                <a:spcPct val="15000"/>
              </a:spcBef>
              <a:buFont typeface="Wingdings" pitchFamily="2" charset="2"/>
              <a:buNone/>
              <a:defRPr/>
            </a:pPr>
            <a:r>
              <a:rPr lang="en-US" altLang="zh-CN" sz="2400">
                <a:latin typeface="Courier New" pitchFamily="49" charset="0"/>
              </a:rPr>
              <a:t>    {</a:t>
            </a:r>
          </a:p>
          <a:p>
            <a:pPr>
              <a:lnSpc>
                <a:spcPct val="90000"/>
              </a:lnSpc>
              <a:spcBef>
                <a:spcPct val="15000"/>
              </a:spcBef>
              <a:buFont typeface="Wingdings" pitchFamily="2" charset="2"/>
              <a:buNone/>
              <a:defRPr/>
            </a:pPr>
            <a:r>
              <a:rPr lang="en-US" altLang="zh-CN" sz="2400">
                <a:latin typeface="Courier New" pitchFamily="49" charset="0"/>
              </a:rPr>
              <a:t>        </a:t>
            </a:r>
            <a:r>
              <a:rPr lang="en-US" altLang="zh-CN" sz="2400">
                <a:solidFill>
                  <a:srgbClr val="880000"/>
                </a:solidFill>
                <a:latin typeface="Courier New" pitchFamily="49" charset="0"/>
              </a:rPr>
              <a:t>b[i] = a[i];</a:t>
            </a:r>
          </a:p>
          <a:p>
            <a:pPr>
              <a:lnSpc>
                <a:spcPct val="90000"/>
              </a:lnSpc>
              <a:spcBef>
                <a:spcPct val="15000"/>
              </a:spcBef>
              <a:buFont typeface="Wingdings" pitchFamily="2" charset="2"/>
              <a:buNone/>
              <a:defRPr/>
            </a:pPr>
            <a:r>
              <a:rPr lang="en-US" altLang="zh-CN" sz="2400">
                <a:latin typeface="Courier New" pitchFamily="49" charset="0"/>
              </a:rPr>
              <a:t>    }</a:t>
            </a:r>
          </a:p>
        </p:txBody>
      </p:sp>
      <p:sp>
        <p:nvSpPr>
          <p:cNvPr id="8" name="Text Box 5"/>
          <p:cNvSpPr txBox="1">
            <a:spLocks noChangeArrowheads="1"/>
          </p:cNvSpPr>
          <p:nvPr/>
        </p:nvSpPr>
        <p:spPr bwMode="auto">
          <a:xfrm>
            <a:off x="468313" y="4076700"/>
            <a:ext cx="3816350" cy="1577975"/>
          </a:xfrm>
          <a:prstGeom prst="rect">
            <a:avLst/>
          </a:prstGeom>
          <a:solidFill>
            <a:srgbClr val="FFFFCC">
              <a:alpha val="81175"/>
            </a:srgbClr>
          </a:solidFill>
          <a:ln w="25400">
            <a:solidFill>
              <a:srgbClr val="993366"/>
            </a:solidFill>
            <a:miter lim="800000"/>
            <a:headEnd/>
            <a:tailEnd/>
          </a:ln>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2400">
                <a:solidFill>
                  <a:srgbClr val="000066"/>
                </a:solidFill>
                <a:latin typeface="楷体_GB2312" pitchFamily="49" charset="-122"/>
                <a:ea typeface="楷体_GB2312" pitchFamily="49" charset="-122"/>
              </a:rPr>
              <a:t>原因</a:t>
            </a:r>
            <a:r>
              <a:rPr lang="en-US" altLang="zh-CN" sz="2400">
                <a:solidFill>
                  <a:srgbClr val="000066"/>
                </a:solidFill>
                <a:latin typeface="楷体_GB2312" pitchFamily="49" charset="-122"/>
                <a:ea typeface="楷体_GB2312" pitchFamily="49" charset="-122"/>
              </a:rPr>
              <a:t>:</a:t>
            </a:r>
          </a:p>
          <a:p>
            <a:pPr eaLnBrk="1" hangingPunct="1"/>
            <a:r>
              <a:rPr lang="zh-CN" altLang="en-US" sz="2400">
                <a:solidFill>
                  <a:srgbClr val="000066"/>
                </a:solidFill>
                <a:latin typeface="楷体_GB2312" pitchFamily="49" charset="-122"/>
                <a:ea typeface="楷体_GB2312" pitchFamily="49" charset="-122"/>
              </a:rPr>
              <a:t>数组名</a:t>
            </a:r>
            <a:r>
              <a:rPr lang="en-US" altLang="zh-CN" sz="2400">
                <a:solidFill>
                  <a:srgbClr val="000066"/>
                </a:solidFill>
                <a:latin typeface="楷体_GB2312" pitchFamily="49" charset="-122"/>
                <a:ea typeface="楷体_GB2312" pitchFamily="49" charset="-122"/>
              </a:rPr>
              <a:t>b</a:t>
            </a:r>
            <a:r>
              <a:rPr lang="zh-CN" altLang="en-US" sz="2400">
                <a:solidFill>
                  <a:srgbClr val="000066"/>
                </a:solidFill>
                <a:latin typeface="楷体_GB2312" pitchFamily="49" charset="-122"/>
                <a:ea typeface="楷体_GB2312" pitchFamily="49" charset="-122"/>
              </a:rPr>
              <a:t>表示数组的首地址</a:t>
            </a:r>
            <a:r>
              <a:rPr lang="en-US" altLang="zh-CN" sz="2400">
                <a:solidFill>
                  <a:srgbClr val="000066"/>
                </a:solidFill>
                <a:latin typeface="楷体_GB2312" pitchFamily="49" charset="-122"/>
                <a:ea typeface="楷体_GB2312" pitchFamily="49" charset="-122"/>
              </a:rPr>
              <a:t>,</a:t>
            </a:r>
            <a:r>
              <a:rPr lang="zh-CN" altLang="en-US" sz="2400">
                <a:solidFill>
                  <a:srgbClr val="000066"/>
                </a:solidFill>
                <a:latin typeface="楷体_GB2312" pitchFamily="49" charset="-122"/>
                <a:ea typeface="楷体_GB2312" pitchFamily="49" charset="-122"/>
              </a:rPr>
              <a:t>即 </a:t>
            </a:r>
            <a:r>
              <a:rPr lang="en-US" altLang="zh-CN" sz="2400">
                <a:solidFill>
                  <a:srgbClr val="000066"/>
                </a:solidFill>
                <a:latin typeface="楷体_GB2312" pitchFamily="49" charset="-122"/>
                <a:ea typeface="楷体_GB2312" pitchFamily="49" charset="-122"/>
              </a:rPr>
              <a:t>b[0]</a:t>
            </a:r>
            <a:r>
              <a:rPr lang="zh-CN" altLang="en-US" sz="2400">
                <a:solidFill>
                  <a:srgbClr val="000066"/>
                </a:solidFill>
                <a:latin typeface="楷体_GB2312" pitchFamily="49" charset="-122"/>
                <a:ea typeface="楷体_GB2312" pitchFamily="49" charset="-122"/>
              </a:rPr>
              <a:t>的地址，其值不可改变，不能被赋值</a:t>
            </a:r>
            <a:r>
              <a:rPr lang="en-US" altLang="zh-CN" sz="2400">
                <a:solidFill>
                  <a:srgbClr val="000066"/>
                </a:solidFill>
                <a:latin typeface="楷体_GB2312" pitchFamily="49" charset="-122"/>
                <a:ea typeface="楷体_GB2312" pitchFamily="49" charset="-122"/>
              </a:rPr>
              <a:t>!</a:t>
            </a:r>
          </a:p>
        </p:txBody>
      </p:sp>
      <p:sp>
        <p:nvSpPr>
          <p:cNvPr id="9" name="AutoShape 8"/>
          <p:cNvSpPr>
            <a:spLocks noChangeArrowheads="1"/>
          </p:cNvSpPr>
          <p:nvPr/>
        </p:nvSpPr>
        <p:spPr bwMode="auto">
          <a:xfrm>
            <a:off x="2771775" y="2852738"/>
            <a:ext cx="946150" cy="933450"/>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w="12700">
            <a:solidFill>
              <a:schemeClr val="tx1"/>
            </a:solidFill>
            <a:miter lim="800000"/>
            <a:headEnd type="none" w="sm" len="sm"/>
            <a:tailEnd type="none" w="sm" len="sm"/>
          </a:ln>
          <a:effectLst/>
        </p:spPr>
        <p:txBody>
          <a:bodyPr wrap="none" anchor="ctr"/>
          <a:lstStyle/>
          <a:p>
            <a:pPr>
              <a:defRPr/>
            </a:pPr>
            <a:endParaRPr lang="zh-CN" altLang="en-US" sz="1800" b="0">
              <a:effectLst>
                <a:outerShdw blurRad="38100" dist="38100" dir="2700000" algn="tl">
                  <a:srgbClr val="000000">
                    <a:alpha val="43137"/>
                  </a:srgbClr>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3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strVal val="4*#ppt_w"/>
                                          </p:val>
                                        </p:tav>
                                        <p:tav tm="100000">
                                          <p:val>
                                            <p:strVal val="#ppt_w"/>
                                          </p:val>
                                        </p:tav>
                                      </p:tavLst>
                                    </p:anim>
                                    <p:anim calcmode="lin" valueType="num">
                                      <p:cBhvr>
                                        <p:cTn id="13" dur="500" fill="hold"/>
                                        <p:tgtEl>
                                          <p:spTgt spid="9"/>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
                                            <p:bg/>
                                          </p:spTgt>
                                        </p:tgtEl>
                                        <p:attrNameLst>
                                          <p:attrName>style.visibility</p:attrName>
                                        </p:attrNameLst>
                                      </p:cBhvr>
                                      <p:to>
                                        <p:strVal val="visible"/>
                                      </p:to>
                                    </p:set>
                                    <p:animEffect transition="in" filter="blinds(horizontal)">
                                      <p:cBhvr>
                                        <p:cTn id="23" dur="500"/>
                                        <p:tgtEl>
                                          <p:spTgt spid="7">
                                            <p:bg/>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blinds(horizontal)">
                                      <p:cBhvr>
                                        <p:cTn id="28" dur="500"/>
                                        <p:tgtEl>
                                          <p:spTgt spid="7">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animEffect transition="in" filter="blinds(horizontal)">
                                      <p:cBhvr>
                                        <p:cTn id="33" dur="500"/>
                                        <p:tgtEl>
                                          <p:spTgt spid="7">
                                            <p:txEl>
                                              <p:pRg st="1" end="1"/>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Effect transition="in" filter="blinds(horizontal)">
                                      <p:cBhvr>
                                        <p:cTn id="38" dur="500"/>
                                        <p:tgtEl>
                                          <p:spTgt spid="7">
                                            <p:txEl>
                                              <p:pRg st="2" end="2"/>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animEffect transition="in" filter="blinds(horizontal)">
                                      <p:cBhvr>
                                        <p:cTn id="41" dur="500"/>
                                        <p:tgtEl>
                                          <p:spTgt spid="7">
                                            <p:txEl>
                                              <p:pRg st="3" end="3"/>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7">
                                            <p:txEl>
                                              <p:pRg st="4" end="4"/>
                                            </p:txEl>
                                          </p:spTgt>
                                        </p:tgtEl>
                                        <p:attrNameLst>
                                          <p:attrName>style.visibility</p:attrName>
                                        </p:attrNameLst>
                                      </p:cBhvr>
                                      <p:to>
                                        <p:strVal val="visible"/>
                                      </p:to>
                                    </p:set>
                                    <p:animEffect transition="in" filter="blinds(horizontal)">
                                      <p:cBhvr>
                                        <p:cTn id="44" dur="500"/>
                                        <p:tgtEl>
                                          <p:spTgt spid="7">
                                            <p:txEl>
                                              <p:pRg st="4" end="4"/>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7">
                                            <p:txEl>
                                              <p:pRg st="5" end="5"/>
                                            </p:txEl>
                                          </p:spTgt>
                                        </p:tgtEl>
                                        <p:attrNameLst>
                                          <p:attrName>style.visibility</p:attrName>
                                        </p:attrNameLst>
                                      </p:cBhvr>
                                      <p:to>
                                        <p:strVal val="visible"/>
                                      </p:to>
                                    </p:set>
                                    <p:animEffect transition="in" filter="blinds(horizontal)">
                                      <p:cBhvr>
                                        <p:cTn id="47" dur="500"/>
                                        <p:tgtEl>
                                          <p:spTgt spid="7">
                                            <p:txEl>
                                              <p:pRg st="5" end="5"/>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
                                            <p:txEl>
                                              <p:pRg st="6" end="6"/>
                                            </p:txEl>
                                          </p:spTgt>
                                        </p:tgtEl>
                                        <p:attrNameLst>
                                          <p:attrName>style.visibility</p:attrName>
                                        </p:attrNameLst>
                                      </p:cBhvr>
                                      <p:to>
                                        <p:strVal val="visible"/>
                                      </p:to>
                                    </p:set>
                                    <p:animEffect transition="in" filter="blinds(horizontal)">
                                      <p:cBhvr>
                                        <p:cTn id="52" dur="500"/>
                                        <p:tgtEl>
                                          <p:spTgt spid="7">
                                            <p:txEl>
                                              <p:pRg st="6" end="6"/>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
                                            <p:txEl>
                                              <p:pRg st="7" end="7"/>
                                            </p:txEl>
                                          </p:spTgt>
                                        </p:tgtEl>
                                        <p:attrNameLst>
                                          <p:attrName>style.visibility</p:attrName>
                                        </p:attrNameLst>
                                      </p:cBhvr>
                                      <p:to>
                                        <p:strVal val="visible"/>
                                      </p:to>
                                    </p:set>
                                    <p:animEffect transition="in" filter="blinds(horizontal)">
                                      <p:cBhvr>
                                        <p:cTn id="57" dur="500"/>
                                        <p:tgtEl>
                                          <p:spTgt spid="7">
                                            <p:txEl>
                                              <p:pRg st="7" end="7"/>
                                            </p:txEl>
                                          </p:spTgt>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7">
                                            <p:txEl>
                                              <p:pRg st="8" end="8"/>
                                            </p:txEl>
                                          </p:spTgt>
                                        </p:tgtEl>
                                        <p:attrNameLst>
                                          <p:attrName>style.visibility</p:attrName>
                                        </p:attrNameLst>
                                      </p:cBhvr>
                                      <p:to>
                                        <p:strVal val="visible"/>
                                      </p:to>
                                    </p:set>
                                    <p:animEffect transition="in" filter="blinds(horizontal)">
                                      <p:cBhvr>
                                        <p:cTn id="60" dur="500"/>
                                        <p:tgtEl>
                                          <p:spTgt spid="7">
                                            <p:txEl>
                                              <p:pRg st="8" end="8"/>
                                            </p:txEl>
                                          </p:spTgt>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7">
                                            <p:txEl>
                                              <p:pRg st="9" end="9"/>
                                            </p:txEl>
                                          </p:spTgt>
                                        </p:tgtEl>
                                        <p:attrNameLst>
                                          <p:attrName>style.visibility</p:attrName>
                                        </p:attrNameLst>
                                      </p:cBhvr>
                                      <p:to>
                                        <p:strVal val="visible"/>
                                      </p:to>
                                    </p:set>
                                    <p:animEffect transition="in" filter="blinds(horizontal)">
                                      <p:cBhvr>
                                        <p:cTn id="63" dur="500"/>
                                        <p:tgtEl>
                                          <p:spTgt spid="7">
                                            <p:txEl>
                                              <p:pRg st="9" end="9"/>
                                            </p:txEl>
                                          </p:spTgt>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7">
                                            <p:txEl>
                                              <p:pRg st="10" end="10"/>
                                            </p:txEl>
                                          </p:spTgt>
                                        </p:tgtEl>
                                        <p:attrNameLst>
                                          <p:attrName>style.visibility</p:attrName>
                                        </p:attrNameLst>
                                      </p:cBhvr>
                                      <p:to>
                                        <p:strVal val="visible"/>
                                      </p:to>
                                    </p:set>
                                    <p:animEffect transition="in" filter="blinds(horizontal)">
                                      <p:cBhvr>
                                        <p:cTn id="66" dur="500"/>
                                        <p:tgtEl>
                                          <p:spTgt spid="7">
                                            <p:txEl>
                                              <p:pRg st="10" end="10"/>
                                            </p:txEl>
                                          </p:spTgt>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7">
                                            <p:txEl>
                                              <p:pRg st="11" end="11"/>
                                            </p:txEl>
                                          </p:spTgt>
                                        </p:tgtEl>
                                        <p:attrNameLst>
                                          <p:attrName>style.visibility</p:attrName>
                                        </p:attrNameLst>
                                      </p:cBhvr>
                                      <p:to>
                                        <p:strVal val="visible"/>
                                      </p:to>
                                    </p:set>
                                    <p:animEffect transition="in" filter="blinds(horizontal)">
                                      <p:cBhvr>
                                        <p:cTn id="69"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p" animBg="1" autoUpdateAnimBg="0"/>
      <p:bldP spid="8"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29698" name="灯片编号占位符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共</a:t>
            </a:r>
            <a:r>
              <a:rPr lang="zh-CN" altLang="en-US" sz="1600" b="0">
                <a:solidFill>
                  <a:srgbClr val="FF9900"/>
                </a:solidFill>
                <a:latin typeface="宋体" pitchFamily="2" charset="-122"/>
              </a:rPr>
              <a:t> </a:t>
            </a:r>
            <a:r>
              <a:rPr lang="en-US" altLang="zh-CN" sz="1600" b="0">
                <a:solidFill>
                  <a:srgbClr val="FF9900"/>
                </a:solidFill>
                <a:latin typeface="宋体" pitchFamily="2" charset="-122"/>
              </a:rPr>
              <a:t>53 </a:t>
            </a:r>
            <a:r>
              <a:rPr lang="zh-CN" altLang="en-US" sz="1600" b="0">
                <a:solidFill>
                  <a:srgbClr val="008000"/>
                </a:solidFill>
                <a:latin typeface="宋体" pitchFamily="2" charset="-122"/>
              </a:rPr>
              <a:t>页   第 </a:t>
            </a:r>
            <a:fld id="{6F194FBD-950D-49D8-9EDB-4D0EBE585E52}" type="slidenum">
              <a:rPr lang="zh-CN" altLang="en-US" sz="1600" smtClean="0">
                <a:solidFill>
                  <a:srgbClr val="FF9900"/>
                </a:solidFill>
                <a:latin typeface="宋体" pitchFamily="2" charset="-122"/>
              </a:rPr>
              <a:pPr eaLnBrk="1" hangingPunct="1"/>
              <a:t>16</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29699" name="Text Box 2"/>
          <p:cNvSpPr txBox="1">
            <a:spLocks noChangeArrowheads="1"/>
          </p:cNvSpPr>
          <p:nvPr/>
        </p:nvSpPr>
        <p:spPr bwMode="auto">
          <a:xfrm>
            <a:off x="539750" y="692150"/>
            <a:ext cx="8137525" cy="8223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kumimoji="1" lang="en-US" altLang="zh-CN" sz="2400">
                <a:latin typeface="宋体" pitchFamily="2" charset="-122"/>
              </a:rPr>
              <a:t>【</a:t>
            </a:r>
            <a:r>
              <a:rPr kumimoji="1" lang="zh-CN" altLang="en-US" sz="2400">
                <a:latin typeface="宋体" pitchFamily="2" charset="-122"/>
              </a:rPr>
              <a:t>例</a:t>
            </a:r>
            <a:r>
              <a:rPr kumimoji="1" lang="en-US" altLang="zh-CN" sz="2400">
                <a:latin typeface="宋体" pitchFamily="2" charset="-122"/>
              </a:rPr>
              <a:t>1】</a:t>
            </a:r>
            <a:r>
              <a:rPr kumimoji="1" lang="zh-CN" altLang="en-US" sz="2400">
                <a:latin typeface="宋体" pitchFamily="2" charset="-122"/>
              </a:rPr>
              <a:t>从键盘上输入</a:t>
            </a:r>
            <a:r>
              <a:rPr kumimoji="1" lang="en-US" altLang="zh-CN" sz="2400">
                <a:latin typeface="宋体" pitchFamily="2" charset="-122"/>
              </a:rPr>
              <a:t>6</a:t>
            </a:r>
            <a:r>
              <a:rPr kumimoji="1" lang="zh-CN" altLang="en-US" sz="2400">
                <a:latin typeface="宋体" pitchFamily="2" charset="-122"/>
              </a:rPr>
              <a:t>个数存入数组中，再按输入顺序的逆序存放在该数组中并输出。</a:t>
            </a:r>
          </a:p>
        </p:txBody>
      </p:sp>
      <p:sp>
        <p:nvSpPr>
          <p:cNvPr id="99331" name="Text Box 3"/>
          <p:cNvSpPr txBox="1">
            <a:spLocks noChangeArrowheads="1"/>
          </p:cNvSpPr>
          <p:nvPr/>
        </p:nvSpPr>
        <p:spPr bwMode="auto">
          <a:xfrm>
            <a:off x="179388" y="1628775"/>
            <a:ext cx="5688012" cy="50783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358775"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lvl="2" eaLnBrk="1" hangingPunct="1">
              <a:lnSpc>
                <a:spcPct val="90000"/>
              </a:lnSpc>
            </a:pPr>
            <a:r>
              <a:rPr kumimoji="1" lang="en-US" altLang="zh-CN" sz="2400" dirty="0">
                <a:latin typeface="Arial" pitchFamily="34" charset="0"/>
              </a:rPr>
              <a:t>#include &lt;</a:t>
            </a:r>
            <a:r>
              <a:rPr kumimoji="1" lang="en-US" altLang="zh-CN" sz="2400" dirty="0" err="1">
                <a:latin typeface="Arial" pitchFamily="34" charset="0"/>
              </a:rPr>
              <a:t>stdio.h</a:t>
            </a:r>
            <a:r>
              <a:rPr kumimoji="1" lang="en-US" altLang="zh-CN" sz="2400" dirty="0">
                <a:latin typeface="Arial" pitchFamily="34" charset="0"/>
              </a:rPr>
              <a:t> &gt;</a:t>
            </a:r>
          </a:p>
          <a:p>
            <a:pPr lvl="2">
              <a:lnSpc>
                <a:spcPct val="90000"/>
              </a:lnSpc>
            </a:pPr>
            <a:r>
              <a:rPr kumimoji="1" lang="en-US" altLang="zh-CN" sz="2400" dirty="0" err="1">
                <a:latin typeface="Arial" pitchFamily="34" charset="0"/>
              </a:rPr>
              <a:t>int</a:t>
            </a:r>
            <a:r>
              <a:rPr kumimoji="1" lang="en-US" altLang="zh-CN" sz="2400" dirty="0">
                <a:latin typeface="Arial" pitchFamily="34" charset="0"/>
              </a:rPr>
              <a:t> main()</a:t>
            </a:r>
          </a:p>
          <a:p>
            <a:pPr lvl="2">
              <a:lnSpc>
                <a:spcPct val="90000"/>
              </a:lnSpc>
            </a:pPr>
            <a:r>
              <a:rPr kumimoji="1" lang="en-US" altLang="zh-CN" sz="2400" dirty="0">
                <a:latin typeface="Arial" pitchFamily="34" charset="0"/>
              </a:rPr>
              <a:t>{  </a:t>
            </a:r>
          </a:p>
          <a:p>
            <a:pPr lvl="2">
              <a:lnSpc>
                <a:spcPct val="90000"/>
              </a:lnSpc>
            </a:pPr>
            <a:r>
              <a:rPr kumimoji="1" lang="en-US" altLang="zh-CN" sz="2400" dirty="0">
                <a:latin typeface="Arial" pitchFamily="34" charset="0"/>
              </a:rPr>
              <a:t>     </a:t>
            </a:r>
            <a:r>
              <a:rPr kumimoji="1" lang="en-US" altLang="zh-CN" sz="2400" dirty="0" err="1">
                <a:latin typeface="Arial" pitchFamily="34" charset="0"/>
              </a:rPr>
              <a:t>int</a:t>
            </a:r>
            <a:r>
              <a:rPr kumimoji="1" lang="en-US" altLang="zh-CN" sz="2400" dirty="0">
                <a:latin typeface="Arial" pitchFamily="34" charset="0"/>
              </a:rPr>
              <a:t> a[6],</a:t>
            </a:r>
            <a:r>
              <a:rPr kumimoji="1" lang="en-US" altLang="zh-CN" sz="2400" dirty="0" err="1">
                <a:latin typeface="Arial" pitchFamily="34" charset="0"/>
              </a:rPr>
              <a:t>i,j,k,t</a:t>
            </a:r>
            <a:r>
              <a:rPr kumimoji="1" lang="en-US" altLang="zh-CN" sz="2400" dirty="0">
                <a:latin typeface="Arial" pitchFamily="34" charset="0"/>
              </a:rPr>
              <a:t>;</a:t>
            </a:r>
          </a:p>
          <a:p>
            <a:pPr lvl="2">
              <a:lnSpc>
                <a:spcPct val="90000"/>
              </a:lnSpc>
            </a:pPr>
            <a:r>
              <a:rPr kumimoji="1" lang="en-US" altLang="zh-CN" sz="2400" dirty="0">
                <a:latin typeface="Arial" pitchFamily="34" charset="0"/>
              </a:rPr>
              <a:t>     for(i=0 ; i&lt;6 ; i++) </a:t>
            </a:r>
          </a:p>
          <a:p>
            <a:pPr lvl="2">
              <a:lnSpc>
                <a:spcPct val="90000"/>
              </a:lnSpc>
            </a:pPr>
            <a:r>
              <a:rPr kumimoji="1" lang="en-US" altLang="zh-CN" sz="2400" dirty="0">
                <a:latin typeface="Arial" pitchFamily="34" charset="0"/>
              </a:rPr>
              <a:t>          </a:t>
            </a:r>
            <a:r>
              <a:rPr kumimoji="1" lang="en-US" altLang="zh-CN" sz="2400" dirty="0" err="1">
                <a:latin typeface="Arial" pitchFamily="34" charset="0"/>
              </a:rPr>
              <a:t>scanf</a:t>
            </a:r>
            <a:r>
              <a:rPr kumimoji="1" lang="en-US" altLang="zh-CN" sz="2400" dirty="0">
                <a:latin typeface="Arial" pitchFamily="34" charset="0"/>
              </a:rPr>
              <a:t>("%</a:t>
            </a:r>
            <a:r>
              <a:rPr kumimoji="1" lang="en-US" altLang="zh-CN" sz="2400" dirty="0" err="1">
                <a:latin typeface="Arial" pitchFamily="34" charset="0"/>
              </a:rPr>
              <a:t>d",&amp;a</a:t>
            </a:r>
            <a:r>
              <a:rPr kumimoji="1" lang="en-US" altLang="zh-CN" sz="2400" dirty="0">
                <a:latin typeface="Arial" pitchFamily="34" charset="0"/>
              </a:rPr>
              <a:t>[i]);</a:t>
            </a:r>
          </a:p>
          <a:p>
            <a:pPr lvl="2">
              <a:lnSpc>
                <a:spcPct val="90000"/>
              </a:lnSpc>
            </a:pPr>
            <a:r>
              <a:rPr kumimoji="1" lang="en-US" altLang="zh-CN" sz="2400" dirty="0">
                <a:latin typeface="Arial" pitchFamily="34" charset="0"/>
              </a:rPr>
              <a:t>     k=6/2-1;</a:t>
            </a:r>
          </a:p>
          <a:p>
            <a:pPr lvl="2">
              <a:lnSpc>
                <a:spcPct val="90000"/>
              </a:lnSpc>
            </a:pPr>
            <a:r>
              <a:rPr kumimoji="1" lang="en-US" altLang="zh-CN" sz="2400" dirty="0">
                <a:latin typeface="Arial" pitchFamily="34" charset="0"/>
              </a:rPr>
              <a:t>     for(i=0 ; i&lt;=k ; i++) </a:t>
            </a:r>
          </a:p>
          <a:p>
            <a:pPr lvl="2">
              <a:lnSpc>
                <a:spcPct val="90000"/>
              </a:lnSpc>
            </a:pPr>
            <a:r>
              <a:rPr kumimoji="1" lang="en-US" altLang="zh-CN" sz="2400" dirty="0">
                <a:latin typeface="Arial" pitchFamily="34" charset="0"/>
              </a:rPr>
              <a:t>     {  </a:t>
            </a:r>
          </a:p>
          <a:p>
            <a:pPr lvl="2">
              <a:lnSpc>
                <a:spcPct val="90000"/>
              </a:lnSpc>
            </a:pPr>
            <a:r>
              <a:rPr kumimoji="1" lang="en-US" altLang="zh-CN" sz="2400" dirty="0">
                <a:latin typeface="Arial" pitchFamily="34" charset="0"/>
              </a:rPr>
              <a:t>           </a:t>
            </a:r>
            <a:r>
              <a:rPr kumimoji="1" lang="en-US" altLang="zh-CN" sz="2400" dirty="0">
                <a:solidFill>
                  <a:srgbClr val="CC0000"/>
                </a:solidFill>
                <a:latin typeface="Arial" pitchFamily="34" charset="0"/>
              </a:rPr>
              <a:t>j=6-i-1;</a:t>
            </a:r>
          </a:p>
          <a:p>
            <a:pPr lvl="2">
              <a:lnSpc>
                <a:spcPct val="90000"/>
              </a:lnSpc>
            </a:pPr>
            <a:r>
              <a:rPr kumimoji="1" lang="en-US" altLang="zh-CN" sz="2400" dirty="0">
                <a:latin typeface="Arial" pitchFamily="34" charset="0"/>
              </a:rPr>
              <a:t>           t=a[j]; a[j]=a[i]; a[i]=t; </a:t>
            </a:r>
          </a:p>
          <a:p>
            <a:pPr lvl="2">
              <a:lnSpc>
                <a:spcPct val="90000"/>
              </a:lnSpc>
            </a:pPr>
            <a:r>
              <a:rPr kumimoji="1" lang="en-US" altLang="zh-CN" sz="2400" dirty="0">
                <a:latin typeface="Arial" pitchFamily="34" charset="0"/>
              </a:rPr>
              <a:t>     }</a:t>
            </a:r>
          </a:p>
          <a:p>
            <a:pPr lvl="2">
              <a:lnSpc>
                <a:spcPct val="90000"/>
              </a:lnSpc>
            </a:pPr>
            <a:r>
              <a:rPr kumimoji="1" lang="en-US" altLang="zh-CN" sz="2400" dirty="0">
                <a:latin typeface="Arial" pitchFamily="34" charset="0"/>
              </a:rPr>
              <a:t>      for(i=0 ; i&lt;6 ; i++)</a:t>
            </a:r>
          </a:p>
          <a:p>
            <a:pPr lvl="2">
              <a:lnSpc>
                <a:spcPct val="90000"/>
              </a:lnSpc>
            </a:pPr>
            <a:r>
              <a:rPr kumimoji="1" lang="en-US" altLang="zh-CN" sz="2400" dirty="0">
                <a:latin typeface="Arial" pitchFamily="34" charset="0"/>
              </a:rPr>
              <a:t>           </a:t>
            </a:r>
            <a:r>
              <a:rPr kumimoji="1" lang="en-US" altLang="zh-CN" sz="2400" dirty="0" err="1">
                <a:latin typeface="Arial" pitchFamily="34" charset="0"/>
              </a:rPr>
              <a:t>printf</a:t>
            </a:r>
            <a:r>
              <a:rPr kumimoji="1" lang="en-US" altLang="zh-CN" sz="2400" dirty="0">
                <a:latin typeface="Arial" pitchFamily="34" charset="0"/>
              </a:rPr>
              <a:t>("%3d",a[i]);</a:t>
            </a:r>
          </a:p>
          <a:p>
            <a:pPr lvl="2">
              <a:lnSpc>
                <a:spcPct val="90000"/>
              </a:lnSpc>
            </a:pPr>
            <a:r>
              <a:rPr kumimoji="1" lang="en-US" altLang="zh-CN" sz="2400" dirty="0">
                <a:latin typeface="Arial" pitchFamily="34" charset="0"/>
              </a:rPr>
              <a:t>return 0;}</a:t>
            </a:r>
          </a:p>
        </p:txBody>
      </p:sp>
      <p:sp>
        <p:nvSpPr>
          <p:cNvPr id="99332" name="Text Box 4"/>
          <p:cNvSpPr txBox="1">
            <a:spLocks noChangeArrowheads="1"/>
          </p:cNvSpPr>
          <p:nvPr/>
        </p:nvSpPr>
        <p:spPr bwMode="auto">
          <a:xfrm>
            <a:off x="5940425" y="1628775"/>
            <a:ext cx="2989263" cy="1336675"/>
          </a:xfrm>
          <a:prstGeom prst="rect">
            <a:avLst/>
          </a:prstGeom>
          <a:solidFill>
            <a:srgbClr val="CCFFFF"/>
          </a:solidFill>
          <a:ln>
            <a:noFill/>
          </a:ln>
          <a:effectLst>
            <a:outerShdw dist="107763" dir="18900000" algn="ctr" rotWithShape="0">
              <a:schemeClr val="bg2">
                <a:alpha val="50000"/>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lnSpc>
                <a:spcPct val="85000"/>
              </a:lnSpc>
              <a:spcBef>
                <a:spcPct val="50000"/>
              </a:spcBef>
            </a:pPr>
            <a:r>
              <a:rPr lang="zh-CN" altLang="en-US" sz="2400"/>
              <a:t>算法分析</a:t>
            </a:r>
            <a:r>
              <a:rPr lang="en-US" altLang="zh-CN" sz="2400"/>
              <a:t>:</a:t>
            </a:r>
            <a:r>
              <a:rPr lang="zh-CN" altLang="en-US" sz="2400"/>
              <a:t>采用循环设计。 </a:t>
            </a:r>
            <a:r>
              <a:rPr lang="en-US" altLang="zh-CN" sz="2400"/>
              <a:t>a[i]</a:t>
            </a:r>
            <a:r>
              <a:rPr lang="zh-CN" altLang="en-US" sz="2400"/>
              <a:t>与</a:t>
            </a:r>
            <a:r>
              <a:rPr lang="en-US" altLang="zh-CN" sz="2400"/>
              <a:t>a[j]</a:t>
            </a:r>
            <a:r>
              <a:rPr lang="zh-CN" altLang="en-US" sz="2400"/>
              <a:t>进行交换，其中</a:t>
            </a:r>
            <a:r>
              <a:rPr lang="en-US" altLang="zh-CN" sz="2400"/>
              <a:t>i=0,1,…n/2-1,  </a:t>
            </a:r>
            <a:r>
              <a:rPr lang="en-US" altLang="zh-CN" sz="2400">
                <a:solidFill>
                  <a:srgbClr val="CC0000"/>
                </a:solidFill>
              </a:rPr>
              <a:t>j=n-i-1</a:t>
            </a:r>
          </a:p>
        </p:txBody>
      </p:sp>
      <p:grpSp>
        <p:nvGrpSpPr>
          <p:cNvPr id="2" name="Group 16"/>
          <p:cNvGrpSpPr>
            <a:grpSpLocks/>
          </p:cNvGrpSpPr>
          <p:nvPr/>
        </p:nvGrpSpPr>
        <p:grpSpPr bwMode="auto">
          <a:xfrm>
            <a:off x="5940425" y="3213100"/>
            <a:ext cx="2805113" cy="1239838"/>
            <a:chOff x="4014" y="1247"/>
            <a:chExt cx="1767" cy="781"/>
          </a:xfrm>
        </p:grpSpPr>
        <p:sp>
          <p:nvSpPr>
            <p:cNvPr id="29708" name="Text Box 6"/>
            <p:cNvSpPr txBox="1">
              <a:spLocks noChangeArrowheads="1"/>
            </p:cNvSpPr>
            <p:nvPr/>
          </p:nvSpPr>
          <p:spPr bwMode="auto">
            <a:xfrm>
              <a:off x="4059" y="1434"/>
              <a:ext cx="1655" cy="392"/>
            </a:xfrm>
            <a:prstGeom prst="rect">
              <a:avLst/>
            </a:prstGeom>
            <a:solidFill>
              <a:srgbClr val="CCFFFF"/>
            </a:solidFill>
            <a:ln w="12700">
              <a:solidFill>
                <a:schemeClr val="tx1"/>
              </a:solidFill>
              <a:miter lim="800000"/>
              <a:headEnd/>
              <a:tailEnd/>
            </a:ln>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ctr" eaLnBrk="1" hangingPunct="1">
                <a:spcBef>
                  <a:spcPct val="50000"/>
                </a:spcBef>
              </a:pPr>
              <a:r>
                <a:rPr lang="en-US" altLang="zh-CN" sz="3400" b="0"/>
                <a:t>3  4   1  5 6 2</a:t>
              </a:r>
            </a:p>
          </p:txBody>
        </p:sp>
        <p:sp>
          <p:nvSpPr>
            <p:cNvPr id="29709" name="Line 7"/>
            <p:cNvSpPr>
              <a:spLocks noChangeShapeType="1"/>
            </p:cNvSpPr>
            <p:nvPr/>
          </p:nvSpPr>
          <p:spPr bwMode="auto">
            <a:xfrm>
              <a:off x="4377" y="1434"/>
              <a:ext cx="0" cy="4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0" name="Line 8"/>
            <p:cNvSpPr>
              <a:spLocks noChangeShapeType="1"/>
            </p:cNvSpPr>
            <p:nvPr/>
          </p:nvSpPr>
          <p:spPr bwMode="auto">
            <a:xfrm>
              <a:off x="4740" y="1434"/>
              <a:ext cx="0" cy="4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1" name="Line 9"/>
            <p:cNvSpPr>
              <a:spLocks noChangeShapeType="1"/>
            </p:cNvSpPr>
            <p:nvPr/>
          </p:nvSpPr>
          <p:spPr bwMode="auto">
            <a:xfrm>
              <a:off x="4967" y="1434"/>
              <a:ext cx="0" cy="4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2" name="Line 10"/>
            <p:cNvSpPr>
              <a:spLocks noChangeShapeType="1"/>
            </p:cNvSpPr>
            <p:nvPr/>
          </p:nvSpPr>
          <p:spPr bwMode="auto">
            <a:xfrm>
              <a:off x="5193" y="1434"/>
              <a:ext cx="0" cy="4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3" name="Line 11"/>
            <p:cNvSpPr>
              <a:spLocks noChangeShapeType="1"/>
            </p:cNvSpPr>
            <p:nvPr/>
          </p:nvSpPr>
          <p:spPr bwMode="auto">
            <a:xfrm>
              <a:off x="5420" y="1434"/>
              <a:ext cx="0" cy="4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4" name="Text Box 12"/>
            <p:cNvSpPr txBox="1">
              <a:spLocks noChangeArrowheads="1"/>
            </p:cNvSpPr>
            <p:nvPr/>
          </p:nvSpPr>
          <p:spPr bwMode="auto">
            <a:xfrm>
              <a:off x="4014" y="1797"/>
              <a:ext cx="17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lang="en-US" altLang="zh-CN" sz="1800" b="0"/>
                <a:t> a[0] a[1]  a[2] a[3] a[4]a[5]</a:t>
              </a:r>
            </a:p>
          </p:txBody>
        </p:sp>
        <p:sp>
          <p:nvSpPr>
            <p:cNvPr id="29715" name="AutoShape 13"/>
            <p:cNvSpPr>
              <a:spLocks/>
            </p:cNvSpPr>
            <p:nvPr/>
          </p:nvSpPr>
          <p:spPr bwMode="auto">
            <a:xfrm rot="-5400000">
              <a:off x="4750" y="692"/>
              <a:ext cx="182" cy="1292"/>
            </a:xfrm>
            <a:prstGeom prst="rightBracket">
              <a:avLst>
                <a:gd name="adj" fmla="val 59158"/>
              </a:avLst>
            </a:prstGeom>
            <a:noFill/>
            <a:ln w="9525">
              <a:solidFill>
                <a:srgbClr val="FF33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rot="10800000" wrap="none" anchor="ctr"/>
            <a:lstStyle/>
            <a:p>
              <a:pPr algn="ctr"/>
              <a:endParaRPr kumimoji="1" lang="zh-CN" altLang="zh-CN" sz="2400" b="0"/>
            </a:p>
          </p:txBody>
        </p:sp>
        <p:sp>
          <p:nvSpPr>
            <p:cNvPr id="29716" name="AutoShape 14"/>
            <p:cNvSpPr>
              <a:spLocks/>
            </p:cNvSpPr>
            <p:nvPr/>
          </p:nvSpPr>
          <p:spPr bwMode="auto">
            <a:xfrm rot="-5400000">
              <a:off x="4831" y="980"/>
              <a:ext cx="136" cy="771"/>
            </a:xfrm>
            <a:prstGeom prst="rightBracket">
              <a:avLst>
                <a:gd name="adj" fmla="val 47243"/>
              </a:avLst>
            </a:prstGeom>
            <a:noFill/>
            <a:ln w="9525">
              <a:solidFill>
                <a:srgbClr val="FF33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rot="10800000" wrap="none" anchor="ctr"/>
            <a:lstStyle/>
            <a:p>
              <a:pPr algn="ctr"/>
              <a:endParaRPr kumimoji="1" lang="zh-CN" altLang="zh-CN" sz="2400" b="0"/>
            </a:p>
          </p:txBody>
        </p:sp>
        <p:sp>
          <p:nvSpPr>
            <p:cNvPr id="29717" name="AutoShape 15"/>
            <p:cNvSpPr>
              <a:spLocks/>
            </p:cNvSpPr>
            <p:nvPr/>
          </p:nvSpPr>
          <p:spPr bwMode="auto">
            <a:xfrm rot="-5400000">
              <a:off x="4906" y="1264"/>
              <a:ext cx="90" cy="250"/>
            </a:xfrm>
            <a:prstGeom prst="rightBracket">
              <a:avLst>
                <a:gd name="adj" fmla="val 23148"/>
              </a:avLst>
            </a:prstGeom>
            <a:noFill/>
            <a:ln w="9525">
              <a:solidFill>
                <a:srgbClr val="FF33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rot="10800000" wrap="none" anchor="ctr"/>
            <a:lstStyle/>
            <a:p>
              <a:pPr algn="ctr"/>
              <a:endParaRPr kumimoji="1" lang="zh-CN" altLang="zh-CN" sz="2400" b="0"/>
            </a:p>
          </p:txBody>
        </p:sp>
      </p:grpSp>
      <p:sp>
        <p:nvSpPr>
          <p:cNvPr id="99345" name="Rectangle 17"/>
          <p:cNvSpPr>
            <a:spLocks noChangeArrowheads="1"/>
          </p:cNvSpPr>
          <p:nvPr/>
        </p:nvSpPr>
        <p:spPr bwMode="auto">
          <a:xfrm>
            <a:off x="828675" y="2967038"/>
            <a:ext cx="3671888" cy="720725"/>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0"/>
          </a:p>
        </p:txBody>
      </p:sp>
      <p:sp>
        <p:nvSpPr>
          <p:cNvPr id="99346" name="Rectangle 18"/>
          <p:cNvSpPr>
            <a:spLocks noChangeArrowheads="1"/>
          </p:cNvSpPr>
          <p:nvPr/>
        </p:nvSpPr>
        <p:spPr bwMode="auto">
          <a:xfrm>
            <a:off x="814388" y="5616575"/>
            <a:ext cx="3744912" cy="647700"/>
          </a:xfrm>
          <a:prstGeom prst="rect">
            <a:avLst/>
          </a:prstGeom>
          <a:noFill/>
          <a:ln w="381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0"/>
              <a:t> </a:t>
            </a:r>
          </a:p>
        </p:txBody>
      </p:sp>
      <p:sp>
        <p:nvSpPr>
          <p:cNvPr id="40962" name="Rectangle 2"/>
          <p:cNvSpPr>
            <a:spLocks noChangeArrowheads="1"/>
          </p:cNvSpPr>
          <p:nvPr/>
        </p:nvSpPr>
        <p:spPr bwMode="auto">
          <a:xfrm>
            <a:off x="468313" y="188913"/>
            <a:ext cx="6705600" cy="431800"/>
          </a:xfrm>
          <a:prstGeom prst="rect">
            <a:avLst/>
          </a:prstGeom>
          <a:noFill/>
          <a:ln w="9525">
            <a:noFill/>
            <a:miter lim="800000"/>
            <a:headEnd/>
            <a:tailEnd/>
          </a:ln>
        </p:spPr>
        <p:txBody>
          <a:bodyPr anchor="ctr"/>
          <a:lstStyle/>
          <a:p>
            <a:pPr defTabSz="762000" eaLnBrk="0" hangingPunct="0">
              <a:defRPr/>
            </a:pPr>
            <a:r>
              <a:rPr kumimoji="1" lang="en-US" altLang="zh-CN" sz="3200">
                <a:effectLst>
                  <a:outerShdw blurRad="38100" dist="38100" dir="2700000" algn="tl">
                    <a:srgbClr val="FFFFFF"/>
                  </a:outerShdw>
                </a:effectLst>
                <a:latin typeface="黑体" pitchFamily="2" charset="-122"/>
                <a:ea typeface="黑体" pitchFamily="2" charset="-122"/>
              </a:rPr>
              <a:t>7.2.3   </a:t>
            </a:r>
            <a:r>
              <a:rPr kumimoji="1" lang="zh-CN" altLang="en-US" sz="3200">
                <a:effectLst>
                  <a:outerShdw blurRad="38100" dist="38100" dir="2700000" algn="tl">
                    <a:srgbClr val="FFFFFF"/>
                  </a:outerShdw>
                </a:effectLst>
                <a:latin typeface="黑体" pitchFamily="2" charset="-122"/>
                <a:ea typeface="黑体" pitchFamily="2" charset="-122"/>
              </a:rPr>
              <a:t>一维数组应用举例</a:t>
            </a:r>
          </a:p>
        </p:txBody>
      </p:sp>
      <p:sp>
        <p:nvSpPr>
          <p:cNvPr id="15374" name="Text Box 14"/>
          <p:cNvSpPr txBox="1">
            <a:spLocks noChangeArrowheads="1"/>
          </p:cNvSpPr>
          <p:nvPr/>
        </p:nvSpPr>
        <p:spPr bwMode="auto">
          <a:xfrm>
            <a:off x="5148263" y="5373688"/>
            <a:ext cx="3779837" cy="396875"/>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lang="zh-CN" altLang="en-US" sz="2000">
                <a:latin typeface="宋体" pitchFamily="2" charset="-122"/>
              </a:rPr>
              <a:t>运行程序时如何输入数据？</a:t>
            </a:r>
          </a:p>
        </p:txBody>
      </p:sp>
      <p:sp>
        <p:nvSpPr>
          <p:cNvPr id="3" name="Text Box 14"/>
          <p:cNvSpPr txBox="1">
            <a:spLocks noChangeArrowheads="1"/>
          </p:cNvSpPr>
          <p:nvPr/>
        </p:nvSpPr>
        <p:spPr bwMode="auto">
          <a:xfrm>
            <a:off x="5148263" y="5949950"/>
            <a:ext cx="3743325" cy="4572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lang="en-US" altLang="zh-CN" sz="2000">
                <a:latin typeface="宋体" pitchFamily="2" charset="-122"/>
              </a:rPr>
              <a:t>3 4 1 5 6 2</a:t>
            </a:r>
            <a:r>
              <a:rPr lang="zh-CN" altLang="en-US" sz="2400"/>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9332"/>
                                        </p:tgtEl>
                                        <p:attrNameLst>
                                          <p:attrName>style.visibility</p:attrName>
                                        </p:attrNameLst>
                                      </p:cBhvr>
                                      <p:to>
                                        <p:strVal val="visible"/>
                                      </p:to>
                                    </p:set>
                                    <p:animEffect transition="in" filter="box(in)">
                                      <p:cBhvr>
                                        <p:cTn id="7" dur="500"/>
                                        <p:tgtEl>
                                          <p:spTgt spid="993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99331">
                                            <p:txEl>
                                              <p:pRg st="0" end="0"/>
                                            </p:txEl>
                                          </p:spTgt>
                                        </p:tgtEl>
                                        <p:attrNameLst>
                                          <p:attrName>style.visibility</p:attrName>
                                        </p:attrNameLst>
                                      </p:cBhvr>
                                      <p:to>
                                        <p:strVal val="visible"/>
                                      </p:to>
                                    </p:set>
                                    <p:animEffect transition="in" filter="wipe(up)">
                                      <p:cBhvr>
                                        <p:cTn id="16" dur="500"/>
                                        <p:tgtEl>
                                          <p:spTgt spid="99331">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99331">
                                            <p:txEl>
                                              <p:pRg st="1" end="1"/>
                                            </p:txEl>
                                          </p:spTgt>
                                        </p:tgtEl>
                                        <p:attrNameLst>
                                          <p:attrName>style.visibility</p:attrName>
                                        </p:attrNameLst>
                                      </p:cBhvr>
                                      <p:to>
                                        <p:strVal val="visible"/>
                                      </p:to>
                                    </p:set>
                                    <p:animEffect transition="in" filter="wipe(up)">
                                      <p:cBhvr>
                                        <p:cTn id="21" dur="500"/>
                                        <p:tgtEl>
                                          <p:spTgt spid="99331">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99331">
                                            <p:txEl>
                                              <p:pRg st="2" end="2"/>
                                            </p:txEl>
                                          </p:spTgt>
                                        </p:tgtEl>
                                        <p:attrNameLst>
                                          <p:attrName>style.visibility</p:attrName>
                                        </p:attrNameLst>
                                      </p:cBhvr>
                                      <p:to>
                                        <p:strVal val="visible"/>
                                      </p:to>
                                    </p:set>
                                    <p:animEffect transition="in" filter="wipe(up)">
                                      <p:cBhvr>
                                        <p:cTn id="26" dur="500"/>
                                        <p:tgtEl>
                                          <p:spTgt spid="99331">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99331">
                                            <p:txEl>
                                              <p:pRg st="3" end="3"/>
                                            </p:txEl>
                                          </p:spTgt>
                                        </p:tgtEl>
                                        <p:attrNameLst>
                                          <p:attrName>style.visibility</p:attrName>
                                        </p:attrNameLst>
                                      </p:cBhvr>
                                      <p:to>
                                        <p:strVal val="visible"/>
                                      </p:to>
                                    </p:set>
                                    <p:animEffect transition="in" filter="wipe(up)">
                                      <p:cBhvr>
                                        <p:cTn id="31" dur="500"/>
                                        <p:tgtEl>
                                          <p:spTgt spid="99331">
                                            <p:txEl>
                                              <p:pRg st="3" end="3"/>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99331">
                                            <p:txEl>
                                              <p:pRg st="4" end="4"/>
                                            </p:txEl>
                                          </p:spTgt>
                                        </p:tgtEl>
                                        <p:attrNameLst>
                                          <p:attrName>style.visibility</p:attrName>
                                        </p:attrNameLst>
                                      </p:cBhvr>
                                      <p:to>
                                        <p:strVal val="visible"/>
                                      </p:to>
                                    </p:set>
                                    <p:animEffect transition="in" filter="wipe(up)">
                                      <p:cBhvr>
                                        <p:cTn id="36" dur="500"/>
                                        <p:tgtEl>
                                          <p:spTgt spid="99331">
                                            <p:txEl>
                                              <p:pRg st="4" end="4"/>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99331">
                                            <p:txEl>
                                              <p:pRg st="5" end="5"/>
                                            </p:txEl>
                                          </p:spTgt>
                                        </p:tgtEl>
                                        <p:attrNameLst>
                                          <p:attrName>style.visibility</p:attrName>
                                        </p:attrNameLst>
                                      </p:cBhvr>
                                      <p:to>
                                        <p:strVal val="visible"/>
                                      </p:to>
                                    </p:set>
                                    <p:animEffect transition="in" filter="wipe(up)">
                                      <p:cBhvr>
                                        <p:cTn id="41" dur="500"/>
                                        <p:tgtEl>
                                          <p:spTgt spid="99331">
                                            <p:txEl>
                                              <p:pRg st="5" end="5"/>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99331">
                                            <p:txEl>
                                              <p:pRg st="6" end="6"/>
                                            </p:txEl>
                                          </p:spTgt>
                                        </p:tgtEl>
                                        <p:attrNameLst>
                                          <p:attrName>style.visibility</p:attrName>
                                        </p:attrNameLst>
                                      </p:cBhvr>
                                      <p:to>
                                        <p:strVal val="visible"/>
                                      </p:to>
                                    </p:set>
                                    <p:animEffect transition="in" filter="wipe(up)">
                                      <p:cBhvr>
                                        <p:cTn id="46" dur="500"/>
                                        <p:tgtEl>
                                          <p:spTgt spid="99331">
                                            <p:txEl>
                                              <p:pRg st="6" end="6"/>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99331">
                                            <p:txEl>
                                              <p:pRg st="7" end="7"/>
                                            </p:txEl>
                                          </p:spTgt>
                                        </p:tgtEl>
                                        <p:attrNameLst>
                                          <p:attrName>style.visibility</p:attrName>
                                        </p:attrNameLst>
                                      </p:cBhvr>
                                      <p:to>
                                        <p:strVal val="visible"/>
                                      </p:to>
                                    </p:set>
                                    <p:animEffect transition="in" filter="wipe(up)">
                                      <p:cBhvr>
                                        <p:cTn id="51" dur="500"/>
                                        <p:tgtEl>
                                          <p:spTgt spid="99331">
                                            <p:txEl>
                                              <p:pRg st="7" end="7"/>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99331">
                                            <p:txEl>
                                              <p:pRg st="8" end="8"/>
                                            </p:txEl>
                                          </p:spTgt>
                                        </p:tgtEl>
                                        <p:attrNameLst>
                                          <p:attrName>style.visibility</p:attrName>
                                        </p:attrNameLst>
                                      </p:cBhvr>
                                      <p:to>
                                        <p:strVal val="visible"/>
                                      </p:to>
                                    </p:set>
                                    <p:animEffect transition="in" filter="wipe(up)">
                                      <p:cBhvr>
                                        <p:cTn id="56" dur="500"/>
                                        <p:tgtEl>
                                          <p:spTgt spid="99331">
                                            <p:txEl>
                                              <p:pRg st="8" end="8"/>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99331">
                                            <p:txEl>
                                              <p:pRg st="9" end="9"/>
                                            </p:txEl>
                                          </p:spTgt>
                                        </p:tgtEl>
                                        <p:attrNameLst>
                                          <p:attrName>style.visibility</p:attrName>
                                        </p:attrNameLst>
                                      </p:cBhvr>
                                      <p:to>
                                        <p:strVal val="visible"/>
                                      </p:to>
                                    </p:set>
                                    <p:animEffect transition="in" filter="wipe(up)">
                                      <p:cBhvr>
                                        <p:cTn id="61" dur="500"/>
                                        <p:tgtEl>
                                          <p:spTgt spid="99331">
                                            <p:txEl>
                                              <p:pRg st="9" end="9"/>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99331">
                                            <p:txEl>
                                              <p:pRg st="10" end="10"/>
                                            </p:txEl>
                                          </p:spTgt>
                                        </p:tgtEl>
                                        <p:attrNameLst>
                                          <p:attrName>style.visibility</p:attrName>
                                        </p:attrNameLst>
                                      </p:cBhvr>
                                      <p:to>
                                        <p:strVal val="visible"/>
                                      </p:to>
                                    </p:set>
                                    <p:animEffect transition="in" filter="wipe(up)">
                                      <p:cBhvr>
                                        <p:cTn id="66" dur="500"/>
                                        <p:tgtEl>
                                          <p:spTgt spid="99331">
                                            <p:txEl>
                                              <p:pRg st="10" end="10"/>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99331">
                                            <p:txEl>
                                              <p:pRg st="11" end="11"/>
                                            </p:txEl>
                                          </p:spTgt>
                                        </p:tgtEl>
                                        <p:attrNameLst>
                                          <p:attrName>style.visibility</p:attrName>
                                        </p:attrNameLst>
                                      </p:cBhvr>
                                      <p:to>
                                        <p:strVal val="visible"/>
                                      </p:to>
                                    </p:set>
                                    <p:animEffect transition="in" filter="wipe(up)">
                                      <p:cBhvr>
                                        <p:cTn id="71" dur="500"/>
                                        <p:tgtEl>
                                          <p:spTgt spid="99331">
                                            <p:txEl>
                                              <p:pRg st="11" end="11"/>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99331">
                                            <p:txEl>
                                              <p:pRg st="12" end="12"/>
                                            </p:txEl>
                                          </p:spTgt>
                                        </p:tgtEl>
                                        <p:attrNameLst>
                                          <p:attrName>style.visibility</p:attrName>
                                        </p:attrNameLst>
                                      </p:cBhvr>
                                      <p:to>
                                        <p:strVal val="visible"/>
                                      </p:to>
                                    </p:set>
                                    <p:animEffect transition="in" filter="wipe(up)">
                                      <p:cBhvr>
                                        <p:cTn id="76" dur="500"/>
                                        <p:tgtEl>
                                          <p:spTgt spid="99331">
                                            <p:txEl>
                                              <p:pRg st="12" end="12"/>
                                            </p:txEl>
                                          </p:spTgt>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99331">
                                            <p:txEl>
                                              <p:pRg st="13" end="13"/>
                                            </p:txEl>
                                          </p:spTgt>
                                        </p:tgtEl>
                                        <p:attrNameLst>
                                          <p:attrName>style.visibility</p:attrName>
                                        </p:attrNameLst>
                                      </p:cBhvr>
                                      <p:to>
                                        <p:strVal val="visible"/>
                                      </p:to>
                                    </p:set>
                                    <p:animEffect transition="in" filter="wipe(up)">
                                      <p:cBhvr>
                                        <p:cTn id="81" dur="500"/>
                                        <p:tgtEl>
                                          <p:spTgt spid="99331">
                                            <p:txEl>
                                              <p:pRg st="13" end="13"/>
                                            </p:txEl>
                                          </p:spTgt>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99331">
                                            <p:txEl>
                                              <p:pRg st="14" end="14"/>
                                            </p:txEl>
                                          </p:spTgt>
                                        </p:tgtEl>
                                        <p:attrNameLst>
                                          <p:attrName>style.visibility</p:attrName>
                                        </p:attrNameLst>
                                      </p:cBhvr>
                                      <p:to>
                                        <p:strVal val="visible"/>
                                      </p:to>
                                    </p:set>
                                    <p:animEffect transition="in" filter="wipe(up)">
                                      <p:cBhvr>
                                        <p:cTn id="86" dur="500"/>
                                        <p:tgtEl>
                                          <p:spTgt spid="99331">
                                            <p:txEl>
                                              <p:pRg st="14" end="14"/>
                                            </p:txEl>
                                          </p:spTgt>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99345"/>
                                        </p:tgtEl>
                                        <p:attrNameLst>
                                          <p:attrName>style.visibility</p:attrName>
                                        </p:attrNameLst>
                                      </p:cBhvr>
                                      <p:to>
                                        <p:strVal val="visible"/>
                                      </p:to>
                                    </p:set>
                                    <p:animEffect transition="in" filter="wipe(down)">
                                      <p:cBhvr>
                                        <p:cTn id="91" dur="500"/>
                                        <p:tgtEl>
                                          <p:spTgt spid="99345"/>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99346"/>
                                        </p:tgtEl>
                                        <p:attrNameLst>
                                          <p:attrName>style.visibility</p:attrName>
                                        </p:attrNameLst>
                                      </p:cBhvr>
                                      <p:to>
                                        <p:strVal val="visible"/>
                                      </p:to>
                                    </p:set>
                                    <p:animEffect transition="in" filter="wipe(down)">
                                      <p:cBhvr>
                                        <p:cTn id="96" dur="500"/>
                                        <p:tgtEl>
                                          <p:spTgt spid="99346"/>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5374"/>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bldLvl="3" autoUpdateAnimBg="0"/>
      <p:bldP spid="99332" grpId="0" animBg="1"/>
      <p:bldP spid="99345" grpId="0" animBg="1"/>
      <p:bldP spid="99346" grpId="0" animBg="1"/>
      <p:bldP spid="15374"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522" name="Group 2"/>
          <p:cNvGrpSpPr>
            <a:grpSpLocks/>
          </p:cNvGrpSpPr>
          <p:nvPr/>
        </p:nvGrpSpPr>
        <p:grpSpPr bwMode="auto">
          <a:xfrm>
            <a:off x="5076825" y="1700213"/>
            <a:ext cx="3886200" cy="4762500"/>
            <a:chOff x="3048" y="1080"/>
            <a:chExt cx="2448" cy="3000"/>
          </a:xfrm>
        </p:grpSpPr>
        <p:sp>
          <p:nvSpPr>
            <p:cNvPr id="30746" name="Rectangle 3"/>
            <p:cNvSpPr>
              <a:spLocks noChangeArrowheads="1"/>
            </p:cNvSpPr>
            <p:nvPr/>
          </p:nvSpPr>
          <p:spPr bwMode="auto">
            <a:xfrm>
              <a:off x="3048" y="1080"/>
              <a:ext cx="2448" cy="3000"/>
            </a:xfrm>
            <a:prstGeom prst="rect">
              <a:avLst/>
            </a:prstGeom>
            <a:solidFill>
              <a:srgbClr val="FFFFFF"/>
            </a:solidFill>
            <a:ln w="38100">
              <a:solidFill>
                <a:srgbClr val="0000FF"/>
              </a:solidFill>
              <a:miter lim="800000"/>
              <a:headEnd/>
              <a:tailEnd/>
            </a:ln>
            <a:effectLst>
              <a:outerShdw dist="107763" dir="2700000" algn="ctr" rotWithShape="0">
                <a:schemeClr val="bg2">
                  <a:alpha val="50000"/>
                </a:schemeClr>
              </a:outerShdw>
            </a:effectLst>
          </p:spPr>
          <p:txBody>
            <a:bodyPr wrap="none" lIns="90000" tIns="46800" rIns="90000" bIns="46800" anchor="ctr">
              <a:spAutoFit/>
            </a:bodyPr>
            <a:lstStyle/>
            <a:p>
              <a:endParaRPr lang="zh-CN" altLang="en-US" b="0"/>
            </a:p>
          </p:txBody>
        </p:sp>
        <p:sp>
          <p:nvSpPr>
            <p:cNvPr id="30747" name="Rectangle 4"/>
            <p:cNvSpPr>
              <a:spLocks noChangeArrowheads="1"/>
            </p:cNvSpPr>
            <p:nvPr/>
          </p:nvSpPr>
          <p:spPr bwMode="auto">
            <a:xfrm>
              <a:off x="3585" y="1279"/>
              <a:ext cx="986" cy="2424"/>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b="0"/>
            </a:p>
          </p:txBody>
        </p:sp>
        <p:sp>
          <p:nvSpPr>
            <p:cNvPr id="30748" name="Line 5"/>
            <p:cNvSpPr>
              <a:spLocks noChangeShapeType="1"/>
            </p:cNvSpPr>
            <p:nvPr/>
          </p:nvSpPr>
          <p:spPr bwMode="auto">
            <a:xfrm>
              <a:off x="3578" y="2001"/>
              <a:ext cx="986"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30749" name="Line 6"/>
            <p:cNvSpPr>
              <a:spLocks noChangeShapeType="1"/>
            </p:cNvSpPr>
            <p:nvPr/>
          </p:nvSpPr>
          <p:spPr bwMode="auto">
            <a:xfrm>
              <a:off x="3592" y="2251"/>
              <a:ext cx="986"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30750" name="Line 7"/>
            <p:cNvSpPr>
              <a:spLocks noChangeShapeType="1"/>
            </p:cNvSpPr>
            <p:nvPr/>
          </p:nvSpPr>
          <p:spPr bwMode="auto">
            <a:xfrm>
              <a:off x="3578" y="2480"/>
              <a:ext cx="986"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0751" name="Line 8"/>
            <p:cNvSpPr>
              <a:spLocks noChangeShapeType="1"/>
            </p:cNvSpPr>
            <p:nvPr/>
          </p:nvSpPr>
          <p:spPr bwMode="auto">
            <a:xfrm>
              <a:off x="3590" y="2708"/>
              <a:ext cx="986"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07529" name="Text Box 9"/>
            <p:cNvSpPr txBox="1">
              <a:spLocks noChangeArrowheads="1"/>
            </p:cNvSpPr>
            <p:nvPr/>
          </p:nvSpPr>
          <p:spPr bwMode="auto">
            <a:xfrm>
              <a:off x="4602" y="1255"/>
              <a:ext cx="355" cy="2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defRPr/>
              </a:pPr>
              <a:r>
                <a:rPr kumimoji="1" lang="en-US" altLang="zh-CN" sz="2000" b="0">
                  <a:solidFill>
                    <a:srgbClr val="CC3300"/>
                  </a:solidFill>
                  <a:effectLst>
                    <a:outerShdw blurRad="38100" dist="38100" dir="2700000" algn="tl">
                      <a:srgbClr val="C0C0C0"/>
                    </a:outerShdw>
                  </a:effectLst>
                </a:rPr>
                <a:t>f[0]</a:t>
              </a:r>
            </a:p>
          </p:txBody>
        </p:sp>
        <p:sp>
          <p:nvSpPr>
            <p:cNvPr id="107530" name="Text Box 10"/>
            <p:cNvSpPr txBox="1">
              <a:spLocks noChangeArrowheads="1"/>
            </p:cNvSpPr>
            <p:nvPr/>
          </p:nvSpPr>
          <p:spPr bwMode="auto">
            <a:xfrm>
              <a:off x="4602" y="1486"/>
              <a:ext cx="355" cy="2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defRPr/>
              </a:pPr>
              <a:r>
                <a:rPr kumimoji="1" lang="en-US" altLang="zh-CN" sz="2000" b="0">
                  <a:solidFill>
                    <a:srgbClr val="CC3300"/>
                  </a:solidFill>
                  <a:effectLst>
                    <a:outerShdw blurRad="38100" dist="38100" dir="2700000" algn="tl">
                      <a:srgbClr val="C0C0C0"/>
                    </a:outerShdw>
                  </a:effectLst>
                </a:rPr>
                <a:t>f[1]</a:t>
              </a:r>
            </a:p>
          </p:txBody>
        </p:sp>
        <p:sp>
          <p:nvSpPr>
            <p:cNvPr id="107531" name="Text Box 11"/>
            <p:cNvSpPr txBox="1">
              <a:spLocks noChangeArrowheads="1"/>
            </p:cNvSpPr>
            <p:nvPr/>
          </p:nvSpPr>
          <p:spPr bwMode="auto">
            <a:xfrm>
              <a:off x="4602" y="1735"/>
              <a:ext cx="355" cy="2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defRPr/>
              </a:pPr>
              <a:r>
                <a:rPr kumimoji="1" lang="en-US" altLang="zh-CN" sz="2000" b="0">
                  <a:solidFill>
                    <a:srgbClr val="CC3300"/>
                  </a:solidFill>
                  <a:effectLst>
                    <a:outerShdw blurRad="38100" dist="38100" dir="2700000" algn="tl">
                      <a:srgbClr val="C0C0C0"/>
                    </a:outerShdw>
                  </a:effectLst>
                </a:rPr>
                <a:t>f[2]</a:t>
              </a:r>
            </a:p>
          </p:txBody>
        </p:sp>
        <p:sp>
          <p:nvSpPr>
            <p:cNvPr id="107532" name="Text Box 12"/>
            <p:cNvSpPr txBox="1">
              <a:spLocks noChangeArrowheads="1"/>
            </p:cNvSpPr>
            <p:nvPr/>
          </p:nvSpPr>
          <p:spPr bwMode="auto">
            <a:xfrm>
              <a:off x="4602" y="1966"/>
              <a:ext cx="355" cy="2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defRPr/>
              </a:pPr>
              <a:r>
                <a:rPr kumimoji="1" lang="en-US" altLang="zh-CN" sz="2000" b="0">
                  <a:solidFill>
                    <a:srgbClr val="CC3300"/>
                  </a:solidFill>
                  <a:effectLst>
                    <a:outerShdw blurRad="38100" dist="38100" dir="2700000" algn="tl">
                      <a:srgbClr val="C0C0C0"/>
                    </a:outerShdw>
                  </a:effectLst>
                </a:rPr>
                <a:t>f[3]</a:t>
              </a:r>
            </a:p>
          </p:txBody>
        </p:sp>
        <p:sp>
          <p:nvSpPr>
            <p:cNvPr id="107533" name="Text Box 13"/>
            <p:cNvSpPr txBox="1">
              <a:spLocks noChangeArrowheads="1"/>
            </p:cNvSpPr>
            <p:nvPr/>
          </p:nvSpPr>
          <p:spPr bwMode="auto">
            <a:xfrm>
              <a:off x="4602" y="2215"/>
              <a:ext cx="355" cy="2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defRPr/>
              </a:pPr>
              <a:r>
                <a:rPr kumimoji="1" lang="en-US" altLang="zh-CN" sz="2000" b="0">
                  <a:solidFill>
                    <a:srgbClr val="CC3300"/>
                  </a:solidFill>
                  <a:effectLst>
                    <a:outerShdw blurRad="38100" dist="38100" dir="2700000" algn="tl">
                      <a:srgbClr val="C0C0C0"/>
                    </a:outerShdw>
                  </a:effectLst>
                </a:rPr>
                <a:t>f[4]</a:t>
              </a:r>
            </a:p>
          </p:txBody>
        </p:sp>
        <p:sp>
          <p:nvSpPr>
            <p:cNvPr id="107534" name="Text Box 14"/>
            <p:cNvSpPr txBox="1">
              <a:spLocks noChangeArrowheads="1"/>
            </p:cNvSpPr>
            <p:nvPr/>
          </p:nvSpPr>
          <p:spPr bwMode="auto">
            <a:xfrm>
              <a:off x="4602" y="2473"/>
              <a:ext cx="355" cy="2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defRPr/>
              </a:pPr>
              <a:r>
                <a:rPr kumimoji="1" lang="en-US" altLang="zh-CN" sz="2000" b="0">
                  <a:solidFill>
                    <a:srgbClr val="CC3300"/>
                  </a:solidFill>
                  <a:effectLst>
                    <a:outerShdw blurRad="38100" dist="38100" dir="2700000" algn="tl">
                      <a:srgbClr val="C0C0C0"/>
                    </a:outerShdw>
                  </a:effectLst>
                </a:rPr>
                <a:t>f[5]</a:t>
              </a:r>
            </a:p>
          </p:txBody>
        </p:sp>
        <p:sp>
          <p:nvSpPr>
            <p:cNvPr id="107535" name="Text Box 15"/>
            <p:cNvSpPr txBox="1">
              <a:spLocks noChangeArrowheads="1"/>
            </p:cNvSpPr>
            <p:nvPr/>
          </p:nvSpPr>
          <p:spPr bwMode="auto">
            <a:xfrm>
              <a:off x="4587" y="3451"/>
              <a:ext cx="435" cy="2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defRPr/>
              </a:pPr>
              <a:r>
                <a:rPr kumimoji="1" lang="en-US" altLang="zh-CN" sz="2000" b="0">
                  <a:solidFill>
                    <a:srgbClr val="CC3300"/>
                  </a:solidFill>
                  <a:effectLst>
                    <a:outerShdw blurRad="38100" dist="38100" dir="2700000" algn="tl">
                      <a:srgbClr val="C0C0C0"/>
                    </a:outerShdw>
                  </a:effectLst>
                </a:rPr>
                <a:t>f[19]</a:t>
              </a:r>
            </a:p>
          </p:txBody>
        </p:sp>
        <p:sp>
          <p:nvSpPr>
            <p:cNvPr id="30759" name="Text Box 16"/>
            <p:cNvSpPr txBox="1">
              <a:spLocks noChangeArrowheads="1"/>
            </p:cNvSpPr>
            <p:nvPr/>
          </p:nvSpPr>
          <p:spPr bwMode="auto">
            <a:xfrm>
              <a:off x="4035" y="2811"/>
              <a:ext cx="306" cy="498"/>
            </a:xfrm>
            <a:prstGeom prst="rect">
              <a:avLst/>
            </a:prstGeom>
            <a:solidFill>
              <a:srgbClr val="FFFFFF"/>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vert="eaVert" wrap="none" lIns="90000" tIns="46800" rIns="90000" bIns="46800" anchor="ct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ctr" eaLnBrk="1" hangingPunct="1"/>
              <a:r>
                <a:rPr kumimoji="1" lang="en-US" altLang="zh-CN" sz="2000">
                  <a:solidFill>
                    <a:schemeClr val="bg2"/>
                  </a:solidFill>
                </a:rPr>
                <a:t>……...</a:t>
              </a:r>
            </a:p>
          </p:txBody>
        </p:sp>
        <p:sp>
          <p:nvSpPr>
            <p:cNvPr id="107537" name="Text Box 17"/>
            <p:cNvSpPr txBox="1">
              <a:spLocks noChangeArrowheads="1"/>
            </p:cNvSpPr>
            <p:nvPr/>
          </p:nvSpPr>
          <p:spPr bwMode="auto">
            <a:xfrm>
              <a:off x="3975" y="1531"/>
              <a:ext cx="196" cy="2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defRPr/>
              </a:pPr>
              <a:r>
                <a:rPr kumimoji="1" lang="en-US" altLang="zh-CN" sz="2000">
                  <a:effectLst>
                    <a:outerShdw blurRad="38100" dist="38100" dir="2700000" algn="tl">
                      <a:srgbClr val="C0C0C0"/>
                    </a:outerShdw>
                  </a:effectLst>
                </a:rPr>
                <a:t>1</a:t>
              </a:r>
            </a:p>
          </p:txBody>
        </p:sp>
        <p:sp>
          <p:nvSpPr>
            <p:cNvPr id="107538" name="Text Box 18"/>
            <p:cNvSpPr txBox="1">
              <a:spLocks noChangeArrowheads="1"/>
            </p:cNvSpPr>
            <p:nvPr/>
          </p:nvSpPr>
          <p:spPr bwMode="auto">
            <a:xfrm>
              <a:off x="3879" y="3442"/>
              <a:ext cx="435" cy="2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defRPr/>
              </a:pPr>
              <a:r>
                <a:rPr kumimoji="1" lang="en-US" altLang="zh-CN" sz="2000">
                  <a:effectLst>
                    <a:outerShdw blurRad="38100" dist="38100" dir="2700000" algn="tl">
                      <a:srgbClr val="C0C0C0"/>
                    </a:outerShdw>
                  </a:effectLst>
                </a:rPr>
                <a:t>f[19]</a:t>
              </a:r>
            </a:p>
          </p:txBody>
        </p:sp>
        <p:sp>
          <p:nvSpPr>
            <p:cNvPr id="107539" name="Text Box 19"/>
            <p:cNvSpPr txBox="1">
              <a:spLocks noChangeArrowheads="1"/>
            </p:cNvSpPr>
            <p:nvPr/>
          </p:nvSpPr>
          <p:spPr bwMode="auto">
            <a:xfrm>
              <a:off x="3340" y="1525"/>
              <a:ext cx="196" cy="2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defRPr/>
              </a:pPr>
              <a:r>
                <a:rPr kumimoji="1" lang="en-US" altLang="zh-CN" sz="2000" b="0">
                  <a:effectLst>
                    <a:outerShdw blurRad="38100" dist="38100" dir="2700000" algn="tl">
                      <a:srgbClr val="C0C0C0"/>
                    </a:outerShdw>
                  </a:effectLst>
                </a:rPr>
                <a:t>1</a:t>
              </a:r>
            </a:p>
          </p:txBody>
        </p:sp>
        <p:sp>
          <p:nvSpPr>
            <p:cNvPr id="107540" name="Text Box 20"/>
            <p:cNvSpPr txBox="1">
              <a:spLocks noChangeArrowheads="1"/>
            </p:cNvSpPr>
            <p:nvPr/>
          </p:nvSpPr>
          <p:spPr bwMode="auto">
            <a:xfrm>
              <a:off x="3340" y="2242"/>
              <a:ext cx="196" cy="2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defRPr/>
              </a:pPr>
              <a:r>
                <a:rPr kumimoji="1" lang="en-US" altLang="zh-CN" sz="2000" b="0">
                  <a:effectLst>
                    <a:outerShdw blurRad="38100" dist="38100" dir="2700000" algn="tl">
                      <a:srgbClr val="C0C0C0"/>
                    </a:outerShdw>
                  </a:effectLst>
                </a:rPr>
                <a:t>4</a:t>
              </a:r>
            </a:p>
          </p:txBody>
        </p:sp>
        <p:sp>
          <p:nvSpPr>
            <p:cNvPr id="107541" name="Text Box 21"/>
            <p:cNvSpPr txBox="1">
              <a:spLocks noChangeArrowheads="1"/>
            </p:cNvSpPr>
            <p:nvPr/>
          </p:nvSpPr>
          <p:spPr bwMode="auto">
            <a:xfrm>
              <a:off x="3349" y="2491"/>
              <a:ext cx="196" cy="2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defRPr/>
              </a:pPr>
              <a:r>
                <a:rPr kumimoji="1" lang="en-US" altLang="zh-CN" sz="2000" b="0">
                  <a:effectLst>
                    <a:outerShdw blurRad="38100" dist="38100" dir="2700000" algn="tl">
                      <a:srgbClr val="C0C0C0"/>
                    </a:outerShdw>
                  </a:effectLst>
                </a:rPr>
                <a:t>5</a:t>
              </a:r>
            </a:p>
          </p:txBody>
        </p:sp>
        <p:sp>
          <p:nvSpPr>
            <p:cNvPr id="107542" name="Text Box 22"/>
            <p:cNvSpPr txBox="1">
              <a:spLocks noChangeArrowheads="1"/>
            </p:cNvSpPr>
            <p:nvPr/>
          </p:nvSpPr>
          <p:spPr bwMode="auto">
            <a:xfrm>
              <a:off x="3341" y="1741"/>
              <a:ext cx="196" cy="2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defRPr/>
              </a:pPr>
              <a:r>
                <a:rPr kumimoji="1" lang="en-US" altLang="zh-CN" sz="2000" b="0">
                  <a:effectLst>
                    <a:outerShdw blurRad="38100" dist="38100" dir="2700000" algn="tl">
                      <a:srgbClr val="C0C0C0"/>
                    </a:outerShdw>
                  </a:effectLst>
                </a:rPr>
                <a:t>2</a:t>
              </a:r>
            </a:p>
          </p:txBody>
        </p:sp>
        <p:sp>
          <p:nvSpPr>
            <p:cNvPr id="107543" name="Text Box 23"/>
            <p:cNvSpPr txBox="1">
              <a:spLocks noChangeArrowheads="1"/>
            </p:cNvSpPr>
            <p:nvPr/>
          </p:nvSpPr>
          <p:spPr bwMode="auto">
            <a:xfrm>
              <a:off x="3341" y="1993"/>
              <a:ext cx="196" cy="2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defRPr/>
              </a:pPr>
              <a:r>
                <a:rPr kumimoji="1" lang="en-US" altLang="zh-CN" sz="2000" b="0">
                  <a:effectLst>
                    <a:outerShdw blurRad="38100" dist="38100" dir="2700000" algn="tl">
                      <a:srgbClr val="C0C0C0"/>
                    </a:outerShdw>
                  </a:effectLst>
                </a:rPr>
                <a:t>3</a:t>
              </a:r>
            </a:p>
          </p:txBody>
        </p:sp>
        <p:sp>
          <p:nvSpPr>
            <p:cNvPr id="107544" name="Text Box 24"/>
            <p:cNvSpPr txBox="1">
              <a:spLocks noChangeArrowheads="1"/>
            </p:cNvSpPr>
            <p:nvPr/>
          </p:nvSpPr>
          <p:spPr bwMode="auto">
            <a:xfrm>
              <a:off x="3304" y="3469"/>
              <a:ext cx="276" cy="2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defRPr/>
              </a:pPr>
              <a:r>
                <a:rPr kumimoji="1" lang="en-US" altLang="zh-CN" sz="2000" b="0">
                  <a:effectLst>
                    <a:outerShdw blurRad="38100" dist="38100" dir="2700000" algn="tl">
                      <a:srgbClr val="C0C0C0"/>
                    </a:outerShdw>
                  </a:effectLst>
                </a:rPr>
                <a:t>19</a:t>
              </a:r>
            </a:p>
          </p:txBody>
        </p:sp>
        <p:sp>
          <p:nvSpPr>
            <p:cNvPr id="107545" name="Text Box 25"/>
            <p:cNvSpPr txBox="1">
              <a:spLocks noChangeArrowheads="1"/>
            </p:cNvSpPr>
            <p:nvPr/>
          </p:nvSpPr>
          <p:spPr bwMode="auto">
            <a:xfrm>
              <a:off x="3340" y="1271"/>
              <a:ext cx="196" cy="2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defRPr/>
              </a:pPr>
              <a:r>
                <a:rPr kumimoji="1" lang="en-US" altLang="zh-CN" sz="2000" b="0">
                  <a:effectLst>
                    <a:outerShdw blurRad="38100" dist="38100" dir="2700000" algn="tl">
                      <a:srgbClr val="C0C0C0"/>
                    </a:outerShdw>
                  </a:effectLst>
                </a:rPr>
                <a:t>0</a:t>
              </a:r>
            </a:p>
          </p:txBody>
        </p:sp>
        <p:sp>
          <p:nvSpPr>
            <p:cNvPr id="107546" name="Text Box 26"/>
            <p:cNvSpPr txBox="1">
              <a:spLocks noChangeArrowheads="1"/>
            </p:cNvSpPr>
            <p:nvPr/>
          </p:nvSpPr>
          <p:spPr bwMode="auto">
            <a:xfrm>
              <a:off x="3975" y="1273"/>
              <a:ext cx="175" cy="250"/>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a:defRPr/>
              </a:pPr>
              <a:r>
                <a:rPr kumimoji="1" lang="en-US" altLang="zh-CN" sz="2000">
                  <a:effectLst>
                    <a:outerShdw blurRad="38100" dist="38100" dir="2700000" algn="tl">
                      <a:srgbClr val="C0C0C0"/>
                    </a:outerShdw>
                  </a:effectLst>
                </a:rPr>
                <a:t>1</a:t>
              </a:r>
            </a:p>
          </p:txBody>
        </p:sp>
        <p:sp>
          <p:nvSpPr>
            <p:cNvPr id="30770" name="Line 27"/>
            <p:cNvSpPr>
              <a:spLocks noChangeShapeType="1"/>
            </p:cNvSpPr>
            <p:nvPr/>
          </p:nvSpPr>
          <p:spPr bwMode="auto">
            <a:xfrm>
              <a:off x="3577" y="1545"/>
              <a:ext cx="977"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30771" name="Line 28"/>
            <p:cNvSpPr>
              <a:spLocks noChangeShapeType="1"/>
            </p:cNvSpPr>
            <p:nvPr/>
          </p:nvSpPr>
          <p:spPr bwMode="auto">
            <a:xfrm>
              <a:off x="3599" y="1754"/>
              <a:ext cx="977"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30772" name="Line 29"/>
            <p:cNvSpPr>
              <a:spLocks noChangeShapeType="1"/>
            </p:cNvSpPr>
            <p:nvPr/>
          </p:nvSpPr>
          <p:spPr bwMode="auto">
            <a:xfrm>
              <a:off x="3590" y="3476"/>
              <a:ext cx="986"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107550" name="Text Box 30"/>
          <p:cNvSpPr txBox="1">
            <a:spLocks noChangeArrowheads="1"/>
          </p:cNvSpPr>
          <p:nvPr/>
        </p:nvSpPr>
        <p:spPr bwMode="auto">
          <a:xfrm>
            <a:off x="179388" y="188913"/>
            <a:ext cx="5303837"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2400" dirty="0">
                <a:effectLst>
                  <a:outerShdw blurRad="38100" dist="38100" dir="2700000" algn="tl">
                    <a:srgbClr val="C0C0C0"/>
                  </a:outerShdw>
                </a:effectLst>
                <a:latin typeface="宋体" pitchFamily="2" charset="-122"/>
              </a:rPr>
              <a:t>【</a:t>
            </a:r>
            <a:r>
              <a:rPr kumimoji="1" lang="zh-CN" altLang="en-US" sz="2400" dirty="0">
                <a:effectLst>
                  <a:outerShdw blurRad="38100" dist="38100" dir="2700000" algn="tl">
                    <a:srgbClr val="C0C0C0"/>
                  </a:outerShdw>
                </a:effectLst>
                <a:latin typeface="宋体" pitchFamily="2" charset="-122"/>
              </a:rPr>
              <a:t>例</a:t>
            </a:r>
            <a:r>
              <a:rPr kumimoji="1" lang="en-US" altLang="zh-CN" sz="2400" dirty="0">
                <a:effectLst>
                  <a:outerShdw blurRad="38100" dist="38100" dir="2700000" algn="tl">
                    <a:srgbClr val="C0C0C0"/>
                  </a:outerShdw>
                </a:effectLst>
                <a:latin typeface="宋体" pitchFamily="2" charset="-122"/>
              </a:rPr>
              <a:t>2】</a:t>
            </a:r>
            <a:r>
              <a:rPr kumimoji="1" lang="en-US" altLang="zh-CN" sz="2400" dirty="0">
                <a:latin typeface="宋体" pitchFamily="2" charset="-122"/>
              </a:rPr>
              <a:t> </a:t>
            </a:r>
            <a:r>
              <a:rPr kumimoji="1" lang="zh-CN" altLang="en-US" sz="2400" dirty="0">
                <a:effectLst>
                  <a:outerShdw blurRad="38100" dist="38100" dir="2700000" algn="tl">
                    <a:srgbClr val="C0C0C0"/>
                  </a:outerShdw>
                </a:effectLst>
                <a:latin typeface="宋体" pitchFamily="2" charset="-122"/>
              </a:rPr>
              <a:t>用数组求</a:t>
            </a:r>
            <a:r>
              <a:rPr kumimoji="1" lang="en-US" altLang="zh-CN" sz="2400" dirty="0">
                <a:effectLst>
                  <a:outerShdw blurRad="38100" dist="38100" dir="2700000" algn="tl">
                    <a:srgbClr val="C0C0C0"/>
                  </a:outerShdw>
                </a:effectLst>
                <a:latin typeface="宋体" pitchFamily="2" charset="-122"/>
              </a:rPr>
              <a:t>Fibonacci</a:t>
            </a:r>
            <a:r>
              <a:rPr kumimoji="1" lang="zh-CN" altLang="zh-CN" sz="2400" dirty="0">
                <a:effectLst>
                  <a:outerShdw blurRad="38100" dist="38100" dir="2700000" algn="tl">
                    <a:srgbClr val="C0C0C0"/>
                  </a:outerShdw>
                </a:effectLst>
                <a:latin typeface="宋体" pitchFamily="2" charset="-122"/>
              </a:rPr>
              <a:t>数列</a:t>
            </a:r>
            <a:endParaRPr kumimoji="1" lang="zh-CN" altLang="en-US" sz="2400" dirty="0">
              <a:effectLst>
                <a:outerShdw blurRad="38100" dist="38100" dir="2700000" algn="tl">
                  <a:srgbClr val="C0C0C0"/>
                </a:outerShdw>
              </a:effectLst>
              <a:latin typeface="宋体" pitchFamily="2" charset="-122"/>
            </a:endParaRPr>
          </a:p>
          <a:p>
            <a:pPr>
              <a:defRPr/>
            </a:pPr>
            <a:r>
              <a:rPr kumimoji="1" lang="zh-CN" altLang="en-US" sz="2400" dirty="0">
                <a:effectLst>
                  <a:outerShdw blurRad="38100" dist="38100" dir="2700000" algn="tl">
                    <a:srgbClr val="C0C0C0"/>
                  </a:outerShdw>
                </a:effectLst>
                <a:latin typeface="宋体" pitchFamily="2" charset="-122"/>
              </a:rPr>
              <a:t>        </a:t>
            </a:r>
            <a:r>
              <a:rPr kumimoji="1" lang="zh-CN" altLang="zh-CN" sz="2400" dirty="0">
                <a:effectLst>
                  <a:outerShdw blurRad="38100" dist="38100" dir="2700000" algn="tl">
                    <a:srgbClr val="C0C0C0"/>
                  </a:outerShdw>
                </a:effectLst>
                <a:latin typeface="宋体" pitchFamily="2" charset="-122"/>
              </a:rPr>
              <a:t>前20个数</a:t>
            </a:r>
            <a:r>
              <a:rPr kumimoji="1" lang="zh-CN" altLang="en-US" sz="2400" dirty="0">
                <a:effectLst>
                  <a:outerShdw blurRad="38100" dist="38100" dir="2700000" algn="tl">
                    <a:srgbClr val="C0C0C0"/>
                  </a:outerShdw>
                </a:effectLst>
                <a:latin typeface="宋体" pitchFamily="2" charset="-122"/>
              </a:rPr>
              <a:t>。</a:t>
            </a:r>
          </a:p>
        </p:txBody>
      </p:sp>
      <p:grpSp>
        <p:nvGrpSpPr>
          <p:cNvPr id="107551" name="Group 31"/>
          <p:cNvGrpSpPr>
            <a:grpSpLocks/>
          </p:cNvGrpSpPr>
          <p:nvPr/>
        </p:nvGrpSpPr>
        <p:grpSpPr bwMode="auto">
          <a:xfrm>
            <a:off x="6310313" y="2138363"/>
            <a:ext cx="857250" cy="1055687"/>
            <a:chOff x="3975" y="1356"/>
            <a:chExt cx="540" cy="665"/>
          </a:xfrm>
        </p:grpSpPr>
        <p:sp>
          <p:nvSpPr>
            <p:cNvPr id="107552" name="Text Box 32"/>
            <p:cNvSpPr txBox="1">
              <a:spLocks noChangeArrowheads="1"/>
            </p:cNvSpPr>
            <p:nvPr/>
          </p:nvSpPr>
          <p:spPr bwMode="auto">
            <a:xfrm>
              <a:off x="3975" y="177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00FF"/>
                  </a:solidFill>
                  <a:effectLst>
                    <a:outerShdw blurRad="38100" dist="38100" dir="2700000" algn="tl">
                      <a:srgbClr val="C0C0C0"/>
                    </a:outerShdw>
                  </a:effectLst>
                </a:rPr>
                <a:t>2</a:t>
              </a:r>
            </a:p>
          </p:txBody>
        </p:sp>
        <p:grpSp>
          <p:nvGrpSpPr>
            <p:cNvPr id="30743" name="Group 33"/>
            <p:cNvGrpSpPr>
              <a:grpSpLocks/>
            </p:cNvGrpSpPr>
            <p:nvPr/>
          </p:nvGrpSpPr>
          <p:grpSpPr bwMode="auto">
            <a:xfrm>
              <a:off x="4248" y="1356"/>
              <a:ext cx="267" cy="564"/>
              <a:chOff x="3948" y="1404"/>
              <a:chExt cx="267" cy="564"/>
            </a:xfrm>
          </p:grpSpPr>
          <p:sp>
            <p:nvSpPr>
              <p:cNvPr id="30744" name="AutoShape 34"/>
              <p:cNvSpPr>
                <a:spLocks/>
              </p:cNvSpPr>
              <p:nvPr/>
            </p:nvSpPr>
            <p:spPr bwMode="auto">
              <a:xfrm>
                <a:off x="3948" y="1404"/>
                <a:ext cx="132" cy="336"/>
              </a:xfrm>
              <a:prstGeom prst="rightBrace">
                <a:avLst>
                  <a:gd name="adj1" fmla="val 21212"/>
                  <a:gd name="adj2" fmla="val 50000"/>
                </a:avLst>
              </a:prstGeom>
              <a:noFill/>
              <a:ln w="38100">
                <a:solidFill>
                  <a:srgbClr val="0000FF"/>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b="0"/>
              </a:p>
            </p:txBody>
          </p:sp>
          <p:sp>
            <p:nvSpPr>
              <p:cNvPr id="30745" name="Freeform 35"/>
              <p:cNvSpPr>
                <a:spLocks/>
              </p:cNvSpPr>
              <p:nvPr/>
            </p:nvSpPr>
            <p:spPr bwMode="auto">
              <a:xfrm>
                <a:off x="3996" y="1572"/>
                <a:ext cx="219" cy="396"/>
              </a:xfrm>
              <a:custGeom>
                <a:avLst/>
                <a:gdLst>
                  <a:gd name="T0" fmla="*/ 1796 w 183"/>
                  <a:gd name="T1" fmla="*/ 0 h 396"/>
                  <a:gd name="T2" fmla="*/ 3555 w 183"/>
                  <a:gd name="T3" fmla="*/ 84 h 396"/>
                  <a:gd name="T4" fmla="*/ 2031 w 183"/>
                  <a:gd name="T5" fmla="*/ 348 h 396"/>
                  <a:gd name="T6" fmla="*/ 0 w 183"/>
                  <a:gd name="T7" fmla="*/ 396 h 3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3" h="396">
                    <a:moveTo>
                      <a:pt x="84" y="0"/>
                    </a:moveTo>
                    <a:cubicBezTo>
                      <a:pt x="167" y="55"/>
                      <a:pt x="147" y="21"/>
                      <a:pt x="168" y="84"/>
                    </a:cubicBezTo>
                    <a:cubicBezTo>
                      <a:pt x="161" y="180"/>
                      <a:pt x="183" y="290"/>
                      <a:pt x="96" y="348"/>
                    </a:cubicBezTo>
                    <a:cubicBezTo>
                      <a:pt x="66" y="392"/>
                      <a:pt x="52" y="396"/>
                      <a:pt x="0" y="396"/>
                    </a:cubicBezTo>
                  </a:path>
                </a:pathLst>
              </a:custGeom>
              <a:noFill/>
              <a:ln w="38100" cap="flat" cmpd="sng">
                <a:solidFill>
                  <a:srgbClr val="0000FF"/>
                </a:solidFill>
                <a:prstDash val="solid"/>
                <a:round/>
                <a:headEnd type="none" w="med" len="med"/>
                <a:tailEnd type="triangl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grpSp>
      <p:grpSp>
        <p:nvGrpSpPr>
          <p:cNvPr id="107556" name="Group 36"/>
          <p:cNvGrpSpPr>
            <a:grpSpLocks/>
          </p:cNvGrpSpPr>
          <p:nvPr/>
        </p:nvGrpSpPr>
        <p:grpSpPr bwMode="auto">
          <a:xfrm>
            <a:off x="6310313" y="2590800"/>
            <a:ext cx="876300" cy="998538"/>
            <a:chOff x="3975" y="1632"/>
            <a:chExt cx="552" cy="629"/>
          </a:xfrm>
        </p:grpSpPr>
        <p:sp>
          <p:nvSpPr>
            <p:cNvPr id="107557" name="Text Box 37"/>
            <p:cNvSpPr txBox="1">
              <a:spLocks noChangeArrowheads="1"/>
            </p:cNvSpPr>
            <p:nvPr/>
          </p:nvSpPr>
          <p:spPr bwMode="auto">
            <a:xfrm>
              <a:off x="3975" y="201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339933"/>
                  </a:solidFill>
                  <a:effectLst>
                    <a:outerShdw blurRad="38100" dist="38100" dir="2700000" algn="tl">
                      <a:srgbClr val="C0C0C0"/>
                    </a:outerShdw>
                  </a:effectLst>
                </a:rPr>
                <a:t>3</a:t>
              </a:r>
            </a:p>
          </p:txBody>
        </p:sp>
        <p:grpSp>
          <p:nvGrpSpPr>
            <p:cNvPr id="30739" name="Group 38"/>
            <p:cNvGrpSpPr>
              <a:grpSpLocks/>
            </p:cNvGrpSpPr>
            <p:nvPr/>
          </p:nvGrpSpPr>
          <p:grpSpPr bwMode="auto">
            <a:xfrm>
              <a:off x="4260" y="1632"/>
              <a:ext cx="267" cy="564"/>
              <a:chOff x="3948" y="1404"/>
              <a:chExt cx="267" cy="564"/>
            </a:xfrm>
          </p:grpSpPr>
          <p:sp>
            <p:nvSpPr>
              <p:cNvPr id="30740" name="AutoShape 39"/>
              <p:cNvSpPr>
                <a:spLocks/>
              </p:cNvSpPr>
              <p:nvPr/>
            </p:nvSpPr>
            <p:spPr bwMode="auto">
              <a:xfrm>
                <a:off x="3948" y="1404"/>
                <a:ext cx="132" cy="336"/>
              </a:xfrm>
              <a:prstGeom prst="rightBrace">
                <a:avLst>
                  <a:gd name="adj1" fmla="val 21212"/>
                  <a:gd name="adj2" fmla="val 50000"/>
                </a:avLst>
              </a:prstGeom>
              <a:noFill/>
              <a:ln w="38100">
                <a:solidFill>
                  <a:srgbClr val="666633"/>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b="0"/>
              </a:p>
            </p:txBody>
          </p:sp>
          <p:sp>
            <p:nvSpPr>
              <p:cNvPr id="30741" name="Freeform 40"/>
              <p:cNvSpPr>
                <a:spLocks/>
              </p:cNvSpPr>
              <p:nvPr/>
            </p:nvSpPr>
            <p:spPr bwMode="auto">
              <a:xfrm>
                <a:off x="3996" y="1572"/>
                <a:ext cx="219" cy="396"/>
              </a:xfrm>
              <a:custGeom>
                <a:avLst/>
                <a:gdLst>
                  <a:gd name="T0" fmla="*/ 1796 w 183"/>
                  <a:gd name="T1" fmla="*/ 0 h 396"/>
                  <a:gd name="T2" fmla="*/ 3555 w 183"/>
                  <a:gd name="T3" fmla="*/ 84 h 396"/>
                  <a:gd name="T4" fmla="*/ 2031 w 183"/>
                  <a:gd name="T5" fmla="*/ 348 h 396"/>
                  <a:gd name="T6" fmla="*/ 0 w 183"/>
                  <a:gd name="T7" fmla="*/ 396 h 3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3" h="396">
                    <a:moveTo>
                      <a:pt x="84" y="0"/>
                    </a:moveTo>
                    <a:cubicBezTo>
                      <a:pt x="167" y="55"/>
                      <a:pt x="147" y="21"/>
                      <a:pt x="168" y="84"/>
                    </a:cubicBezTo>
                    <a:cubicBezTo>
                      <a:pt x="161" y="180"/>
                      <a:pt x="183" y="290"/>
                      <a:pt x="96" y="348"/>
                    </a:cubicBezTo>
                    <a:cubicBezTo>
                      <a:pt x="66" y="392"/>
                      <a:pt x="52" y="396"/>
                      <a:pt x="0" y="396"/>
                    </a:cubicBezTo>
                  </a:path>
                </a:pathLst>
              </a:custGeom>
              <a:noFill/>
              <a:ln w="38100" cap="flat" cmpd="sng">
                <a:solidFill>
                  <a:srgbClr val="666633"/>
                </a:solidFill>
                <a:prstDash val="solid"/>
                <a:round/>
                <a:headEnd type="none" w="med" len="med"/>
                <a:tailEnd type="triangl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grpSp>
      <p:grpSp>
        <p:nvGrpSpPr>
          <p:cNvPr id="107561" name="Group 41"/>
          <p:cNvGrpSpPr>
            <a:grpSpLocks/>
          </p:cNvGrpSpPr>
          <p:nvPr/>
        </p:nvGrpSpPr>
        <p:grpSpPr bwMode="auto">
          <a:xfrm>
            <a:off x="6310313" y="2952750"/>
            <a:ext cx="857250" cy="1017588"/>
            <a:chOff x="3975" y="1860"/>
            <a:chExt cx="540" cy="641"/>
          </a:xfrm>
        </p:grpSpPr>
        <p:sp>
          <p:nvSpPr>
            <p:cNvPr id="107562" name="Text Box 42"/>
            <p:cNvSpPr txBox="1">
              <a:spLocks noChangeArrowheads="1"/>
            </p:cNvSpPr>
            <p:nvPr/>
          </p:nvSpPr>
          <p:spPr bwMode="auto">
            <a:xfrm>
              <a:off x="3975" y="225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FF3300"/>
                  </a:solidFill>
                  <a:effectLst>
                    <a:outerShdw blurRad="38100" dist="38100" dir="2700000" algn="tl">
                      <a:srgbClr val="C0C0C0"/>
                    </a:outerShdw>
                  </a:effectLst>
                </a:rPr>
                <a:t>5</a:t>
              </a:r>
            </a:p>
          </p:txBody>
        </p:sp>
        <p:grpSp>
          <p:nvGrpSpPr>
            <p:cNvPr id="30735" name="Group 43"/>
            <p:cNvGrpSpPr>
              <a:grpSpLocks/>
            </p:cNvGrpSpPr>
            <p:nvPr/>
          </p:nvGrpSpPr>
          <p:grpSpPr bwMode="auto">
            <a:xfrm>
              <a:off x="4248" y="1860"/>
              <a:ext cx="267" cy="564"/>
              <a:chOff x="3948" y="1404"/>
              <a:chExt cx="267" cy="564"/>
            </a:xfrm>
          </p:grpSpPr>
          <p:sp>
            <p:nvSpPr>
              <p:cNvPr id="30736" name="AutoShape 44"/>
              <p:cNvSpPr>
                <a:spLocks/>
              </p:cNvSpPr>
              <p:nvPr/>
            </p:nvSpPr>
            <p:spPr bwMode="auto">
              <a:xfrm>
                <a:off x="3948" y="1404"/>
                <a:ext cx="132" cy="336"/>
              </a:xfrm>
              <a:prstGeom prst="rightBrace">
                <a:avLst>
                  <a:gd name="adj1" fmla="val 21212"/>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b="0"/>
              </a:p>
            </p:txBody>
          </p:sp>
          <p:sp>
            <p:nvSpPr>
              <p:cNvPr id="30737" name="Freeform 45"/>
              <p:cNvSpPr>
                <a:spLocks/>
              </p:cNvSpPr>
              <p:nvPr/>
            </p:nvSpPr>
            <p:spPr bwMode="auto">
              <a:xfrm>
                <a:off x="3996" y="1572"/>
                <a:ext cx="219" cy="396"/>
              </a:xfrm>
              <a:custGeom>
                <a:avLst/>
                <a:gdLst>
                  <a:gd name="T0" fmla="*/ 1796 w 183"/>
                  <a:gd name="T1" fmla="*/ 0 h 396"/>
                  <a:gd name="T2" fmla="*/ 3555 w 183"/>
                  <a:gd name="T3" fmla="*/ 84 h 396"/>
                  <a:gd name="T4" fmla="*/ 2031 w 183"/>
                  <a:gd name="T5" fmla="*/ 348 h 396"/>
                  <a:gd name="T6" fmla="*/ 0 w 183"/>
                  <a:gd name="T7" fmla="*/ 396 h 3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3" h="396">
                    <a:moveTo>
                      <a:pt x="84" y="0"/>
                    </a:moveTo>
                    <a:cubicBezTo>
                      <a:pt x="167" y="55"/>
                      <a:pt x="147" y="21"/>
                      <a:pt x="168" y="84"/>
                    </a:cubicBezTo>
                    <a:cubicBezTo>
                      <a:pt x="161" y="180"/>
                      <a:pt x="183" y="290"/>
                      <a:pt x="96" y="348"/>
                    </a:cubicBezTo>
                    <a:cubicBezTo>
                      <a:pt x="66" y="392"/>
                      <a:pt x="52" y="396"/>
                      <a:pt x="0" y="396"/>
                    </a:cubicBez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grpSp>
      <p:sp>
        <p:nvSpPr>
          <p:cNvPr id="107566" name="Text Box 46"/>
          <p:cNvSpPr txBox="1">
            <a:spLocks noChangeArrowheads="1"/>
          </p:cNvSpPr>
          <p:nvPr/>
        </p:nvSpPr>
        <p:spPr bwMode="auto">
          <a:xfrm>
            <a:off x="395536" y="1091118"/>
            <a:ext cx="4032250" cy="5241925"/>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nchor="ct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defRPr/>
            </a:pPr>
            <a:endParaRPr kumimoji="1" lang="en-US" altLang="zh-CN" sz="2400" dirty="0">
              <a:effectLst>
                <a:outerShdw blurRad="38100" dist="38100" dir="2700000" algn="tl">
                  <a:srgbClr val="C0C0C0"/>
                </a:outerShdw>
              </a:effectLst>
              <a:latin typeface="Arial" pitchFamily="34" charset="0"/>
            </a:endParaRPr>
          </a:p>
          <a:p>
            <a:pPr eaLnBrk="1" hangingPunct="1">
              <a:defRPr/>
            </a:pPr>
            <a:endParaRPr kumimoji="1" lang="en-US" altLang="zh-CN" sz="2400" dirty="0">
              <a:solidFill>
                <a:srgbClr val="CC3300"/>
              </a:solidFill>
              <a:effectLst>
                <a:outerShdw blurRad="38100" dist="38100" dir="2700000" algn="tl">
                  <a:srgbClr val="C0C0C0"/>
                </a:outerShdw>
              </a:effectLst>
              <a:latin typeface="Arial" pitchFamily="34" charset="0"/>
            </a:endParaRPr>
          </a:p>
          <a:p>
            <a:pPr eaLnBrk="1" hangingPunct="1">
              <a:defRPr/>
            </a:pPr>
            <a:r>
              <a:rPr kumimoji="1" lang="en-US" altLang="zh-CN" sz="2400" dirty="0">
                <a:effectLst>
                  <a:outerShdw blurRad="38100" dist="38100" dir="2700000" algn="tl">
                    <a:srgbClr val="C0C0C0"/>
                  </a:outerShdw>
                </a:effectLst>
                <a:latin typeface="Arial" pitchFamily="34" charset="0"/>
              </a:rPr>
              <a:t>   </a:t>
            </a:r>
          </a:p>
          <a:p>
            <a:pPr eaLnBrk="1" hangingPunct="1">
              <a:defRPr/>
            </a:pPr>
            <a:r>
              <a:rPr kumimoji="1" lang="en-US" altLang="zh-CN" sz="2400" dirty="0">
                <a:effectLst>
                  <a:outerShdw blurRad="38100" dist="38100" dir="2700000" algn="tl">
                    <a:srgbClr val="C0C0C0"/>
                  </a:outerShdw>
                </a:effectLst>
                <a:latin typeface="Arial" pitchFamily="34" charset="0"/>
              </a:rPr>
              <a:t>    </a:t>
            </a:r>
            <a:r>
              <a:rPr kumimoji="1" lang="en-US" altLang="zh-CN" sz="2400" dirty="0" err="1">
                <a:effectLst>
                  <a:outerShdw blurRad="38100" dist="38100" dir="2700000" algn="tl">
                    <a:srgbClr val="C0C0C0"/>
                  </a:outerShdw>
                </a:effectLst>
                <a:latin typeface="Arial" pitchFamily="34" charset="0"/>
              </a:rPr>
              <a:t>int</a:t>
            </a:r>
            <a:r>
              <a:rPr kumimoji="1" lang="en-US" altLang="zh-CN" sz="2400" dirty="0">
                <a:effectLst>
                  <a:outerShdw blurRad="38100" dist="38100" dir="2700000" algn="tl">
                    <a:srgbClr val="C0C0C0"/>
                  </a:outerShdw>
                </a:effectLst>
                <a:latin typeface="Arial" pitchFamily="34" charset="0"/>
              </a:rPr>
              <a:t> i, f[20] = {</a:t>
            </a:r>
            <a:r>
              <a:rPr kumimoji="1" lang="en-US" altLang="zh-CN" sz="2400" dirty="0">
                <a:solidFill>
                  <a:srgbClr val="CC0000"/>
                </a:solidFill>
                <a:effectLst>
                  <a:outerShdw blurRad="38100" dist="38100" dir="2700000" algn="tl">
                    <a:srgbClr val="C0C0C0"/>
                  </a:outerShdw>
                </a:effectLst>
                <a:latin typeface="Arial" pitchFamily="34" charset="0"/>
              </a:rPr>
              <a:t>1, 1</a:t>
            </a:r>
            <a:r>
              <a:rPr kumimoji="1" lang="en-US" altLang="zh-CN" sz="2400" dirty="0">
                <a:effectLst>
                  <a:outerShdw blurRad="38100" dist="38100" dir="2700000" algn="tl">
                    <a:srgbClr val="C0C0C0"/>
                  </a:outerShdw>
                </a:effectLst>
                <a:latin typeface="Arial" pitchFamily="34" charset="0"/>
              </a:rPr>
              <a:t>};</a:t>
            </a:r>
          </a:p>
          <a:p>
            <a:pPr eaLnBrk="1" hangingPunct="1">
              <a:defRPr/>
            </a:pPr>
            <a:r>
              <a:rPr kumimoji="1" lang="en-US" altLang="zh-CN" sz="2400" dirty="0">
                <a:effectLst>
                  <a:outerShdw blurRad="38100" dist="38100" dir="2700000" algn="tl">
                    <a:srgbClr val="C0C0C0"/>
                  </a:outerShdw>
                </a:effectLst>
                <a:latin typeface="Arial" pitchFamily="34" charset="0"/>
              </a:rPr>
              <a:t>    for (i=2; i&lt;20; i++)</a:t>
            </a:r>
          </a:p>
          <a:p>
            <a:pPr eaLnBrk="1" hangingPunct="1">
              <a:defRPr/>
            </a:pPr>
            <a:r>
              <a:rPr kumimoji="1" lang="en-US" altLang="zh-CN" sz="2400" dirty="0">
                <a:effectLst>
                  <a:outerShdw blurRad="38100" dist="38100" dir="2700000" algn="tl">
                    <a:srgbClr val="C0C0C0"/>
                  </a:outerShdw>
                </a:effectLst>
                <a:latin typeface="Arial" pitchFamily="34" charset="0"/>
              </a:rPr>
              <a:t>        f[i]= f[i-2] + f[i-1];</a:t>
            </a:r>
          </a:p>
          <a:p>
            <a:pPr eaLnBrk="1" hangingPunct="1">
              <a:defRPr/>
            </a:pPr>
            <a:r>
              <a:rPr kumimoji="1" lang="en-US" altLang="zh-CN" sz="2400" dirty="0">
                <a:effectLst>
                  <a:outerShdw blurRad="38100" dist="38100" dir="2700000" algn="tl">
                    <a:srgbClr val="C0C0C0"/>
                  </a:outerShdw>
                </a:effectLst>
                <a:latin typeface="Arial" pitchFamily="34" charset="0"/>
              </a:rPr>
              <a:t>    for (i=0; i&lt;20; i++)</a:t>
            </a:r>
          </a:p>
          <a:p>
            <a:pPr eaLnBrk="1" hangingPunct="1">
              <a:defRPr/>
            </a:pPr>
            <a:r>
              <a:rPr kumimoji="1" lang="en-US" altLang="zh-CN" sz="2400" dirty="0">
                <a:effectLst>
                  <a:outerShdw blurRad="38100" dist="38100" dir="2700000" algn="tl">
                    <a:srgbClr val="C0C0C0"/>
                  </a:outerShdw>
                </a:effectLst>
                <a:latin typeface="Arial" pitchFamily="34" charset="0"/>
              </a:rPr>
              <a:t>    {</a:t>
            </a:r>
          </a:p>
          <a:p>
            <a:pPr eaLnBrk="1" hangingPunct="1">
              <a:defRPr/>
            </a:pPr>
            <a:r>
              <a:rPr kumimoji="1" lang="en-US" altLang="zh-CN" sz="2400" dirty="0">
                <a:effectLst>
                  <a:outerShdw blurRad="38100" dist="38100" dir="2700000" algn="tl">
                    <a:srgbClr val="C0C0C0"/>
                  </a:outerShdw>
                </a:effectLst>
                <a:latin typeface="Arial" pitchFamily="34" charset="0"/>
              </a:rPr>
              <a:t>       if (i%5 == 0)  </a:t>
            </a:r>
          </a:p>
          <a:p>
            <a:pPr eaLnBrk="1" hangingPunct="1">
              <a:defRPr/>
            </a:pPr>
            <a:r>
              <a:rPr kumimoji="1" lang="en-US" altLang="zh-CN" sz="2400" dirty="0">
                <a:effectLst>
                  <a:outerShdw blurRad="38100" dist="38100" dir="2700000" algn="tl">
                    <a:srgbClr val="C0C0C0"/>
                  </a:outerShdw>
                </a:effectLst>
                <a:latin typeface="Arial" pitchFamily="34" charset="0"/>
              </a:rPr>
              <a:t>          </a:t>
            </a:r>
            <a:r>
              <a:rPr kumimoji="1" lang="en-US" altLang="zh-CN" sz="2400" dirty="0" err="1">
                <a:effectLst>
                  <a:outerShdw blurRad="38100" dist="38100" dir="2700000" algn="tl">
                    <a:srgbClr val="C0C0C0"/>
                  </a:outerShdw>
                </a:effectLst>
                <a:latin typeface="Arial" pitchFamily="34" charset="0"/>
              </a:rPr>
              <a:t>printf</a:t>
            </a:r>
            <a:r>
              <a:rPr kumimoji="1" lang="en-US" altLang="zh-CN" sz="2400" dirty="0">
                <a:effectLst>
                  <a:outerShdw blurRad="38100" dist="38100" dir="2700000" algn="tl">
                    <a:srgbClr val="C0C0C0"/>
                  </a:outerShdw>
                </a:effectLst>
                <a:latin typeface="Arial" pitchFamily="34" charset="0"/>
              </a:rPr>
              <a:t> ("\n");</a:t>
            </a:r>
          </a:p>
          <a:p>
            <a:pPr eaLnBrk="1" hangingPunct="1">
              <a:defRPr/>
            </a:pPr>
            <a:r>
              <a:rPr kumimoji="1" lang="en-US" altLang="zh-CN" sz="2400" dirty="0">
                <a:effectLst>
                  <a:outerShdw blurRad="38100" dist="38100" dir="2700000" algn="tl">
                    <a:srgbClr val="C0C0C0"/>
                  </a:outerShdw>
                </a:effectLst>
                <a:latin typeface="Arial" pitchFamily="34" charset="0"/>
              </a:rPr>
              <a:t>       </a:t>
            </a:r>
            <a:r>
              <a:rPr kumimoji="1" lang="en-US" altLang="zh-CN" sz="2400" dirty="0" err="1">
                <a:effectLst>
                  <a:outerShdw blurRad="38100" dist="38100" dir="2700000" algn="tl">
                    <a:srgbClr val="C0C0C0"/>
                  </a:outerShdw>
                </a:effectLst>
                <a:latin typeface="Arial" pitchFamily="34" charset="0"/>
              </a:rPr>
              <a:t>printf</a:t>
            </a:r>
            <a:r>
              <a:rPr kumimoji="1" lang="en-US" altLang="zh-CN" sz="2400" dirty="0">
                <a:effectLst>
                  <a:outerShdw blurRad="38100" dist="38100" dir="2700000" algn="tl">
                    <a:srgbClr val="C0C0C0"/>
                  </a:outerShdw>
                </a:effectLst>
                <a:latin typeface="Arial" pitchFamily="34" charset="0"/>
              </a:rPr>
              <a:t> ("%8d", f[i]);</a:t>
            </a:r>
          </a:p>
          <a:p>
            <a:pPr eaLnBrk="1" hangingPunct="1">
              <a:defRPr/>
            </a:pPr>
            <a:r>
              <a:rPr kumimoji="1" lang="en-US" altLang="zh-CN" sz="2400" dirty="0">
                <a:effectLst>
                  <a:outerShdw blurRad="38100" dist="38100" dir="2700000" algn="tl">
                    <a:srgbClr val="C0C0C0"/>
                  </a:outerShdw>
                </a:effectLst>
                <a:latin typeface="Arial" pitchFamily="34" charset="0"/>
              </a:rPr>
              <a:t>    }</a:t>
            </a:r>
          </a:p>
          <a:p>
            <a:pPr eaLnBrk="1" hangingPunct="1">
              <a:defRPr/>
            </a:pPr>
            <a:r>
              <a:rPr kumimoji="1" lang="en-US" altLang="zh-CN" sz="2400" dirty="0">
                <a:solidFill>
                  <a:srgbClr val="CC0000"/>
                </a:solidFill>
                <a:effectLst>
                  <a:outerShdw blurRad="38100" dist="38100" dir="2700000" algn="tl">
                    <a:srgbClr val="C0C0C0"/>
                  </a:outerShdw>
                </a:effectLst>
                <a:latin typeface="Arial" pitchFamily="34" charset="0"/>
              </a:rPr>
              <a:t>  </a:t>
            </a:r>
          </a:p>
          <a:p>
            <a:pPr eaLnBrk="1" hangingPunct="1">
              <a:defRPr/>
            </a:pPr>
            <a:endParaRPr kumimoji="1" lang="en-US" altLang="zh-CN" sz="2400" dirty="0">
              <a:effectLst>
                <a:outerShdw blurRad="38100" dist="38100" dir="2700000" algn="tl">
                  <a:srgbClr val="C0C0C0"/>
                </a:outerShdw>
              </a:effectLst>
              <a:latin typeface="Arial" pitchFamily="34" charset="0"/>
            </a:endParaRPr>
          </a:p>
        </p:txBody>
      </p:sp>
      <p:grpSp>
        <p:nvGrpSpPr>
          <p:cNvPr id="107568" name="Group 48"/>
          <p:cNvGrpSpPr>
            <a:grpSpLocks/>
          </p:cNvGrpSpPr>
          <p:nvPr/>
        </p:nvGrpSpPr>
        <p:grpSpPr bwMode="auto">
          <a:xfrm>
            <a:off x="5508625" y="188913"/>
            <a:ext cx="3221038" cy="1295400"/>
            <a:chOff x="3696" y="119"/>
            <a:chExt cx="1906" cy="816"/>
          </a:xfrm>
        </p:grpSpPr>
        <p:sp>
          <p:nvSpPr>
            <p:cNvPr id="30730" name="Rectangle 49"/>
            <p:cNvSpPr>
              <a:spLocks noChangeArrowheads="1"/>
            </p:cNvSpPr>
            <p:nvPr/>
          </p:nvSpPr>
          <p:spPr bwMode="auto">
            <a:xfrm>
              <a:off x="3696" y="119"/>
              <a:ext cx="1906" cy="816"/>
            </a:xfrm>
            <a:prstGeom prst="rect">
              <a:avLst/>
            </a:prstGeom>
            <a:solidFill>
              <a:srgbClr val="CCECFF"/>
            </a:solidFill>
            <a:ln w="38100">
              <a:solidFill>
                <a:srgbClr val="FF00FF"/>
              </a:solidFill>
              <a:miter lim="800000"/>
              <a:headEnd/>
              <a:tailEnd/>
            </a:ln>
            <a:effectLst>
              <a:outerShdw dist="107763" dir="2700000" algn="ctr" rotWithShape="0">
                <a:schemeClr val="bg2">
                  <a:alpha val="50000"/>
                </a:schemeClr>
              </a:outerShdw>
            </a:effectLst>
          </p:spPr>
          <p:txBody>
            <a:bodyPr wrap="none" anchor="ctr"/>
            <a:lstStyle/>
            <a:p>
              <a:endParaRPr lang="zh-CN" altLang="en-US" b="0"/>
            </a:p>
          </p:txBody>
        </p:sp>
        <p:sp>
          <p:nvSpPr>
            <p:cNvPr id="107570" name="Text Box 50"/>
            <p:cNvSpPr txBox="1">
              <a:spLocks noChangeArrowheads="1"/>
            </p:cNvSpPr>
            <p:nvPr/>
          </p:nvSpPr>
          <p:spPr bwMode="auto">
            <a:xfrm>
              <a:off x="3760" y="164"/>
              <a:ext cx="1724" cy="2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000">
                  <a:solidFill>
                    <a:srgbClr val="FF33CC"/>
                  </a:solidFill>
                  <a:effectLst>
                    <a:outerShdw blurRad="38100" dist="38100" dir="2700000" algn="tl">
                      <a:srgbClr val="000000"/>
                    </a:outerShdw>
                  </a:effectLst>
                </a:rPr>
                <a:t>F1 = 1                   (n = 1)</a:t>
              </a:r>
            </a:p>
          </p:txBody>
        </p:sp>
        <p:sp>
          <p:nvSpPr>
            <p:cNvPr id="107571" name="Text Box 51"/>
            <p:cNvSpPr txBox="1">
              <a:spLocks noChangeArrowheads="1"/>
            </p:cNvSpPr>
            <p:nvPr/>
          </p:nvSpPr>
          <p:spPr bwMode="auto">
            <a:xfrm>
              <a:off x="3770" y="363"/>
              <a:ext cx="1724" cy="2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000">
                  <a:solidFill>
                    <a:srgbClr val="FF33CC"/>
                  </a:solidFill>
                  <a:effectLst>
                    <a:outerShdw blurRad="38100" dist="38100" dir="2700000" algn="tl">
                      <a:srgbClr val="000000"/>
                    </a:outerShdw>
                  </a:effectLst>
                </a:rPr>
                <a:t>F2 = 1                   (n = 2)</a:t>
              </a:r>
            </a:p>
          </p:txBody>
        </p:sp>
        <p:sp>
          <p:nvSpPr>
            <p:cNvPr id="107572" name="Text Box 52"/>
            <p:cNvSpPr txBox="1">
              <a:spLocks noChangeArrowheads="1"/>
            </p:cNvSpPr>
            <p:nvPr/>
          </p:nvSpPr>
          <p:spPr bwMode="auto">
            <a:xfrm>
              <a:off x="3780" y="571"/>
              <a:ext cx="1748" cy="2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000" dirty="0" err="1">
                  <a:solidFill>
                    <a:srgbClr val="FF33CC"/>
                  </a:solidFill>
                  <a:effectLst>
                    <a:outerShdw blurRad="38100" dist="38100" dir="2700000" algn="tl">
                      <a:srgbClr val="000000"/>
                    </a:outerShdw>
                  </a:effectLst>
                </a:rPr>
                <a:t>F</a:t>
              </a:r>
              <a:r>
                <a:rPr kumimoji="1" lang="en-US" altLang="zh-CN" sz="2000" baseline="-25000" dirty="0" err="1">
                  <a:solidFill>
                    <a:srgbClr val="FF33CC"/>
                  </a:solidFill>
                  <a:effectLst>
                    <a:outerShdw blurRad="38100" dist="38100" dir="2700000" algn="tl">
                      <a:srgbClr val="000000"/>
                    </a:outerShdw>
                  </a:effectLst>
                </a:rPr>
                <a:t>n</a:t>
              </a:r>
              <a:r>
                <a:rPr kumimoji="1" lang="en-US" altLang="zh-CN" sz="2000" dirty="0">
                  <a:solidFill>
                    <a:srgbClr val="FF33CC"/>
                  </a:solidFill>
                  <a:effectLst>
                    <a:outerShdw blurRad="38100" dist="38100" dir="2700000" algn="tl">
                      <a:srgbClr val="000000"/>
                    </a:outerShdw>
                  </a:effectLst>
                </a:rPr>
                <a:t> = F</a:t>
              </a:r>
              <a:r>
                <a:rPr kumimoji="1" lang="en-US" altLang="zh-CN" sz="2000" baseline="-25000" dirty="0">
                  <a:solidFill>
                    <a:srgbClr val="FF33CC"/>
                  </a:solidFill>
                  <a:effectLst>
                    <a:outerShdw blurRad="38100" dist="38100" dir="2700000" algn="tl">
                      <a:srgbClr val="000000"/>
                    </a:outerShdw>
                  </a:effectLst>
                </a:rPr>
                <a:t>n-1 </a:t>
              </a:r>
              <a:r>
                <a:rPr kumimoji="1" lang="en-US" altLang="zh-CN" sz="2000" dirty="0">
                  <a:solidFill>
                    <a:srgbClr val="FF33CC"/>
                  </a:solidFill>
                  <a:effectLst>
                    <a:outerShdw blurRad="38100" dist="38100" dir="2700000" algn="tl">
                      <a:srgbClr val="000000"/>
                    </a:outerShdw>
                  </a:effectLst>
                </a:rPr>
                <a:t>+ F</a:t>
              </a:r>
              <a:r>
                <a:rPr kumimoji="1" lang="en-US" altLang="zh-CN" sz="2000" baseline="-25000" dirty="0">
                  <a:solidFill>
                    <a:srgbClr val="FF33CC"/>
                  </a:solidFill>
                  <a:effectLst>
                    <a:outerShdw blurRad="38100" dist="38100" dir="2700000" algn="tl">
                      <a:srgbClr val="000000"/>
                    </a:outerShdw>
                  </a:effectLst>
                </a:rPr>
                <a:t>n-2</a:t>
              </a:r>
              <a:r>
                <a:rPr kumimoji="1" lang="en-US" altLang="zh-CN" sz="2000" dirty="0">
                  <a:solidFill>
                    <a:srgbClr val="FF33CC"/>
                  </a:solidFill>
                  <a:effectLst>
                    <a:outerShdw blurRad="38100" dist="38100" dir="2700000" algn="tl">
                      <a:srgbClr val="000000"/>
                    </a:outerShdw>
                  </a:effectLst>
                </a:rPr>
                <a:t>     (n ≥2)</a:t>
              </a:r>
            </a:p>
          </p:txBody>
        </p:sp>
      </p:grpSp>
      <p:sp>
        <p:nvSpPr>
          <p:cNvPr id="32821" name="AutoShape 53"/>
          <p:cNvSpPr>
            <a:spLocks/>
          </p:cNvSpPr>
          <p:nvPr/>
        </p:nvSpPr>
        <p:spPr bwMode="auto">
          <a:xfrm>
            <a:off x="3711575" y="1412875"/>
            <a:ext cx="1076325" cy="782638"/>
          </a:xfrm>
          <a:prstGeom prst="borderCallout1">
            <a:avLst>
              <a:gd name="adj1" fmla="val 14606"/>
              <a:gd name="adj2" fmla="val -7079"/>
              <a:gd name="adj3" fmla="val 124745"/>
              <a:gd name="adj4" fmla="val -56343"/>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a:t>f</a:t>
            </a:r>
            <a:r>
              <a:rPr lang="zh-CN" altLang="en-US" sz="1400"/>
              <a:t>数组的第</a:t>
            </a:r>
            <a:r>
              <a:rPr lang="en-US" altLang="zh-CN" sz="1400"/>
              <a:t>1</a:t>
            </a:r>
            <a:r>
              <a:rPr lang="zh-CN" altLang="en-US" sz="1400"/>
              <a:t>、</a:t>
            </a:r>
            <a:r>
              <a:rPr lang="en-US" altLang="zh-CN" sz="1400"/>
              <a:t>2</a:t>
            </a:r>
            <a:r>
              <a:rPr lang="zh-CN" altLang="en-US" sz="1400"/>
              <a:t>个元素被初始化为</a:t>
            </a:r>
            <a:r>
              <a:rPr lang="en-US" altLang="zh-CN" sz="1400"/>
              <a:t>1..</a:t>
            </a:r>
          </a:p>
        </p:txBody>
      </p:sp>
      <p:sp>
        <p:nvSpPr>
          <p:cNvPr id="53" name="Text Box 46"/>
          <p:cNvSpPr txBox="1">
            <a:spLocks noChangeArrowheads="1"/>
          </p:cNvSpPr>
          <p:nvPr/>
        </p:nvSpPr>
        <p:spPr bwMode="auto">
          <a:xfrm>
            <a:off x="529308" y="1067883"/>
            <a:ext cx="4032250" cy="5265160"/>
          </a:xfrm>
          <a:prstGeom prst="rect">
            <a:avLst/>
          </a:prstGeom>
          <a:noFill/>
          <a:ln w="38100">
            <a:noFill/>
            <a:miter lim="800000"/>
            <a:headEnd/>
            <a:tailEnd/>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nchor="ct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defRPr/>
            </a:pPr>
            <a:r>
              <a:rPr kumimoji="1" lang="en-US" altLang="zh-CN" sz="2400" dirty="0">
                <a:effectLst>
                  <a:outerShdw blurRad="38100" dist="38100" dir="2700000" algn="tl">
                    <a:srgbClr val="C0C0C0"/>
                  </a:outerShdw>
                </a:effectLst>
                <a:latin typeface="Arial" pitchFamily="34" charset="0"/>
              </a:rPr>
              <a:t>#include &lt;</a:t>
            </a:r>
            <a:r>
              <a:rPr kumimoji="1" lang="en-US" altLang="zh-CN" sz="2400" dirty="0" err="1">
                <a:effectLst>
                  <a:outerShdw blurRad="38100" dist="38100" dir="2700000" algn="tl">
                    <a:srgbClr val="C0C0C0"/>
                  </a:outerShdw>
                </a:effectLst>
                <a:latin typeface="Arial" pitchFamily="34" charset="0"/>
              </a:rPr>
              <a:t>stdio.h</a:t>
            </a:r>
            <a:r>
              <a:rPr kumimoji="1" lang="en-US" altLang="zh-CN" sz="2400" dirty="0">
                <a:effectLst>
                  <a:outerShdw blurRad="38100" dist="38100" dir="2700000" algn="tl">
                    <a:srgbClr val="C0C0C0"/>
                  </a:outerShdw>
                </a:effectLst>
                <a:latin typeface="Arial" pitchFamily="34" charset="0"/>
              </a:rPr>
              <a:t>&gt;</a:t>
            </a:r>
          </a:p>
          <a:p>
            <a:pPr eaLnBrk="1" hangingPunct="1">
              <a:defRPr/>
            </a:pPr>
            <a:r>
              <a:rPr kumimoji="1" lang="en-US" altLang="zh-CN" sz="2400" dirty="0" err="1">
                <a:solidFill>
                  <a:srgbClr val="CC3300"/>
                </a:solidFill>
                <a:effectLst>
                  <a:outerShdw blurRad="38100" dist="38100" dir="2700000" algn="tl">
                    <a:srgbClr val="C0C0C0"/>
                  </a:outerShdw>
                </a:effectLst>
                <a:latin typeface="Arial" pitchFamily="34" charset="0"/>
              </a:rPr>
              <a:t>int</a:t>
            </a:r>
            <a:r>
              <a:rPr kumimoji="1" lang="en-US" altLang="zh-CN" sz="2400" dirty="0">
                <a:solidFill>
                  <a:srgbClr val="CC3300"/>
                </a:solidFill>
                <a:effectLst>
                  <a:outerShdw blurRad="38100" dist="38100" dir="2700000" algn="tl">
                    <a:srgbClr val="C0C0C0"/>
                  </a:outerShdw>
                </a:effectLst>
                <a:latin typeface="Arial" pitchFamily="34" charset="0"/>
              </a:rPr>
              <a:t> main( )</a:t>
            </a:r>
          </a:p>
          <a:p>
            <a:pPr eaLnBrk="1" hangingPunct="1">
              <a:defRPr/>
            </a:pPr>
            <a:r>
              <a:rPr kumimoji="1" lang="en-US" altLang="zh-CN" sz="2400" dirty="0">
                <a:effectLst>
                  <a:outerShdw blurRad="38100" dist="38100" dir="2700000" algn="tl">
                    <a:srgbClr val="C0C0C0"/>
                  </a:outerShdw>
                </a:effectLst>
                <a:latin typeface="Arial" pitchFamily="34" charset="0"/>
              </a:rPr>
              <a:t>{   </a:t>
            </a:r>
          </a:p>
          <a:p>
            <a:pPr eaLnBrk="1" hangingPunct="1">
              <a:defRPr/>
            </a:pPr>
            <a:endParaRPr kumimoji="1" lang="en-US" altLang="zh-CN" sz="2400" dirty="0">
              <a:solidFill>
                <a:srgbClr val="CC0000"/>
              </a:solidFill>
              <a:effectLst>
                <a:outerShdw blurRad="38100" dist="38100" dir="2700000" algn="tl">
                  <a:srgbClr val="C0C0C0"/>
                </a:outerShdw>
              </a:effectLst>
              <a:latin typeface="Arial" pitchFamily="34" charset="0"/>
            </a:endParaRPr>
          </a:p>
          <a:p>
            <a:pPr eaLnBrk="1" hangingPunct="1">
              <a:defRPr/>
            </a:pPr>
            <a:endParaRPr kumimoji="1" lang="en-US" altLang="zh-CN" sz="2400" dirty="0">
              <a:solidFill>
                <a:srgbClr val="CC0000"/>
              </a:solidFill>
              <a:effectLst>
                <a:outerShdw blurRad="38100" dist="38100" dir="2700000" algn="tl">
                  <a:srgbClr val="C0C0C0"/>
                </a:outerShdw>
              </a:effectLst>
              <a:latin typeface="Arial" pitchFamily="34" charset="0"/>
            </a:endParaRPr>
          </a:p>
          <a:p>
            <a:pPr eaLnBrk="1" hangingPunct="1">
              <a:defRPr/>
            </a:pPr>
            <a:endParaRPr kumimoji="1" lang="en-US" altLang="zh-CN" sz="2400" dirty="0">
              <a:solidFill>
                <a:srgbClr val="CC0000"/>
              </a:solidFill>
              <a:effectLst>
                <a:outerShdw blurRad="38100" dist="38100" dir="2700000" algn="tl">
                  <a:srgbClr val="C0C0C0"/>
                </a:outerShdw>
              </a:effectLst>
              <a:latin typeface="Arial" pitchFamily="34" charset="0"/>
            </a:endParaRPr>
          </a:p>
          <a:p>
            <a:pPr eaLnBrk="1" hangingPunct="1">
              <a:defRPr/>
            </a:pPr>
            <a:endParaRPr kumimoji="1" lang="en-US" altLang="zh-CN" sz="2400" dirty="0">
              <a:solidFill>
                <a:srgbClr val="CC0000"/>
              </a:solidFill>
              <a:effectLst>
                <a:outerShdw blurRad="38100" dist="38100" dir="2700000" algn="tl">
                  <a:srgbClr val="C0C0C0"/>
                </a:outerShdw>
              </a:effectLst>
              <a:latin typeface="Arial" pitchFamily="34" charset="0"/>
            </a:endParaRPr>
          </a:p>
          <a:p>
            <a:pPr eaLnBrk="1" hangingPunct="1">
              <a:defRPr/>
            </a:pPr>
            <a:r>
              <a:rPr kumimoji="1" lang="en-US" altLang="zh-CN" sz="2400" dirty="0">
                <a:solidFill>
                  <a:srgbClr val="CC0000"/>
                </a:solidFill>
                <a:effectLst>
                  <a:outerShdw blurRad="38100" dist="38100" dir="2700000" algn="tl">
                    <a:srgbClr val="C0C0C0"/>
                  </a:outerShdw>
                </a:effectLst>
                <a:latin typeface="Arial" pitchFamily="34" charset="0"/>
              </a:rPr>
              <a:t>   </a:t>
            </a:r>
          </a:p>
          <a:p>
            <a:pPr eaLnBrk="1" hangingPunct="1">
              <a:defRPr/>
            </a:pPr>
            <a:endParaRPr kumimoji="1" lang="en-US" altLang="zh-CN" sz="2400" dirty="0">
              <a:solidFill>
                <a:srgbClr val="CC0000"/>
              </a:solidFill>
              <a:effectLst>
                <a:outerShdw blurRad="38100" dist="38100" dir="2700000" algn="tl">
                  <a:srgbClr val="C0C0C0"/>
                </a:outerShdw>
              </a:effectLst>
              <a:latin typeface="Arial" pitchFamily="34" charset="0"/>
            </a:endParaRPr>
          </a:p>
          <a:p>
            <a:pPr eaLnBrk="1" hangingPunct="1">
              <a:defRPr/>
            </a:pPr>
            <a:endParaRPr kumimoji="1" lang="en-US" altLang="zh-CN" sz="2400" dirty="0">
              <a:solidFill>
                <a:srgbClr val="CC0000"/>
              </a:solidFill>
              <a:effectLst>
                <a:outerShdw blurRad="38100" dist="38100" dir="2700000" algn="tl">
                  <a:srgbClr val="C0C0C0"/>
                </a:outerShdw>
              </a:effectLst>
              <a:latin typeface="Arial" pitchFamily="34" charset="0"/>
            </a:endParaRPr>
          </a:p>
          <a:p>
            <a:pPr eaLnBrk="1" hangingPunct="1">
              <a:defRPr/>
            </a:pPr>
            <a:endParaRPr kumimoji="1" lang="en-US" altLang="zh-CN" sz="2400" dirty="0">
              <a:solidFill>
                <a:srgbClr val="CC0000"/>
              </a:solidFill>
              <a:effectLst>
                <a:outerShdw blurRad="38100" dist="38100" dir="2700000" algn="tl">
                  <a:srgbClr val="C0C0C0"/>
                </a:outerShdw>
              </a:effectLst>
              <a:latin typeface="Arial" pitchFamily="34" charset="0"/>
            </a:endParaRPr>
          </a:p>
          <a:p>
            <a:pPr eaLnBrk="1" hangingPunct="1">
              <a:defRPr/>
            </a:pPr>
            <a:endParaRPr kumimoji="1" lang="en-US" altLang="zh-CN" sz="2400" dirty="0">
              <a:solidFill>
                <a:srgbClr val="CC0000"/>
              </a:solidFill>
              <a:effectLst>
                <a:outerShdw blurRad="38100" dist="38100" dir="2700000" algn="tl">
                  <a:srgbClr val="C0C0C0"/>
                </a:outerShdw>
              </a:effectLst>
              <a:latin typeface="Arial" pitchFamily="34" charset="0"/>
            </a:endParaRPr>
          </a:p>
          <a:p>
            <a:pPr eaLnBrk="1" hangingPunct="1">
              <a:defRPr/>
            </a:pPr>
            <a:r>
              <a:rPr kumimoji="1" lang="en-US" altLang="zh-CN" sz="2400" dirty="0">
                <a:solidFill>
                  <a:srgbClr val="CC0000"/>
                </a:solidFill>
                <a:effectLst>
                  <a:outerShdw blurRad="38100" dist="38100" dir="2700000" algn="tl">
                    <a:srgbClr val="C0C0C0"/>
                  </a:outerShdw>
                </a:effectLst>
                <a:latin typeface="Arial" pitchFamily="34" charset="0"/>
              </a:rPr>
              <a:t>return 0;</a:t>
            </a:r>
          </a:p>
          <a:p>
            <a:pPr eaLnBrk="1" hangingPunct="1">
              <a:defRPr/>
            </a:pPr>
            <a:r>
              <a:rPr kumimoji="1" lang="en-US" altLang="zh-CN" sz="2400" dirty="0">
                <a:effectLst>
                  <a:outerShdw blurRad="38100" dist="38100" dir="2700000" algn="tl">
                    <a:srgbClr val="C0C0C0"/>
                  </a:outerShdw>
                </a:effectLst>
                <a:latin typeface="Arial"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550">
                                            <p:txEl>
                                              <p:pRg st="0" end="0"/>
                                            </p:txEl>
                                          </p:spTgt>
                                        </p:tgtEl>
                                        <p:attrNameLst>
                                          <p:attrName>style.visibility</p:attrName>
                                        </p:attrNameLst>
                                      </p:cBhvr>
                                      <p:to>
                                        <p:strVal val="visible"/>
                                      </p:to>
                                    </p:set>
                                    <p:anim calcmode="lin" valueType="num">
                                      <p:cBhvr additive="base">
                                        <p:cTn id="7" dur="500" fill="hold"/>
                                        <p:tgtEl>
                                          <p:spTgt spid="10755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755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7550">
                                            <p:txEl>
                                              <p:pRg st="1" end="1"/>
                                            </p:txEl>
                                          </p:spTgt>
                                        </p:tgtEl>
                                        <p:attrNameLst>
                                          <p:attrName>style.visibility</p:attrName>
                                        </p:attrNameLst>
                                      </p:cBhvr>
                                      <p:to>
                                        <p:strVal val="visible"/>
                                      </p:to>
                                    </p:set>
                                    <p:anim calcmode="lin" valueType="num">
                                      <p:cBhvr additive="base">
                                        <p:cTn id="13" dur="500" fill="hold"/>
                                        <p:tgtEl>
                                          <p:spTgt spid="10755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755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32" fill="hold" nodeType="clickEffect">
                                  <p:stCondLst>
                                    <p:cond delay="0"/>
                                  </p:stCondLst>
                                  <p:childTnLst>
                                    <p:set>
                                      <p:cBhvr>
                                        <p:cTn id="18" dur="1" fill="hold">
                                          <p:stCondLst>
                                            <p:cond delay="0"/>
                                          </p:stCondLst>
                                        </p:cTn>
                                        <p:tgtEl>
                                          <p:spTgt spid="107568"/>
                                        </p:tgtEl>
                                        <p:attrNameLst>
                                          <p:attrName>style.visibility</p:attrName>
                                        </p:attrNameLst>
                                      </p:cBhvr>
                                      <p:to>
                                        <p:strVal val="visible"/>
                                      </p:to>
                                    </p:set>
                                    <p:animEffect transition="in" filter="box(out)">
                                      <p:cBhvr>
                                        <p:cTn id="19" dur="500"/>
                                        <p:tgtEl>
                                          <p:spTgt spid="10756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nodeType="clickEffect">
                                  <p:stCondLst>
                                    <p:cond delay="0"/>
                                  </p:stCondLst>
                                  <p:childTnLst>
                                    <p:set>
                                      <p:cBhvr>
                                        <p:cTn id="23" dur="1" fill="hold">
                                          <p:stCondLst>
                                            <p:cond delay="0"/>
                                          </p:stCondLst>
                                        </p:cTn>
                                        <p:tgtEl>
                                          <p:spTgt spid="107522"/>
                                        </p:tgtEl>
                                        <p:attrNameLst>
                                          <p:attrName>style.visibility</p:attrName>
                                        </p:attrNameLst>
                                      </p:cBhvr>
                                      <p:to>
                                        <p:strVal val="visible"/>
                                      </p:to>
                                    </p:set>
                                    <p:animEffect transition="in" filter="box(out)">
                                      <p:cBhvr>
                                        <p:cTn id="24" dur="500"/>
                                        <p:tgtEl>
                                          <p:spTgt spid="10752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nodeType="clickEffect">
                                  <p:stCondLst>
                                    <p:cond delay="0"/>
                                  </p:stCondLst>
                                  <p:childTnLst>
                                    <p:set>
                                      <p:cBhvr>
                                        <p:cTn id="28" dur="1" fill="hold">
                                          <p:stCondLst>
                                            <p:cond delay="0"/>
                                          </p:stCondLst>
                                        </p:cTn>
                                        <p:tgtEl>
                                          <p:spTgt spid="107551"/>
                                        </p:tgtEl>
                                        <p:attrNameLst>
                                          <p:attrName>style.visibility</p:attrName>
                                        </p:attrNameLst>
                                      </p:cBhvr>
                                      <p:to>
                                        <p:strVal val="visible"/>
                                      </p:to>
                                    </p:set>
                                    <p:animEffect transition="in" filter="box(out)">
                                      <p:cBhvr>
                                        <p:cTn id="29" dur="500"/>
                                        <p:tgtEl>
                                          <p:spTgt spid="10755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32" fill="hold" nodeType="clickEffect">
                                  <p:stCondLst>
                                    <p:cond delay="0"/>
                                  </p:stCondLst>
                                  <p:childTnLst>
                                    <p:set>
                                      <p:cBhvr>
                                        <p:cTn id="33" dur="1" fill="hold">
                                          <p:stCondLst>
                                            <p:cond delay="0"/>
                                          </p:stCondLst>
                                        </p:cTn>
                                        <p:tgtEl>
                                          <p:spTgt spid="107556"/>
                                        </p:tgtEl>
                                        <p:attrNameLst>
                                          <p:attrName>style.visibility</p:attrName>
                                        </p:attrNameLst>
                                      </p:cBhvr>
                                      <p:to>
                                        <p:strVal val="visible"/>
                                      </p:to>
                                    </p:set>
                                    <p:animEffect transition="in" filter="box(out)">
                                      <p:cBhvr>
                                        <p:cTn id="34" dur="500"/>
                                        <p:tgtEl>
                                          <p:spTgt spid="10755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32" fill="hold" nodeType="clickEffect">
                                  <p:stCondLst>
                                    <p:cond delay="0"/>
                                  </p:stCondLst>
                                  <p:childTnLst>
                                    <p:set>
                                      <p:cBhvr>
                                        <p:cTn id="38" dur="1" fill="hold">
                                          <p:stCondLst>
                                            <p:cond delay="0"/>
                                          </p:stCondLst>
                                        </p:cTn>
                                        <p:tgtEl>
                                          <p:spTgt spid="107561"/>
                                        </p:tgtEl>
                                        <p:attrNameLst>
                                          <p:attrName>style.visibility</p:attrName>
                                        </p:attrNameLst>
                                      </p:cBhvr>
                                      <p:to>
                                        <p:strVal val="visible"/>
                                      </p:to>
                                    </p:set>
                                    <p:animEffect transition="in" filter="box(out)">
                                      <p:cBhvr>
                                        <p:cTn id="39" dur="500"/>
                                        <p:tgtEl>
                                          <p:spTgt spid="10756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107566">
                                            <p:bg/>
                                          </p:spTgt>
                                        </p:tgtEl>
                                        <p:attrNameLst>
                                          <p:attrName>style.visibility</p:attrName>
                                        </p:attrNameLst>
                                      </p:cBhvr>
                                      <p:to>
                                        <p:strVal val="visible"/>
                                      </p:to>
                                    </p:set>
                                    <p:animEffect transition="in" filter="box(out)">
                                      <p:cBhvr>
                                        <p:cTn id="48" dur="500"/>
                                        <p:tgtEl>
                                          <p:spTgt spid="107566">
                                            <p:bg/>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107566">
                                            <p:txEl>
                                              <p:pRg st="3" end="3"/>
                                            </p:txEl>
                                          </p:spTgt>
                                        </p:tgtEl>
                                        <p:attrNameLst>
                                          <p:attrName>style.visibility</p:attrName>
                                        </p:attrNameLst>
                                      </p:cBhvr>
                                      <p:to>
                                        <p:strVal val="visible"/>
                                      </p:to>
                                    </p:set>
                                    <p:animEffect transition="in" filter="box(out)">
                                      <p:cBhvr>
                                        <p:cTn id="53" dur="500"/>
                                        <p:tgtEl>
                                          <p:spTgt spid="107566">
                                            <p:txEl>
                                              <p:pRg st="3" end="3"/>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107566">
                                            <p:txEl>
                                              <p:pRg st="4" end="4"/>
                                            </p:txEl>
                                          </p:spTgt>
                                        </p:tgtEl>
                                        <p:attrNameLst>
                                          <p:attrName>style.visibility</p:attrName>
                                        </p:attrNameLst>
                                      </p:cBhvr>
                                      <p:to>
                                        <p:strVal val="visible"/>
                                      </p:to>
                                    </p:set>
                                    <p:animEffect transition="in" filter="box(out)">
                                      <p:cBhvr>
                                        <p:cTn id="58" dur="500"/>
                                        <p:tgtEl>
                                          <p:spTgt spid="107566">
                                            <p:txEl>
                                              <p:pRg st="4" end="4"/>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107566">
                                            <p:txEl>
                                              <p:pRg st="5" end="5"/>
                                            </p:txEl>
                                          </p:spTgt>
                                        </p:tgtEl>
                                        <p:attrNameLst>
                                          <p:attrName>style.visibility</p:attrName>
                                        </p:attrNameLst>
                                      </p:cBhvr>
                                      <p:to>
                                        <p:strVal val="visible"/>
                                      </p:to>
                                    </p:set>
                                    <p:animEffect transition="in" filter="box(out)">
                                      <p:cBhvr>
                                        <p:cTn id="63" dur="500"/>
                                        <p:tgtEl>
                                          <p:spTgt spid="107566">
                                            <p:txEl>
                                              <p:pRg st="5" end="5"/>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107566">
                                            <p:txEl>
                                              <p:pRg st="6" end="6"/>
                                            </p:txEl>
                                          </p:spTgt>
                                        </p:tgtEl>
                                        <p:attrNameLst>
                                          <p:attrName>style.visibility</p:attrName>
                                        </p:attrNameLst>
                                      </p:cBhvr>
                                      <p:to>
                                        <p:strVal val="visible"/>
                                      </p:to>
                                    </p:set>
                                    <p:animEffect transition="in" filter="box(out)">
                                      <p:cBhvr>
                                        <p:cTn id="68" dur="500"/>
                                        <p:tgtEl>
                                          <p:spTgt spid="107566">
                                            <p:txEl>
                                              <p:pRg st="6" end="6"/>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107566">
                                            <p:txEl>
                                              <p:pRg st="7" end="7"/>
                                            </p:txEl>
                                          </p:spTgt>
                                        </p:tgtEl>
                                        <p:attrNameLst>
                                          <p:attrName>style.visibility</p:attrName>
                                        </p:attrNameLst>
                                      </p:cBhvr>
                                      <p:to>
                                        <p:strVal val="visible"/>
                                      </p:to>
                                    </p:set>
                                    <p:animEffect transition="in" filter="box(out)">
                                      <p:cBhvr>
                                        <p:cTn id="73" dur="500"/>
                                        <p:tgtEl>
                                          <p:spTgt spid="107566">
                                            <p:txEl>
                                              <p:pRg st="7" end="7"/>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107566">
                                            <p:txEl>
                                              <p:pRg st="8" end="8"/>
                                            </p:txEl>
                                          </p:spTgt>
                                        </p:tgtEl>
                                        <p:attrNameLst>
                                          <p:attrName>style.visibility</p:attrName>
                                        </p:attrNameLst>
                                      </p:cBhvr>
                                      <p:to>
                                        <p:strVal val="visible"/>
                                      </p:to>
                                    </p:set>
                                    <p:animEffect transition="in" filter="box(out)">
                                      <p:cBhvr>
                                        <p:cTn id="78" dur="500"/>
                                        <p:tgtEl>
                                          <p:spTgt spid="107566">
                                            <p:txEl>
                                              <p:pRg st="8" end="8"/>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107566">
                                            <p:txEl>
                                              <p:pRg st="9" end="9"/>
                                            </p:txEl>
                                          </p:spTgt>
                                        </p:tgtEl>
                                        <p:attrNameLst>
                                          <p:attrName>style.visibility</p:attrName>
                                        </p:attrNameLst>
                                      </p:cBhvr>
                                      <p:to>
                                        <p:strVal val="visible"/>
                                      </p:to>
                                    </p:set>
                                    <p:animEffect transition="in" filter="box(out)">
                                      <p:cBhvr>
                                        <p:cTn id="83" dur="500"/>
                                        <p:tgtEl>
                                          <p:spTgt spid="107566">
                                            <p:txEl>
                                              <p:pRg st="9" end="9"/>
                                            </p:txEl>
                                          </p:spTgt>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107566">
                                            <p:txEl>
                                              <p:pRg st="10" end="10"/>
                                            </p:txEl>
                                          </p:spTgt>
                                        </p:tgtEl>
                                        <p:attrNameLst>
                                          <p:attrName>style.visibility</p:attrName>
                                        </p:attrNameLst>
                                      </p:cBhvr>
                                      <p:to>
                                        <p:strVal val="visible"/>
                                      </p:to>
                                    </p:set>
                                    <p:animEffect transition="in" filter="box(out)">
                                      <p:cBhvr>
                                        <p:cTn id="88" dur="500"/>
                                        <p:tgtEl>
                                          <p:spTgt spid="107566">
                                            <p:txEl>
                                              <p:pRg st="10" end="10"/>
                                            </p:txEl>
                                          </p:spTgt>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4" presetClass="entr" presetSubtype="32" fill="hold" grpId="0" nodeType="clickEffect">
                                  <p:stCondLst>
                                    <p:cond delay="0"/>
                                  </p:stCondLst>
                                  <p:childTnLst>
                                    <p:set>
                                      <p:cBhvr>
                                        <p:cTn id="92" dur="1" fill="hold">
                                          <p:stCondLst>
                                            <p:cond delay="0"/>
                                          </p:stCondLst>
                                        </p:cTn>
                                        <p:tgtEl>
                                          <p:spTgt spid="107566">
                                            <p:txEl>
                                              <p:pRg st="11" end="11"/>
                                            </p:txEl>
                                          </p:spTgt>
                                        </p:tgtEl>
                                        <p:attrNameLst>
                                          <p:attrName>style.visibility</p:attrName>
                                        </p:attrNameLst>
                                      </p:cBhvr>
                                      <p:to>
                                        <p:strVal val="visible"/>
                                      </p:to>
                                    </p:set>
                                    <p:animEffect transition="in" filter="box(out)">
                                      <p:cBhvr>
                                        <p:cTn id="93" dur="500"/>
                                        <p:tgtEl>
                                          <p:spTgt spid="107566">
                                            <p:txEl>
                                              <p:pRg st="11" end="11"/>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32821"/>
                                        </p:tgtEl>
                                        <p:attrNameLst>
                                          <p:attrName>style.visibility</p:attrName>
                                        </p:attrNameLst>
                                      </p:cBhvr>
                                      <p:to>
                                        <p:strVal val="visible"/>
                                      </p:to>
                                    </p:set>
                                    <p:animEffect transition="in" filter="wipe(down)">
                                      <p:cBhvr>
                                        <p:cTn id="98" dur="500"/>
                                        <p:tgtEl>
                                          <p:spTgt spid="32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50" grpId="0" build="p" autoUpdateAnimBg="0"/>
      <p:bldP spid="107566" grpId="0" build="p" animBg="1" autoUpdateAnimBg="0"/>
      <p:bldP spid="32821" grpId="0" animBg="1"/>
      <p:bldP spid="53"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1746" name="Picture 2" descr="j0240719"/>
          <p:cNvPicPr>
            <a:picLocks noGrp="1" noChangeAspect="1" noChangeArrowheads="1"/>
          </p:cNvPicPr>
          <p:nvPr>
            <p:ph sz="quarter" idx="4294967295"/>
          </p:nvPr>
        </p:nvPicPr>
        <p:blipFill>
          <a:blip r:embed="rId2" cstate="print">
            <a:extLst>
              <a:ext uri="{28A0092B-C50C-407E-A947-70E740481C1C}">
                <a14:useLocalDpi xmlns:a14="http://schemas.microsoft.com/office/drawing/2010/main" val="0"/>
              </a:ext>
            </a:extLst>
          </a:blip>
          <a:srcRect/>
          <a:stretch>
            <a:fillRect/>
          </a:stretch>
        </p:blipFill>
        <p:spPr>
          <a:xfrm>
            <a:off x="539750" y="4221163"/>
            <a:ext cx="1163638" cy="1827212"/>
          </a:xfrm>
          <a:noFill/>
        </p:spPr>
      </p:pic>
      <p:pic>
        <p:nvPicPr>
          <p:cNvPr id="31747" name="Picture 3" descr="j0240719"/>
          <p:cNvPicPr>
            <a:picLocks noGrp="1" noChangeAspect="1" noChangeArrowheads="1"/>
          </p:cNvPicPr>
          <p:nvPr>
            <p:ph sz="quarter" idx="4294967295"/>
          </p:nvPr>
        </p:nvPicPr>
        <p:blipFill>
          <a:blip r:embed="rId2" cstate="print">
            <a:extLst>
              <a:ext uri="{28A0092B-C50C-407E-A947-70E740481C1C}">
                <a14:useLocalDpi xmlns:a14="http://schemas.microsoft.com/office/drawing/2010/main" val="0"/>
              </a:ext>
            </a:extLst>
          </a:blip>
          <a:srcRect/>
          <a:stretch>
            <a:fillRect/>
          </a:stretch>
        </p:blipFill>
        <p:spPr>
          <a:xfrm>
            <a:off x="3419475" y="3933825"/>
            <a:ext cx="1265238" cy="2106613"/>
          </a:xfrm>
          <a:noFill/>
        </p:spPr>
      </p:pic>
      <p:pic>
        <p:nvPicPr>
          <p:cNvPr id="31748" name="Picture 4" descr="j0240719"/>
          <p:cNvPicPr>
            <a:picLocks noGrp="1" noChangeAspect="1" noChangeArrowheads="1"/>
          </p:cNvPicPr>
          <p:nvPr>
            <p:ph sz="quarter" idx="4294967295"/>
          </p:nvPr>
        </p:nvPicPr>
        <p:blipFill>
          <a:blip r:embed="rId2" cstate="print">
            <a:extLst>
              <a:ext uri="{28A0092B-C50C-407E-A947-70E740481C1C}">
                <a14:useLocalDpi xmlns:a14="http://schemas.microsoft.com/office/drawing/2010/main" val="0"/>
              </a:ext>
            </a:extLst>
          </a:blip>
          <a:srcRect/>
          <a:stretch>
            <a:fillRect/>
          </a:stretch>
        </p:blipFill>
        <p:spPr>
          <a:xfrm>
            <a:off x="2195513" y="4797425"/>
            <a:ext cx="796925" cy="1236663"/>
          </a:xfrm>
          <a:noFill/>
        </p:spPr>
      </p:pic>
      <p:pic>
        <p:nvPicPr>
          <p:cNvPr id="31749" name="Picture 5" descr="j0240719"/>
          <p:cNvPicPr>
            <a:picLocks noGrp="1" noChangeAspect="1" noChangeArrowheads="1"/>
          </p:cNvPicPr>
          <p:nvPr>
            <p:ph sz="quarter" idx="4294967295"/>
          </p:nvPr>
        </p:nvPicPr>
        <p:blipFill>
          <a:blip r:embed="rId2" cstate="print">
            <a:extLst>
              <a:ext uri="{28A0092B-C50C-407E-A947-70E740481C1C}">
                <a14:useLocalDpi xmlns:a14="http://schemas.microsoft.com/office/drawing/2010/main" val="0"/>
              </a:ext>
            </a:extLst>
          </a:blip>
          <a:srcRect/>
          <a:stretch>
            <a:fillRect/>
          </a:stretch>
        </p:blipFill>
        <p:spPr>
          <a:xfrm>
            <a:off x="7596188" y="4005263"/>
            <a:ext cx="1284287" cy="2016125"/>
          </a:xfrm>
          <a:noFill/>
        </p:spPr>
      </p:pic>
      <p:pic>
        <p:nvPicPr>
          <p:cNvPr id="31750" name="Picture 6" descr="j02407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8625" y="3500438"/>
            <a:ext cx="1622425"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511" name="Arc 7"/>
          <p:cNvSpPr>
            <a:spLocks/>
          </p:cNvSpPr>
          <p:nvPr/>
        </p:nvSpPr>
        <p:spPr bwMode="auto">
          <a:xfrm rot="2418144" flipV="1">
            <a:off x="1187450" y="5661025"/>
            <a:ext cx="936625" cy="863600"/>
          </a:xfrm>
          <a:custGeom>
            <a:avLst/>
            <a:gdLst>
              <a:gd name="T0" fmla="*/ 0 w 21600"/>
              <a:gd name="T1" fmla="*/ 0 h 21600"/>
              <a:gd name="T2" fmla="*/ 936625 w 21600"/>
              <a:gd name="T3" fmla="*/ 863600 h 21600"/>
              <a:gd name="T4" fmla="*/ 0 w 21600"/>
              <a:gd name="T5" fmla="*/ 8636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type="triangle" w="sm" len="lg"/>
            <a:tailEnd type="triangle" w="sm" len="lg"/>
          </a:ln>
          <a:extLst>
            <a:ext uri="{909E8E84-426E-40DD-AFC4-6F175D3DCCD1}">
              <a14:hiddenFill xmlns:a14="http://schemas.microsoft.com/office/drawing/2010/main">
                <a:solidFill>
                  <a:srgbClr val="FFFFFF"/>
                </a:solidFill>
              </a14:hiddenFill>
            </a:ext>
          </a:extLst>
        </p:spPr>
        <p:txBody>
          <a:bodyPr rot="10800000" wrap="none" anchor="ctr"/>
          <a:lstStyle/>
          <a:p>
            <a:pPr eaLnBrk="0" hangingPunct="0">
              <a:defRPr/>
            </a:pPr>
            <a:endParaRPr lang="zh-CN" altLang="en-US" sz="2400" b="0">
              <a:effectLst>
                <a:outerShdw blurRad="38100" dist="38100" dir="2700000" algn="tl">
                  <a:srgbClr val="C0C0C0"/>
                </a:outerShdw>
              </a:effectLst>
            </a:endParaRPr>
          </a:p>
        </p:txBody>
      </p:sp>
      <p:sp>
        <p:nvSpPr>
          <p:cNvPr id="277512" name="Arc 8"/>
          <p:cNvSpPr>
            <a:spLocks/>
          </p:cNvSpPr>
          <p:nvPr/>
        </p:nvSpPr>
        <p:spPr bwMode="auto">
          <a:xfrm rot="2418144" flipV="1">
            <a:off x="900113" y="4941888"/>
            <a:ext cx="2951162" cy="2168525"/>
          </a:xfrm>
          <a:custGeom>
            <a:avLst/>
            <a:gdLst>
              <a:gd name="T0" fmla="*/ 366709 w 21600"/>
              <a:gd name="T1" fmla="*/ 0 h 21433"/>
              <a:gd name="T2" fmla="*/ 2951162 w 21600"/>
              <a:gd name="T3" fmla="*/ 2168525 h 21433"/>
              <a:gd name="T4" fmla="*/ 0 w 21600"/>
              <a:gd name="T5" fmla="*/ 2168525 h 21433"/>
              <a:gd name="T6" fmla="*/ 0 60000 65536"/>
              <a:gd name="T7" fmla="*/ 0 60000 65536"/>
              <a:gd name="T8" fmla="*/ 0 60000 65536"/>
              <a:gd name="T9" fmla="*/ 0 w 21600"/>
              <a:gd name="T10" fmla="*/ 0 h 21433"/>
              <a:gd name="T11" fmla="*/ 21600 w 21600"/>
              <a:gd name="T12" fmla="*/ 21433 h 21433"/>
            </a:gdLst>
            <a:ahLst/>
            <a:cxnLst>
              <a:cxn ang="T6">
                <a:pos x="T0" y="T1"/>
              </a:cxn>
              <a:cxn ang="T7">
                <a:pos x="T2" y="T3"/>
              </a:cxn>
              <a:cxn ang="T8">
                <a:pos x="T4" y="T5"/>
              </a:cxn>
            </a:cxnLst>
            <a:rect l="T9" t="T10" r="T11" b="T12"/>
            <a:pathLst>
              <a:path w="21600" h="21433" fill="none" extrusionOk="0">
                <a:moveTo>
                  <a:pt x="2683" y="0"/>
                </a:moveTo>
                <a:cubicBezTo>
                  <a:pt x="13491" y="1353"/>
                  <a:pt x="21600" y="10541"/>
                  <a:pt x="21600" y="21433"/>
                </a:cubicBezTo>
              </a:path>
              <a:path w="21600" h="21433" stroke="0" extrusionOk="0">
                <a:moveTo>
                  <a:pt x="2683" y="0"/>
                </a:moveTo>
                <a:cubicBezTo>
                  <a:pt x="13491" y="1353"/>
                  <a:pt x="21600" y="10541"/>
                  <a:pt x="21600" y="21433"/>
                </a:cubicBezTo>
                <a:lnTo>
                  <a:pt x="0" y="21433"/>
                </a:lnTo>
                <a:close/>
              </a:path>
            </a:pathLst>
          </a:custGeom>
          <a:noFill/>
          <a:ln w="12700">
            <a:solidFill>
              <a:schemeClr val="tx1"/>
            </a:solidFill>
            <a:round/>
            <a:headEnd type="triangle" w="sm" len="lg"/>
            <a:tailEnd type="triangle" w="sm" len="lg"/>
          </a:ln>
          <a:extLst>
            <a:ext uri="{909E8E84-426E-40DD-AFC4-6F175D3DCCD1}">
              <a14:hiddenFill xmlns:a14="http://schemas.microsoft.com/office/drawing/2010/main">
                <a:solidFill>
                  <a:srgbClr val="FFFFFF"/>
                </a:solidFill>
              </a14:hiddenFill>
            </a:ext>
          </a:extLst>
        </p:spPr>
        <p:txBody>
          <a:bodyPr rot="10800000" wrap="none" anchor="ctr"/>
          <a:lstStyle/>
          <a:p>
            <a:pPr eaLnBrk="0" hangingPunct="0">
              <a:defRPr/>
            </a:pPr>
            <a:endParaRPr lang="zh-CN" altLang="en-US" sz="2400" b="0">
              <a:effectLst>
                <a:outerShdw blurRad="38100" dist="38100" dir="2700000" algn="tl">
                  <a:srgbClr val="C0C0C0"/>
                </a:outerShdw>
              </a:effectLst>
            </a:endParaRPr>
          </a:p>
        </p:txBody>
      </p:sp>
      <p:sp>
        <p:nvSpPr>
          <p:cNvPr id="277513" name="Arc 9"/>
          <p:cNvSpPr>
            <a:spLocks/>
          </p:cNvSpPr>
          <p:nvPr/>
        </p:nvSpPr>
        <p:spPr bwMode="auto">
          <a:xfrm rot="2418144" flipV="1">
            <a:off x="4427538" y="5478463"/>
            <a:ext cx="1800225" cy="1379537"/>
          </a:xfrm>
          <a:custGeom>
            <a:avLst/>
            <a:gdLst>
              <a:gd name="T0" fmla="*/ 223798 w 21590"/>
              <a:gd name="T1" fmla="*/ 0 h 21433"/>
              <a:gd name="T2" fmla="*/ 1800225 w 21590"/>
              <a:gd name="T3" fmla="*/ 1336606 h 21433"/>
              <a:gd name="T4" fmla="*/ 0 w 21590"/>
              <a:gd name="T5" fmla="*/ 1379538 h 21433"/>
              <a:gd name="T6" fmla="*/ 0 60000 65536"/>
              <a:gd name="T7" fmla="*/ 0 60000 65536"/>
              <a:gd name="T8" fmla="*/ 0 60000 65536"/>
              <a:gd name="T9" fmla="*/ 0 w 21590"/>
              <a:gd name="T10" fmla="*/ 0 h 21433"/>
              <a:gd name="T11" fmla="*/ 21590 w 21590"/>
              <a:gd name="T12" fmla="*/ 21433 h 21433"/>
            </a:gdLst>
            <a:ahLst/>
            <a:cxnLst>
              <a:cxn ang="T6">
                <a:pos x="T0" y="T1"/>
              </a:cxn>
              <a:cxn ang="T7">
                <a:pos x="T2" y="T3"/>
              </a:cxn>
              <a:cxn ang="T8">
                <a:pos x="T4" y="T5"/>
              </a:cxn>
            </a:cxnLst>
            <a:rect l="T9" t="T10" r="T11" b="T12"/>
            <a:pathLst>
              <a:path w="21590" h="21433" fill="none" extrusionOk="0">
                <a:moveTo>
                  <a:pt x="2683" y="0"/>
                </a:moveTo>
                <a:cubicBezTo>
                  <a:pt x="13239" y="1322"/>
                  <a:pt x="21261" y="10132"/>
                  <a:pt x="21589" y="20766"/>
                </a:cubicBezTo>
              </a:path>
              <a:path w="21590" h="21433" stroke="0" extrusionOk="0">
                <a:moveTo>
                  <a:pt x="2683" y="0"/>
                </a:moveTo>
                <a:cubicBezTo>
                  <a:pt x="13239" y="1322"/>
                  <a:pt x="21261" y="10132"/>
                  <a:pt x="21589" y="20766"/>
                </a:cubicBezTo>
                <a:lnTo>
                  <a:pt x="0" y="21433"/>
                </a:lnTo>
                <a:close/>
              </a:path>
            </a:pathLst>
          </a:custGeom>
          <a:noFill/>
          <a:ln w="12700">
            <a:solidFill>
              <a:schemeClr val="tx1"/>
            </a:solidFill>
            <a:round/>
            <a:headEnd type="triangle" w="sm" len="lg"/>
            <a:tailEnd type="triangle" w="sm" len="lg"/>
          </a:ln>
          <a:extLst>
            <a:ext uri="{909E8E84-426E-40DD-AFC4-6F175D3DCCD1}">
              <a14:hiddenFill xmlns:a14="http://schemas.microsoft.com/office/drawing/2010/main">
                <a:solidFill>
                  <a:srgbClr val="FFFFFF"/>
                </a:solidFill>
              </a14:hiddenFill>
            </a:ext>
          </a:extLst>
        </p:spPr>
        <p:txBody>
          <a:bodyPr rot="10800000" wrap="none" anchor="ctr"/>
          <a:lstStyle/>
          <a:p>
            <a:pPr eaLnBrk="0" hangingPunct="0">
              <a:defRPr/>
            </a:pPr>
            <a:endParaRPr lang="zh-CN" altLang="en-US" sz="2400" b="0">
              <a:effectLst>
                <a:outerShdw blurRad="38100" dist="38100" dir="2700000" algn="tl">
                  <a:srgbClr val="C0C0C0"/>
                </a:outerShdw>
              </a:effectLst>
            </a:endParaRPr>
          </a:p>
        </p:txBody>
      </p:sp>
      <p:sp>
        <p:nvSpPr>
          <p:cNvPr id="277514" name="Arc 10"/>
          <p:cNvSpPr>
            <a:spLocks/>
          </p:cNvSpPr>
          <p:nvPr/>
        </p:nvSpPr>
        <p:spPr bwMode="auto">
          <a:xfrm rot="2453888" flipV="1">
            <a:off x="5867400" y="5084763"/>
            <a:ext cx="2509838" cy="1381125"/>
          </a:xfrm>
          <a:custGeom>
            <a:avLst/>
            <a:gdLst>
              <a:gd name="T0" fmla="*/ 1059619 w 21590"/>
              <a:gd name="T1" fmla="*/ 0 h 19582"/>
              <a:gd name="T2" fmla="*/ 2509837 w 21590"/>
              <a:gd name="T3" fmla="*/ 1334081 h 19582"/>
              <a:gd name="T4" fmla="*/ 0 w 21590"/>
              <a:gd name="T5" fmla="*/ 1381125 h 19582"/>
              <a:gd name="T6" fmla="*/ 0 60000 65536"/>
              <a:gd name="T7" fmla="*/ 0 60000 65536"/>
              <a:gd name="T8" fmla="*/ 0 60000 65536"/>
              <a:gd name="T9" fmla="*/ 0 w 21590"/>
              <a:gd name="T10" fmla="*/ 0 h 19582"/>
              <a:gd name="T11" fmla="*/ 21590 w 21590"/>
              <a:gd name="T12" fmla="*/ 19582 h 19582"/>
            </a:gdLst>
            <a:ahLst/>
            <a:cxnLst>
              <a:cxn ang="T6">
                <a:pos x="T0" y="T1"/>
              </a:cxn>
              <a:cxn ang="T7">
                <a:pos x="T2" y="T3"/>
              </a:cxn>
              <a:cxn ang="T8">
                <a:pos x="T4" y="T5"/>
              </a:cxn>
            </a:cxnLst>
            <a:rect l="T9" t="T10" r="T11" b="T12"/>
            <a:pathLst>
              <a:path w="21590" h="19582" fill="none" extrusionOk="0">
                <a:moveTo>
                  <a:pt x="9115" y="-1"/>
                </a:moveTo>
                <a:cubicBezTo>
                  <a:pt x="16512" y="3442"/>
                  <a:pt x="21337" y="10759"/>
                  <a:pt x="21589" y="18915"/>
                </a:cubicBezTo>
              </a:path>
              <a:path w="21590" h="19582" stroke="0" extrusionOk="0">
                <a:moveTo>
                  <a:pt x="9115" y="-1"/>
                </a:moveTo>
                <a:cubicBezTo>
                  <a:pt x="16512" y="3442"/>
                  <a:pt x="21337" y="10759"/>
                  <a:pt x="21589" y="18915"/>
                </a:cubicBezTo>
                <a:lnTo>
                  <a:pt x="0" y="19582"/>
                </a:lnTo>
                <a:close/>
              </a:path>
            </a:pathLst>
          </a:custGeom>
          <a:noFill/>
          <a:ln w="12700">
            <a:solidFill>
              <a:schemeClr val="tx1"/>
            </a:solidFill>
            <a:round/>
            <a:headEnd type="triangle" w="sm" len="lg"/>
            <a:tailEnd type="triangle" w="sm" len="lg"/>
          </a:ln>
          <a:extLst>
            <a:ext uri="{909E8E84-426E-40DD-AFC4-6F175D3DCCD1}">
              <a14:hiddenFill xmlns:a14="http://schemas.microsoft.com/office/drawing/2010/main">
                <a:solidFill>
                  <a:srgbClr val="FFFFFF"/>
                </a:solidFill>
              </a14:hiddenFill>
            </a:ext>
          </a:extLst>
        </p:spPr>
        <p:txBody>
          <a:bodyPr rot="10800000" wrap="none" anchor="ctr"/>
          <a:lstStyle/>
          <a:p>
            <a:pPr eaLnBrk="0" hangingPunct="0">
              <a:defRPr/>
            </a:pPr>
            <a:endParaRPr lang="zh-CN" altLang="en-US" sz="2400" b="0">
              <a:effectLst>
                <a:outerShdw blurRad="38100" dist="38100" dir="2700000" algn="tl">
                  <a:srgbClr val="C0C0C0"/>
                </a:outerShdw>
              </a:effectLst>
            </a:endParaRPr>
          </a:p>
        </p:txBody>
      </p:sp>
      <p:sp>
        <p:nvSpPr>
          <p:cNvPr id="277524" name="AutoShape 20"/>
          <p:cNvSpPr>
            <a:spLocks noChangeArrowheads="1"/>
          </p:cNvSpPr>
          <p:nvPr/>
        </p:nvSpPr>
        <p:spPr bwMode="auto">
          <a:xfrm>
            <a:off x="323850" y="2276475"/>
            <a:ext cx="1800225" cy="1274763"/>
          </a:xfrm>
          <a:prstGeom prst="irregularSeal1">
            <a:avLst/>
          </a:prstGeom>
          <a:solidFill>
            <a:srgbClr val="FFCC99"/>
          </a:solidFill>
          <a:ln w="9525" cap="sq">
            <a:solidFill>
              <a:srgbClr val="CC0066"/>
            </a:solidFill>
            <a:miter lim="800000"/>
            <a:headEnd/>
            <a:tailEnd/>
          </a:ln>
        </p:spPr>
        <p:txBody>
          <a:bodyPr wrap="none" anchor="ctr"/>
          <a:lstStyle/>
          <a:p>
            <a:pPr algn="ctr"/>
            <a:r>
              <a:rPr kumimoji="1" lang="en-US" altLang="zh-CN" sz="2400" b="0"/>
              <a:t>max(i=0)</a:t>
            </a:r>
          </a:p>
        </p:txBody>
      </p:sp>
      <p:sp>
        <p:nvSpPr>
          <p:cNvPr id="277525" name="AutoShape 21"/>
          <p:cNvSpPr>
            <a:spLocks noChangeArrowheads="1"/>
          </p:cNvSpPr>
          <p:nvPr/>
        </p:nvSpPr>
        <p:spPr bwMode="auto">
          <a:xfrm>
            <a:off x="2916238" y="2276475"/>
            <a:ext cx="1800225" cy="1274763"/>
          </a:xfrm>
          <a:prstGeom prst="irregularSeal1">
            <a:avLst/>
          </a:prstGeom>
          <a:solidFill>
            <a:srgbClr val="FFCC99"/>
          </a:solidFill>
          <a:ln w="9525" cap="sq">
            <a:solidFill>
              <a:srgbClr val="CC0066"/>
            </a:solidFill>
            <a:miter lim="800000"/>
            <a:headEnd/>
            <a:tailEnd/>
          </a:ln>
        </p:spPr>
        <p:txBody>
          <a:bodyPr wrap="none" anchor="ctr"/>
          <a:lstStyle/>
          <a:p>
            <a:pPr algn="ctr"/>
            <a:r>
              <a:rPr kumimoji="1" lang="en-US" altLang="zh-CN" sz="2400" b="0"/>
              <a:t>max(i=2)</a:t>
            </a:r>
          </a:p>
        </p:txBody>
      </p:sp>
      <p:sp>
        <p:nvSpPr>
          <p:cNvPr id="277526" name="AutoShape 22"/>
          <p:cNvSpPr>
            <a:spLocks noChangeArrowheads="1"/>
          </p:cNvSpPr>
          <p:nvPr/>
        </p:nvSpPr>
        <p:spPr bwMode="auto">
          <a:xfrm>
            <a:off x="5508625" y="2205038"/>
            <a:ext cx="1800225" cy="1274762"/>
          </a:xfrm>
          <a:prstGeom prst="irregularSeal1">
            <a:avLst/>
          </a:prstGeom>
          <a:solidFill>
            <a:srgbClr val="FFCC99"/>
          </a:solidFill>
          <a:ln w="9525" cap="sq">
            <a:solidFill>
              <a:srgbClr val="CC0066"/>
            </a:solidFill>
            <a:miter lim="800000"/>
            <a:headEnd/>
            <a:tailEnd/>
          </a:ln>
        </p:spPr>
        <p:txBody>
          <a:bodyPr wrap="none" anchor="ctr"/>
          <a:lstStyle/>
          <a:p>
            <a:pPr algn="ctr"/>
            <a:r>
              <a:rPr kumimoji="1" lang="en-US" altLang="zh-CN" sz="2400" b="0"/>
              <a:t>max(i=3)</a:t>
            </a:r>
          </a:p>
        </p:txBody>
      </p:sp>
      <p:sp>
        <p:nvSpPr>
          <p:cNvPr id="31758" name="Text Box 3"/>
          <p:cNvSpPr txBox="1">
            <a:spLocks noChangeArrowheads="1"/>
          </p:cNvSpPr>
          <p:nvPr/>
        </p:nvSpPr>
        <p:spPr bwMode="auto">
          <a:xfrm>
            <a:off x="323850" y="115888"/>
            <a:ext cx="8820150" cy="51911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just"/>
            <a:r>
              <a:rPr kumimoji="1" lang="en-US" altLang="zh-CN" sz="2800">
                <a:latin typeface="宋体" pitchFamily="2" charset="-122"/>
              </a:rPr>
              <a:t>【</a:t>
            </a:r>
            <a:r>
              <a:rPr kumimoji="1" lang="zh-CN" altLang="en-US" sz="2800">
                <a:latin typeface="宋体" pitchFamily="2" charset="-122"/>
              </a:rPr>
              <a:t>例</a:t>
            </a:r>
            <a:r>
              <a:rPr kumimoji="1" lang="en-US" altLang="zh-CN" sz="2800">
                <a:latin typeface="宋体" pitchFamily="2" charset="-122"/>
              </a:rPr>
              <a:t>3】 </a:t>
            </a:r>
            <a:r>
              <a:rPr kumimoji="1" lang="zh-CN" altLang="en-US" sz="2800">
                <a:latin typeface="宋体" pitchFamily="2" charset="-122"/>
              </a:rPr>
              <a:t>找最大值算法</a:t>
            </a:r>
            <a:endParaRPr kumimoji="1" lang="zh-CN" altLang="en-US" sz="2800" b="0">
              <a:latin typeface="宋体" pitchFamily="2" charset="-122"/>
            </a:endParaRPr>
          </a:p>
        </p:txBody>
      </p:sp>
      <p:sp>
        <p:nvSpPr>
          <p:cNvPr id="277528" name="Rectangle 24"/>
          <p:cNvSpPr>
            <a:spLocks noChangeArrowheads="1"/>
          </p:cNvSpPr>
          <p:nvPr/>
        </p:nvSpPr>
        <p:spPr bwMode="auto">
          <a:xfrm>
            <a:off x="468313" y="765175"/>
            <a:ext cx="8424862"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2075" tIns="46037" rIns="92075" bIns="46037" anchor="ctr"/>
          <a:lstStyle/>
          <a:p>
            <a:pPr eaLnBrk="0" hangingPunct="0">
              <a:lnSpc>
                <a:spcPct val="90000"/>
              </a:lnSpc>
            </a:pPr>
            <a:r>
              <a:rPr lang="zh-CN" altLang="en-US" sz="2600" dirty="0">
                <a:solidFill>
                  <a:srgbClr val="000066"/>
                </a:solidFill>
                <a:latin typeface="宋体" pitchFamily="2" charset="-122"/>
              </a:rPr>
              <a:t>计算最大值算法分析：</a:t>
            </a:r>
            <a:r>
              <a:rPr lang="zh-CN" altLang="en-US" sz="2600" dirty="0">
                <a:latin typeface="宋体" pitchFamily="2" charset="-122"/>
              </a:rPr>
              <a:t>采用打擂台的方法</a:t>
            </a:r>
            <a:r>
              <a:rPr lang="en-US" altLang="zh-CN" sz="2600" dirty="0">
                <a:latin typeface="宋体" pitchFamily="2" charset="-122"/>
              </a:rPr>
              <a:t>,</a:t>
            </a:r>
            <a:r>
              <a:rPr lang="zh-CN" altLang="en-US" sz="2600" dirty="0">
                <a:latin typeface="宋体" pitchFamily="2" charset="-122"/>
              </a:rPr>
              <a:t>任意指定某数为擂主</a:t>
            </a:r>
            <a:r>
              <a:rPr lang="en-US" altLang="zh-CN" sz="2600" dirty="0">
                <a:latin typeface="宋体" pitchFamily="2" charset="-122"/>
              </a:rPr>
              <a:t>,</a:t>
            </a:r>
            <a:r>
              <a:rPr lang="zh-CN" altLang="en-US" sz="2600" dirty="0">
                <a:latin typeface="宋体" pitchFamily="2" charset="-122"/>
              </a:rPr>
              <a:t>然后擂主依次与其他数比较</a:t>
            </a:r>
            <a:r>
              <a:rPr lang="en-US" altLang="zh-CN" sz="2600" dirty="0">
                <a:latin typeface="宋体" pitchFamily="2" charset="-122"/>
              </a:rPr>
              <a:t>,</a:t>
            </a:r>
            <a:r>
              <a:rPr lang="zh-CN" altLang="en-US" sz="2600" dirty="0">
                <a:latin typeface="宋体" pitchFamily="2" charset="-122"/>
              </a:rPr>
              <a:t>若某数大于擂主</a:t>
            </a:r>
            <a:r>
              <a:rPr lang="en-US" altLang="zh-CN" sz="2600" dirty="0">
                <a:latin typeface="宋体" pitchFamily="2" charset="-122"/>
              </a:rPr>
              <a:t>,</a:t>
            </a:r>
            <a:r>
              <a:rPr lang="zh-CN" altLang="en-US" sz="2600" dirty="0">
                <a:latin typeface="宋体" pitchFamily="2" charset="-122"/>
              </a:rPr>
              <a:t>则替换擂主。循环结束，擂主变量中一定是最大的数。</a:t>
            </a:r>
            <a:endParaRPr lang="zh-CN" altLang="en-US" sz="2600" dirty="0">
              <a:solidFill>
                <a:srgbClr val="000066"/>
              </a:solidFill>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7528"/>
                                        </p:tgtEl>
                                        <p:attrNameLst>
                                          <p:attrName>style.visibility</p:attrName>
                                        </p:attrNameLst>
                                      </p:cBhvr>
                                      <p:to>
                                        <p:strVal val="visible"/>
                                      </p:to>
                                    </p:set>
                                    <p:animEffect transition="in" filter="wipe(left)">
                                      <p:cBhvr>
                                        <p:cTn id="7" dur="500"/>
                                        <p:tgtEl>
                                          <p:spTgt spid="2775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grpId="0" nodeType="clickEffect">
                                  <p:stCondLst>
                                    <p:cond delay="0"/>
                                  </p:stCondLst>
                                  <p:childTnLst>
                                    <p:set>
                                      <p:cBhvr>
                                        <p:cTn id="11" dur="1" fill="hold">
                                          <p:stCondLst>
                                            <p:cond delay="0"/>
                                          </p:stCondLst>
                                        </p:cTn>
                                        <p:tgtEl>
                                          <p:spTgt spid="277524"/>
                                        </p:tgtEl>
                                        <p:attrNameLst>
                                          <p:attrName>style.visibility</p:attrName>
                                        </p:attrNameLst>
                                      </p:cBhvr>
                                      <p:to>
                                        <p:strVal val="visible"/>
                                      </p:to>
                                    </p:set>
                                    <p:anim calcmode="lin" valueType="num">
                                      <p:cBhvr>
                                        <p:cTn id="12" dur="500" fill="hold"/>
                                        <p:tgtEl>
                                          <p:spTgt spid="277524"/>
                                        </p:tgtEl>
                                        <p:attrNameLst>
                                          <p:attrName>ppt_w</p:attrName>
                                        </p:attrNameLst>
                                      </p:cBhvr>
                                      <p:tavLst>
                                        <p:tav tm="0">
                                          <p:val>
                                            <p:fltVal val="0"/>
                                          </p:val>
                                        </p:tav>
                                        <p:tav tm="100000">
                                          <p:val>
                                            <p:strVal val="#ppt_w"/>
                                          </p:val>
                                        </p:tav>
                                      </p:tavLst>
                                    </p:anim>
                                    <p:anim calcmode="lin" valueType="num">
                                      <p:cBhvr>
                                        <p:cTn id="13" dur="500" fill="hold"/>
                                        <p:tgtEl>
                                          <p:spTgt spid="277524"/>
                                        </p:tgtEl>
                                        <p:attrNameLst>
                                          <p:attrName>ppt_h</p:attrName>
                                        </p:attrNameLst>
                                      </p:cBhvr>
                                      <p:tavLst>
                                        <p:tav tm="0">
                                          <p:val>
                                            <p:fltVal val="0"/>
                                          </p:val>
                                        </p:tav>
                                        <p:tav tm="100000">
                                          <p:val>
                                            <p:strVal val="#ppt_h"/>
                                          </p:val>
                                        </p:tav>
                                      </p:tavLst>
                                    </p:anim>
                                    <p:anim calcmode="lin" valueType="num">
                                      <p:cBhvr>
                                        <p:cTn id="14" dur="500" fill="hold"/>
                                        <p:tgtEl>
                                          <p:spTgt spid="277524"/>
                                        </p:tgtEl>
                                        <p:attrNameLst>
                                          <p:attrName>ppt_x</p:attrName>
                                        </p:attrNameLst>
                                      </p:cBhvr>
                                      <p:tavLst>
                                        <p:tav tm="0">
                                          <p:val>
                                            <p:fltVal val="0.5"/>
                                          </p:val>
                                        </p:tav>
                                        <p:tav tm="100000">
                                          <p:val>
                                            <p:strVal val="#ppt_x"/>
                                          </p:val>
                                        </p:tav>
                                      </p:tavLst>
                                    </p:anim>
                                    <p:anim calcmode="lin" valueType="num">
                                      <p:cBhvr>
                                        <p:cTn id="15" dur="500" fill="hold"/>
                                        <p:tgtEl>
                                          <p:spTgt spid="277524"/>
                                        </p:tgtEl>
                                        <p:attrNameLst>
                                          <p:attrName>ppt_y</p:attrName>
                                        </p:attrNameLst>
                                      </p:cBhvr>
                                      <p:tavLst>
                                        <p:tav tm="0">
                                          <p:val>
                                            <p:fltVal val="0.5"/>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277511"/>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xit" presetSubtype="0" fill="hold" nodeType="clickEffect">
                                  <p:stCondLst>
                                    <p:cond delay="0"/>
                                  </p:stCondLst>
                                  <p:childTnLst>
                                    <p:set>
                                      <p:cBhvr>
                                        <p:cTn id="23" dur="1" fill="hold">
                                          <p:stCondLst>
                                            <p:cond delay="0"/>
                                          </p:stCondLst>
                                        </p:cTn>
                                        <p:tgtEl>
                                          <p:spTgt spid="277511"/>
                                        </p:tgtEl>
                                        <p:attrNameLst>
                                          <p:attrName>style.visibility</p:attrName>
                                        </p:attrNameLst>
                                      </p:cBhvr>
                                      <p:to>
                                        <p:strVal val="hidden"/>
                                      </p:to>
                                    </p:set>
                                  </p:childTnLst>
                                </p:cTn>
                              </p:par>
                            </p:childTnLst>
                          </p:cTn>
                        </p:par>
                        <p:par>
                          <p:cTn id="24" fill="hold" nodeType="afterGroup">
                            <p:stCondLst>
                              <p:cond delay="0"/>
                            </p:stCondLst>
                            <p:childTnLst>
                              <p:par>
                                <p:cTn id="25" presetID="1" presetClass="entr" presetSubtype="0" fill="hold" nodeType="afterEffect">
                                  <p:stCondLst>
                                    <p:cond delay="0"/>
                                  </p:stCondLst>
                                  <p:childTnLst>
                                    <p:set>
                                      <p:cBhvr>
                                        <p:cTn id="26" dur="1" fill="hold">
                                          <p:stCondLst>
                                            <p:cond delay="0"/>
                                          </p:stCondLst>
                                        </p:cTn>
                                        <p:tgtEl>
                                          <p:spTgt spid="27751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77524"/>
                                        </p:tgtEl>
                                        <p:attrNameLst>
                                          <p:attrName>style.visibility</p:attrName>
                                        </p:attrNameLst>
                                      </p:cBhvr>
                                      <p:to>
                                        <p:strVal val="hidden"/>
                                      </p:to>
                                    </p:set>
                                  </p:childTnLst>
                                </p:cTn>
                              </p:par>
                            </p:childTnLst>
                          </p:cTn>
                        </p:par>
                        <p:par>
                          <p:cTn id="31" fill="hold" nodeType="afterGroup">
                            <p:stCondLst>
                              <p:cond delay="0"/>
                            </p:stCondLst>
                            <p:childTnLst>
                              <p:par>
                                <p:cTn id="32" presetID="23" presetClass="entr" presetSubtype="528" fill="hold" grpId="0" nodeType="afterEffect">
                                  <p:stCondLst>
                                    <p:cond delay="0"/>
                                  </p:stCondLst>
                                  <p:childTnLst>
                                    <p:set>
                                      <p:cBhvr>
                                        <p:cTn id="33" dur="1" fill="hold">
                                          <p:stCondLst>
                                            <p:cond delay="0"/>
                                          </p:stCondLst>
                                        </p:cTn>
                                        <p:tgtEl>
                                          <p:spTgt spid="277525"/>
                                        </p:tgtEl>
                                        <p:attrNameLst>
                                          <p:attrName>style.visibility</p:attrName>
                                        </p:attrNameLst>
                                      </p:cBhvr>
                                      <p:to>
                                        <p:strVal val="visible"/>
                                      </p:to>
                                    </p:set>
                                    <p:anim calcmode="lin" valueType="num">
                                      <p:cBhvr>
                                        <p:cTn id="34" dur="500" fill="hold"/>
                                        <p:tgtEl>
                                          <p:spTgt spid="277525"/>
                                        </p:tgtEl>
                                        <p:attrNameLst>
                                          <p:attrName>ppt_w</p:attrName>
                                        </p:attrNameLst>
                                      </p:cBhvr>
                                      <p:tavLst>
                                        <p:tav tm="0">
                                          <p:val>
                                            <p:fltVal val="0"/>
                                          </p:val>
                                        </p:tav>
                                        <p:tav tm="100000">
                                          <p:val>
                                            <p:strVal val="#ppt_w"/>
                                          </p:val>
                                        </p:tav>
                                      </p:tavLst>
                                    </p:anim>
                                    <p:anim calcmode="lin" valueType="num">
                                      <p:cBhvr>
                                        <p:cTn id="35" dur="500" fill="hold"/>
                                        <p:tgtEl>
                                          <p:spTgt spid="277525"/>
                                        </p:tgtEl>
                                        <p:attrNameLst>
                                          <p:attrName>ppt_h</p:attrName>
                                        </p:attrNameLst>
                                      </p:cBhvr>
                                      <p:tavLst>
                                        <p:tav tm="0">
                                          <p:val>
                                            <p:fltVal val="0"/>
                                          </p:val>
                                        </p:tav>
                                        <p:tav tm="100000">
                                          <p:val>
                                            <p:strVal val="#ppt_h"/>
                                          </p:val>
                                        </p:tav>
                                      </p:tavLst>
                                    </p:anim>
                                    <p:anim calcmode="lin" valueType="num">
                                      <p:cBhvr>
                                        <p:cTn id="36" dur="500" fill="hold"/>
                                        <p:tgtEl>
                                          <p:spTgt spid="277525"/>
                                        </p:tgtEl>
                                        <p:attrNameLst>
                                          <p:attrName>ppt_x</p:attrName>
                                        </p:attrNameLst>
                                      </p:cBhvr>
                                      <p:tavLst>
                                        <p:tav tm="0">
                                          <p:val>
                                            <p:fltVal val="0.5"/>
                                          </p:val>
                                        </p:tav>
                                        <p:tav tm="100000">
                                          <p:val>
                                            <p:strVal val="#ppt_x"/>
                                          </p:val>
                                        </p:tav>
                                      </p:tavLst>
                                    </p:anim>
                                    <p:anim calcmode="lin" valueType="num">
                                      <p:cBhvr>
                                        <p:cTn id="37" dur="500" fill="hold"/>
                                        <p:tgtEl>
                                          <p:spTgt spid="277525"/>
                                        </p:tgtEl>
                                        <p:attrNameLst>
                                          <p:attrName>ppt_y</p:attrName>
                                        </p:attrNameLst>
                                      </p:cBhvr>
                                      <p:tavLst>
                                        <p:tav tm="0">
                                          <p:val>
                                            <p:fltVal val="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xit" presetSubtype="0" fill="hold" nodeType="clickEffect">
                                  <p:stCondLst>
                                    <p:cond delay="0"/>
                                  </p:stCondLst>
                                  <p:childTnLst>
                                    <p:set>
                                      <p:cBhvr>
                                        <p:cTn id="41" dur="1" fill="hold">
                                          <p:stCondLst>
                                            <p:cond delay="0"/>
                                          </p:stCondLst>
                                        </p:cTn>
                                        <p:tgtEl>
                                          <p:spTgt spid="277512"/>
                                        </p:tgtEl>
                                        <p:attrNameLst>
                                          <p:attrName>style.visibility</p:attrName>
                                        </p:attrNameLst>
                                      </p:cBhvr>
                                      <p:to>
                                        <p:strVal val="hidden"/>
                                      </p:to>
                                    </p:set>
                                  </p:childTnLst>
                                </p:cTn>
                              </p:par>
                            </p:childTnLst>
                          </p:cTn>
                        </p:par>
                        <p:par>
                          <p:cTn id="42" fill="hold" nodeType="afterGroup">
                            <p:stCondLst>
                              <p:cond delay="0"/>
                            </p:stCondLst>
                            <p:childTnLst>
                              <p:par>
                                <p:cTn id="43" presetID="1" presetClass="entr" presetSubtype="0" fill="hold" nodeType="afterEffect">
                                  <p:stCondLst>
                                    <p:cond delay="0"/>
                                  </p:stCondLst>
                                  <p:childTnLst>
                                    <p:set>
                                      <p:cBhvr>
                                        <p:cTn id="44" dur="1" fill="hold">
                                          <p:stCondLst>
                                            <p:cond delay="0"/>
                                          </p:stCondLst>
                                        </p:cTn>
                                        <p:tgtEl>
                                          <p:spTgt spid="27751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277525"/>
                                        </p:tgtEl>
                                        <p:attrNameLst>
                                          <p:attrName>style.visibility</p:attrName>
                                        </p:attrNameLst>
                                      </p:cBhvr>
                                      <p:to>
                                        <p:strVal val="hidden"/>
                                      </p:to>
                                    </p:set>
                                  </p:childTnLst>
                                </p:cTn>
                              </p:par>
                            </p:childTnLst>
                          </p:cTn>
                        </p:par>
                        <p:par>
                          <p:cTn id="49" fill="hold" nodeType="afterGroup">
                            <p:stCondLst>
                              <p:cond delay="0"/>
                            </p:stCondLst>
                            <p:childTnLst>
                              <p:par>
                                <p:cTn id="50" presetID="23" presetClass="entr" presetSubtype="528" fill="hold" grpId="0" nodeType="afterEffect">
                                  <p:stCondLst>
                                    <p:cond delay="0"/>
                                  </p:stCondLst>
                                  <p:childTnLst>
                                    <p:set>
                                      <p:cBhvr>
                                        <p:cTn id="51" dur="1" fill="hold">
                                          <p:stCondLst>
                                            <p:cond delay="0"/>
                                          </p:stCondLst>
                                        </p:cTn>
                                        <p:tgtEl>
                                          <p:spTgt spid="277526"/>
                                        </p:tgtEl>
                                        <p:attrNameLst>
                                          <p:attrName>style.visibility</p:attrName>
                                        </p:attrNameLst>
                                      </p:cBhvr>
                                      <p:to>
                                        <p:strVal val="visible"/>
                                      </p:to>
                                    </p:set>
                                    <p:anim calcmode="lin" valueType="num">
                                      <p:cBhvr>
                                        <p:cTn id="52" dur="500" fill="hold"/>
                                        <p:tgtEl>
                                          <p:spTgt spid="277526"/>
                                        </p:tgtEl>
                                        <p:attrNameLst>
                                          <p:attrName>ppt_w</p:attrName>
                                        </p:attrNameLst>
                                      </p:cBhvr>
                                      <p:tavLst>
                                        <p:tav tm="0">
                                          <p:val>
                                            <p:fltVal val="0"/>
                                          </p:val>
                                        </p:tav>
                                        <p:tav tm="100000">
                                          <p:val>
                                            <p:strVal val="#ppt_w"/>
                                          </p:val>
                                        </p:tav>
                                      </p:tavLst>
                                    </p:anim>
                                    <p:anim calcmode="lin" valueType="num">
                                      <p:cBhvr>
                                        <p:cTn id="53" dur="500" fill="hold"/>
                                        <p:tgtEl>
                                          <p:spTgt spid="277526"/>
                                        </p:tgtEl>
                                        <p:attrNameLst>
                                          <p:attrName>ppt_h</p:attrName>
                                        </p:attrNameLst>
                                      </p:cBhvr>
                                      <p:tavLst>
                                        <p:tav tm="0">
                                          <p:val>
                                            <p:fltVal val="0"/>
                                          </p:val>
                                        </p:tav>
                                        <p:tav tm="100000">
                                          <p:val>
                                            <p:strVal val="#ppt_h"/>
                                          </p:val>
                                        </p:tav>
                                      </p:tavLst>
                                    </p:anim>
                                    <p:anim calcmode="lin" valueType="num">
                                      <p:cBhvr>
                                        <p:cTn id="54" dur="500" fill="hold"/>
                                        <p:tgtEl>
                                          <p:spTgt spid="277526"/>
                                        </p:tgtEl>
                                        <p:attrNameLst>
                                          <p:attrName>ppt_x</p:attrName>
                                        </p:attrNameLst>
                                      </p:cBhvr>
                                      <p:tavLst>
                                        <p:tav tm="0">
                                          <p:val>
                                            <p:fltVal val="0.5"/>
                                          </p:val>
                                        </p:tav>
                                        <p:tav tm="100000">
                                          <p:val>
                                            <p:strVal val="#ppt_x"/>
                                          </p:val>
                                        </p:tav>
                                      </p:tavLst>
                                    </p:anim>
                                    <p:anim calcmode="lin" valueType="num">
                                      <p:cBhvr>
                                        <p:cTn id="55" dur="500" fill="hold"/>
                                        <p:tgtEl>
                                          <p:spTgt spid="277526"/>
                                        </p:tgtEl>
                                        <p:attrNameLst>
                                          <p:attrName>ppt_y</p:attrName>
                                        </p:attrNameLst>
                                      </p:cBhvr>
                                      <p:tavLst>
                                        <p:tav tm="0">
                                          <p:val>
                                            <p:fltVal val="0.5"/>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xit" presetSubtype="0" fill="hold" nodeType="clickEffect">
                                  <p:stCondLst>
                                    <p:cond delay="0"/>
                                  </p:stCondLst>
                                  <p:childTnLst>
                                    <p:set>
                                      <p:cBhvr>
                                        <p:cTn id="59" dur="1" fill="hold">
                                          <p:stCondLst>
                                            <p:cond delay="0"/>
                                          </p:stCondLst>
                                        </p:cTn>
                                        <p:tgtEl>
                                          <p:spTgt spid="277513"/>
                                        </p:tgtEl>
                                        <p:attrNameLst>
                                          <p:attrName>style.visibility</p:attrName>
                                        </p:attrNameLst>
                                      </p:cBhvr>
                                      <p:to>
                                        <p:strVal val="hidden"/>
                                      </p:to>
                                    </p:set>
                                  </p:childTnLst>
                                </p:cTn>
                              </p:par>
                            </p:childTnLst>
                          </p:cTn>
                        </p:par>
                        <p:par>
                          <p:cTn id="60" fill="hold" nodeType="afterGroup">
                            <p:stCondLst>
                              <p:cond delay="0"/>
                            </p:stCondLst>
                            <p:childTnLst>
                              <p:par>
                                <p:cTn id="61" presetID="1" presetClass="entr" presetSubtype="0" fill="hold" nodeType="afterEffect">
                                  <p:stCondLst>
                                    <p:cond delay="0"/>
                                  </p:stCondLst>
                                  <p:childTnLst>
                                    <p:set>
                                      <p:cBhvr>
                                        <p:cTn id="62" dur="1" fill="hold">
                                          <p:stCondLst>
                                            <p:cond delay="0"/>
                                          </p:stCondLst>
                                        </p:cTn>
                                        <p:tgtEl>
                                          <p:spTgt spid="27751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xit" presetSubtype="0" fill="hold" nodeType="clickEffect">
                                  <p:stCondLst>
                                    <p:cond delay="0"/>
                                  </p:stCondLst>
                                  <p:childTnLst>
                                    <p:set>
                                      <p:cBhvr>
                                        <p:cTn id="66" dur="1" fill="hold">
                                          <p:stCondLst>
                                            <p:cond delay="0"/>
                                          </p:stCondLst>
                                        </p:cTn>
                                        <p:tgtEl>
                                          <p:spTgt spid="2775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24" grpId="0" animBg="1" autoUpdateAnimBg="0"/>
      <p:bldP spid="277524" grpId="1" animBg="1"/>
      <p:bldP spid="277525" grpId="0" animBg="1" autoUpdateAnimBg="0"/>
      <p:bldP spid="277525" grpId="1" animBg="1"/>
      <p:bldP spid="277526" grpId="0" animBg="1" autoUpdateAnimBg="0"/>
      <p:bldP spid="2775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4"/>
          <p:cNvSpPr txBox="1">
            <a:spLocks noChangeArrowheads="1"/>
          </p:cNvSpPr>
          <p:nvPr/>
        </p:nvSpPr>
        <p:spPr bwMode="auto">
          <a:xfrm>
            <a:off x="539750" y="44450"/>
            <a:ext cx="25923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lang="zh-CN" altLang="en-US" sz="2800"/>
              <a:t>找最大值程序</a:t>
            </a:r>
          </a:p>
        </p:txBody>
      </p:sp>
      <p:sp>
        <p:nvSpPr>
          <p:cNvPr id="98308" name="Text Box 4"/>
          <p:cNvSpPr txBox="1">
            <a:spLocks noChangeArrowheads="1"/>
          </p:cNvSpPr>
          <p:nvPr/>
        </p:nvSpPr>
        <p:spPr bwMode="auto">
          <a:xfrm>
            <a:off x="1116013" y="620713"/>
            <a:ext cx="6553200" cy="6070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lvl="2" eaLnBrk="1" hangingPunct="1"/>
            <a:r>
              <a:rPr kumimoji="1" lang="en-US" altLang="zh-CN" sz="2800" dirty="0">
                <a:latin typeface="Arial" pitchFamily="34" charset="0"/>
              </a:rPr>
              <a:t>#include &lt;</a:t>
            </a:r>
            <a:r>
              <a:rPr kumimoji="1" lang="en-US" altLang="zh-CN" sz="2800" dirty="0" err="1">
                <a:latin typeface="Arial" pitchFamily="34" charset="0"/>
              </a:rPr>
              <a:t>stdio.h</a:t>
            </a:r>
            <a:r>
              <a:rPr kumimoji="1" lang="en-US" altLang="zh-CN" sz="2800" dirty="0">
                <a:latin typeface="Arial" pitchFamily="34" charset="0"/>
              </a:rPr>
              <a:t> &gt;</a:t>
            </a:r>
          </a:p>
          <a:p>
            <a:pPr lvl="2" eaLnBrk="1" hangingPunct="1"/>
            <a:r>
              <a:rPr kumimoji="1" lang="en-US" altLang="zh-CN" sz="2800" dirty="0" err="1">
                <a:latin typeface="Arial" pitchFamily="34" charset="0"/>
              </a:rPr>
              <a:t>int</a:t>
            </a:r>
            <a:r>
              <a:rPr kumimoji="1" lang="en-US" altLang="zh-CN" sz="2800" dirty="0">
                <a:latin typeface="Arial" pitchFamily="34" charset="0"/>
              </a:rPr>
              <a:t> main()</a:t>
            </a:r>
          </a:p>
          <a:p>
            <a:pPr lvl="2" eaLnBrk="1" hangingPunct="1"/>
            <a:r>
              <a:rPr kumimoji="1" lang="en-US" altLang="zh-CN" sz="2800" dirty="0">
                <a:latin typeface="Arial" pitchFamily="34" charset="0"/>
              </a:rPr>
              <a:t>{</a:t>
            </a:r>
          </a:p>
          <a:p>
            <a:pPr lvl="2" eaLnBrk="1" hangingPunct="1"/>
            <a:r>
              <a:rPr kumimoji="1" lang="en-US" altLang="zh-CN" sz="2800" dirty="0">
                <a:latin typeface="Arial" pitchFamily="34" charset="0"/>
              </a:rPr>
              <a:t>      </a:t>
            </a:r>
            <a:r>
              <a:rPr kumimoji="1" lang="en-US" altLang="zh-CN" sz="2800" dirty="0" err="1">
                <a:latin typeface="Arial" pitchFamily="34" charset="0"/>
              </a:rPr>
              <a:t>int</a:t>
            </a:r>
            <a:r>
              <a:rPr kumimoji="1" lang="en-US" altLang="zh-CN" sz="2800" dirty="0">
                <a:latin typeface="Arial" pitchFamily="34" charset="0"/>
              </a:rPr>
              <a:t> a[10],</a:t>
            </a:r>
            <a:r>
              <a:rPr kumimoji="1" lang="en-US" altLang="zh-CN" sz="2800" dirty="0" err="1">
                <a:latin typeface="Arial" pitchFamily="34" charset="0"/>
              </a:rPr>
              <a:t>i,max</a:t>
            </a:r>
            <a:r>
              <a:rPr kumimoji="1" lang="en-US" altLang="zh-CN" sz="2800" dirty="0">
                <a:latin typeface="Arial" pitchFamily="34" charset="0"/>
              </a:rPr>
              <a:t>;</a:t>
            </a:r>
          </a:p>
          <a:p>
            <a:pPr lvl="2" eaLnBrk="1" hangingPunct="1"/>
            <a:r>
              <a:rPr kumimoji="1" lang="en-US" altLang="zh-CN" sz="2800" dirty="0">
                <a:latin typeface="Arial" pitchFamily="34" charset="0"/>
              </a:rPr>
              <a:t>      for(i=0 ; i&lt;10 ; i++) </a:t>
            </a:r>
          </a:p>
          <a:p>
            <a:pPr lvl="2" eaLnBrk="1" hangingPunct="1"/>
            <a:r>
              <a:rPr kumimoji="1" lang="en-US" altLang="zh-CN" sz="2800" dirty="0">
                <a:latin typeface="Arial" pitchFamily="34" charset="0"/>
              </a:rPr>
              <a:t>            </a:t>
            </a:r>
            <a:r>
              <a:rPr kumimoji="1" lang="en-US" altLang="zh-CN" sz="2800" dirty="0" err="1">
                <a:latin typeface="Arial" pitchFamily="34" charset="0"/>
              </a:rPr>
              <a:t>scanf</a:t>
            </a:r>
            <a:r>
              <a:rPr kumimoji="1" lang="en-US" altLang="zh-CN" sz="2800" dirty="0">
                <a:latin typeface="Arial" pitchFamily="34" charset="0"/>
              </a:rPr>
              <a:t>("%</a:t>
            </a:r>
            <a:r>
              <a:rPr kumimoji="1" lang="en-US" altLang="zh-CN" sz="2800" dirty="0" err="1">
                <a:latin typeface="Arial" pitchFamily="34" charset="0"/>
              </a:rPr>
              <a:t>d",&amp;a</a:t>
            </a:r>
            <a:r>
              <a:rPr kumimoji="1" lang="en-US" altLang="zh-CN" sz="2800" dirty="0">
                <a:latin typeface="Arial" pitchFamily="34" charset="0"/>
              </a:rPr>
              <a:t>[i]);</a:t>
            </a:r>
          </a:p>
          <a:p>
            <a:pPr lvl="2" eaLnBrk="1" hangingPunct="1"/>
            <a:r>
              <a:rPr kumimoji="1" lang="en-US" altLang="zh-CN" sz="2800" dirty="0">
                <a:latin typeface="Arial" pitchFamily="34" charset="0"/>
              </a:rPr>
              <a:t>      </a:t>
            </a:r>
            <a:r>
              <a:rPr kumimoji="1" lang="en-US" altLang="zh-CN" sz="2800" dirty="0">
                <a:solidFill>
                  <a:srgbClr val="CC0000"/>
                </a:solidFill>
                <a:latin typeface="Arial" pitchFamily="34" charset="0"/>
              </a:rPr>
              <a:t>max=a[0];</a:t>
            </a:r>
          </a:p>
          <a:p>
            <a:pPr lvl="2" eaLnBrk="1" hangingPunct="1"/>
            <a:r>
              <a:rPr kumimoji="1" lang="en-US" altLang="zh-CN" sz="2800" dirty="0">
                <a:latin typeface="Arial" pitchFamily="34" charset="0"/>
              </a:rPr>
              <a:t>      for(i=1 ; i&lt;10 ; i++) </a:t>
            </a:r>
          </a:p>
          <a:p>
            <a:pPr lvl="2" eaLnBrk="1" hangingPunct="1"/>
            <a:r>
              <a:rPr kumimoji="1" lang="en-US" altLang="zh-CN" sz="2800" dirty="0">
                <a:latin typeface="Arial" pitchFamily="34" charset="0"/>
              </a:rPr>
              <a:t>      {</a:t>
            </a:r>
          </a:p>
          <a:p>
            <a:pPr lvl="2" eaLnBrk="1" hangingPunct="1"/>
            <a:r>
              <a:rPr kumimoji="1" lang="en-US" altLang="zh-CN" sz="2800" dirty="0">
                <a:latin typeface="Arial" pitchFamily="34" charset="0"/>
              </a:rPr>
              <a:t>           if(a[i]&gt;max) </a:t>
            </a:r>
          </a:p>
          <a:p>
            <a:pPr lvl="2" eaLnBrk="1" hangingPunct="1"/>
            <a:r>
              <a:rPr kumimoji="1" lang="en-US" altLang="zh-CN" sz="2800" dirty="0">
                <a:latin typeface="Arial" pitchFamily="34" charset="0"/>
              </a:rPr>
              <a:t>                </a:t>
            </a:r>
            <a:r>
              <a:rPr kumimoji="1" lang="en-US" altLang="zh-CN" sz="2800" dirty="0">
                <a:solidFill>
                  <a:srgbClr val="CC0000"/>
                </a:solidFill>
                <a:latin typeface="Arial" pitchFamily="34" charset="0"/>
              </a:rPr>
              <a:t>max=a[i];</a:t>
            </a:r>
          </a:p>
          <a:p>
            <a:pPr lvl="2" eaLnBrk="1" hangingPunct="1"/>
            <a:r>
              <a:rPr kumimoji="1" lang="en-US" altLang="zh-CN" sz="2800" dirty="0">
                <a:solidFill>
                  <a:srgbClr val="CC0000"/>
                </a:solidFill>
                <a:latin typeface="Arial" pitchFamily="34" charset="0"/>
              </a:rPr>
              <a:t>      </a:t>
            </a:r>
            <a:r>
              <a:rPr kumimoji="1" lang="en-US" altLang="zh-CN" sz="2800" dirty="0">
                <a:latin typeface="Arial" pitchFamily="34" charset="0"/>
              </a:rPr>
              <a:t>}</a:t>
            </a:r>
          </a:p>
          <a:p>
            <a:pPr lvl="2" eaLnBrk="1" hangingPunct="1"/>
            <a:r>
              <a:rPr kumimoji="1" lang="en-US" altLang="zh-CN" sz="2800" dirty="0">
                <a:latin typeface="Arial" pitchFamily="34" charset="0"/>
              </a:rPr>
              <a:t>      </a:t>
            </a:r>
            <a:r>
              <a:rPr kumimoji="1" lang="en-US" altLang="zh-CN" sz="2800" dirty="0" err="1">
                <a:latin typeface="Arial" pitchFamily="34" charset="0"/>
              </a:rPr>
              <a:t>printf</a:t>
            </a:r>
            <a:r>
              <a:rPr kumimoji="1" lang="en-US" altLang="zh-CN" sz="2800" dirty="0">
                <a:latin typeface="Arial" pitchFamily="34" charset="0"/>
              </a:rPr>
              <a:t>("max=%d\</a:t>
            </a:r>
            <a:r>
              <a:rPr kumimoji="1" lang="en-US" altLang="zh-CN" sz="2800" dirty="0" err="1">
                <a:latin typeface="Arial" pitchFamily="34" charset="0"/>
              </a:rPr>
              <a:t>n",max</a:t>
            </a:r>
            <a:r>
              <a:rPr kumimoji="1" lang="en-US" altLang="zh-CN" sz="2800" dirty="0">
                <a:latin typeface="Arial" pitchFamily="34" charset="0"/>
              </a:rPr>
              <a:t>);</a:t>
            </a:r>
          </a:p>
          <a:p>
            <a:pPr lvl="2" eaLnBrk="1" hangingPunct="1"/>
            <a:r>
              <a:rPr kumimoji="1" lang="en-US" altLang="zh-CN" sz="2800" dirty="0">
                <a:latin typeface="Arial" pitchFamily="34" charset="0"/>
              </a:rPr>
              <a:t>return 0;}</a:t>
            </a:r>
          </a:p>
        </p:txBody>
      </p:sp>
      <p:grpSp>
        <p:nvGrpSpPr>
          <p:cNvPr id="16396" name="Group 12"/>
          <p:cNvGrpSpPr>
            <a:grpSpLocks/>
          </p:cNvGrpSpPr>
          <p:nvPr/>
        </p:nvGrpSpPr>
        <p:grpSpPr bwMode="auto">
          <a:xfrm>
            <a:off x="3492500" y="2924175"/>
            <a:ext cx="3603625" cy="2520950"/>
            <a:chOff x="3243" y="2160"/>
            <a:chExt cx="2270" cy="1588"/>
          </a:xfrm>
        </p:grpSpPr>
        <p:sp>
          <p:nvSpPr>
            <p:cNvPr id="32778" name="Oval 6"/>
            <p:cNvSpPr>
              <a:spLocks noChangeArrowheads="1"/>
            </p:cNvSpPr>
            <p:nvPr/>
          </p:nvSpPr>
          <p:spPr bwMode="auto">
            <a:xfrm>
              <a:off x="3243" y="3385"/>
              <a:ext cx="1277" cy="363"/>
            </a:xfrm>
            <a:prstGeom prst="ellipse">
              <a:avLst/>
            </a:prstGeom>
            <a:noFill/>
            <a:ln w="127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0"/>
            </a:p>
          </p:txBody>
        </p:sp>
        <p:sp>
          <p:nvSpPr>
            <p:cNvPr id="32779" name="AutoShape 7"/>
            <p:cNvSpPr>
              <a:spLocks/>
            </p:cNvSpPr>
            <p:nvPr/>
          </p:nvSpPr>
          <p:spPr bwMode="auto">
            <a:xfrm>
              <a:off x="4993" y="2160"/>
              <a:ext cx="520" cy="817"/>
            </a:xfrm>
            <a:prstGeom prst="borderCallout1">
              <a:avLst>
                <a:gd name="adj1" fmla="val 8815"/>
                <a:gd name="adj2" fmla="val -9231"/>
                <a:gd name="adj3" fmla="val 163282"/>
                <a:gd name="adj4" fmla="val -100194"/>
              </a:avLst>
            </a:prstGeom>
            <a:solidFill>
              <a:srgbClr val="FFCCFF"/>
            </a:solidFill>
            <a:ln w="12700">
              <a:solidFill>
                <a:schemeClr val="tx1"/>
              </a:solidFill>
              <a:miter lim="800000"/>
              <a:headEnd/>
              <a:tailEnd/>
            </a:ln>
          </p:spPr>
          <p:txBody>
            <a:bodyPr anchor="ctr"/>
            <a:lstStyle/>
            <a:p>
              <a:r>
                <a:rPr lang="zh-CN" altLang="en-US" sz="1600">
                  <a:latin typeface="宋体" pitchFamily="2" charset="-122"/>
                </a:rPr>
                <a:t>替换</a:t>
              </a:r>
            </a:p>
            <a:p>
              <a:r>
                <a:rPr lang="zh-CN" altLang="en-US" sz="1600">
                  <a:latin typeface="宋体" pitchFamily="2" charset="-122"/>
                </a:rPr>
                <a:t>擂主  </a:t>
              </a:r>
            </a:p>
          </p:txBody>
        </p:sp>
      </p:grpSp>
      <p:grpSp>
        <p:nvGrpSpPr>
          <p:cNvPr id="2" name="Group 8"/>
          <p:cNvGrpSpPr>
            <a:grpSpLocks/>
          </p:cNvGrpSpPr>
          <p:nvPr/>
        </p:nvGrpSpPr>
        <p:grpSpPr bwMode="auto">
          <a:xfrm>
            <a:off x="971550" y="1844675"/>
            <a:ext cx="3529013" cy="1944688"/>
            <a:chOff x="385" y="1706"/>
            <a:chExt cx="2132" cy="1225"/>
          </a:xfrm>
        </p:grpSpPr>
        <p:sp>
          <p:nvSpPr>
            <p:cNvPr id="32776" name="Oval 6"/>
            <p:cNvSpPr>
              <a:spLocks noChangeArrowheads="1"/>
            </p:cNvSpPr>
            <p:nvPr/>
          </p:nvSpPr>
          <p:spPr bwMode="auto">
            <a:xfrm>
              <a:off x="1292" y="2568"/>
              <a:ext cx="1225" cy="363"/>
            </a:xfrm>
            <a:prstGeom prst="ellipse">
              <a:avLst/>
            </a:prstGeom>
            <a:noFill/>
            <a:ln w="127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0"/>
            </a:p>
          </p:txBody>
        </p:sp>
        <p:sp>
          <p:nvSpPr>
            <p:cNvPr id="32777" name="AutoShape 7"/>
            <p:cNvSpPr>
              <a:spLocks/>
            </p:cNvSpPr>
            <p:nvPr/>
          </p:nvSpPr>
          <p:spPr bwMode="auto">
            <a:xfrm>
              <a:off x="385" y="1706"/>
              <a:ext cx="499" cy="817"/>
            </a:xfrm>
            <a:prstGeom prst="borderCallout1">
              <a:avLst>
                <a:gd name="adj1" fmla="val 8815"/>
                <a:gd name="adj2" fmla="val 109620"/>
                <a:gd name="adj3" fmla="val 128644"/>
                <a:gd name="adj4" fmla="val 183167"/>
              </a:avLst>
            </a:prstGeom>
            <a:solidFill>
              <a:srgbClr val="FFCCFF"/>
            </a:solidFill>
            <a:ln w="12700">
              <a:solidFill>
                <a:schemeClr val="tx1"/>
              </a:solidFill>
              <a:miter lim="800000"/>
              <a:headEnd/>
              <a:tailEnd/>
            </a:ln>
          </p:spPr>
          <p:txBody>
            <a:bodyPr anchor="ctr"/>
            <a:lstStyle/>
            <a:p>
              <a:r>
                <a:rPr lang="zh-CN" altLang="en-US" sz="1600">
                  <a:latin typeface="宋体" pitchFamily="2" charset="-122"/>
                </a:rPr>
                <a:t>指定第</a:t>
              </a:r>
              <a:r>
                <a:rPr lang="en-US" altLang="zh-CN" sz="1600">
                  <a:latin typeface="宋体" pitchFamily="2" charset="-122"/>
                </a:rPr>
                <a:t>1</a:t>
              </a:r>
              <a:r>
                <a:rPr lang="zh-CN" altLang="en-US" sz="1600">
                  <a:latin typeface="宋体" pitchFamily="2" charset="-122"/>
                </a:rPr>
                <a:t>个元素为擂主  </a:t>
              </a:r>
            </a:p>
          </p:txBody>
        </p:sp>
      </p:grpSp>
      <p:sp>
        <p:nvSpPr>
          <p:cNvPr id="32774" name="Text Box 3"/>
          <p:cNvSpPr txBox="1">
            <a:spLocks noChangeArrowheads="1"/>
          </p:cNvSpPr>
          <p:nvPr/>
        </p:nvSpPr>
        <p:spPr bwMode="auto">
          <a:xfrm>
            <a:off x="3203575" y="115888"/>
            <a:ext cx="5940425" cy="4572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just"/>
            <a:r>
              <a:rPr kumimoji="1" lang="zh-CN" altLang="en-US" sz="2400">
                <a:solidFill>
                  <a:srgbClr val="CC0000"/>
                </a:solidFill>
                <a:latin typeface="宋体" pitchFamily="2" charset="-122"/>
              </a:rPr>
              <a:t>输入</a:t>
            </a:r>
            <a:r>
              <a:rPr kumimoji="1" lang="en-US" altLang="zh-CN" sz="2400">
                <a:solidFill>
                  <a:srgbClr val="CC0000"/>
                </a:solidFill>
                <a:latin typeface="宋体" pitchFamily="2" charset="-122"/>
              </a:rPr>
              <a:t>10</a:t>
            </a:r>
            <a:r>
              <a:rPr kumimoji="1" lang="zh-CN" altLang="en-US" sz="2400">
                <a:solidFill>
                  <a:srgbClr val="CC0000"/>
                </a:solidFill>
                <a:latin typeface="宋体" pitchFamily="2" charset="-122"/>
              </a:rPr>
              <a:t>个数，找出其中最大值并输出。</a:t>
            </a:r>
            <a:endParaRPr kumimoji="1" lang="zh-CN" altLang="en-US" sz="2400" b="0">
              <a:solidFill>
                <a:srgbClr val="CC0000"/>
              </a:solidFill>
              <a:latin typeface="宋体" pitchFamily="2" charset="-122"/>
            </a:endParaRPr>
          </a:p>
        </p:txBody>
      </p:sp>
      <p:sp>
        <p:nvSpPr>
          <p:cNvPr id="18444" name="Text Box 12"/>
          <p:cNvSpPr txBox="1">
            <a:spLocks noChangeArrowheads="1"/>
          </p:cNvSpPr>
          <p:nvPr/>
        </p:nvSpPr>
        <p:spPr bwMode="auto">
          <a:xfrm>
            <a:off x="3203575" y="6384925"/>
            <a:ext cx="5473700" cy="457200"/>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ctr" eaLnBrk="1" hangingPunct="1">
              <a:spcBef>
                <a:spcPct val="50000"/>
              </a:spcBef>
            </a:pPr>
            <a:r>
              <a:rPr lang="zh-CN" altLang="en-US" sz="2400">
                <a:solidFill>
                  <a:srgbClr val="C00000"/>
                </a:solidFill>
              </a:rPr>
              <a:t>如何找出最大值元素的位置？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8308">
                                            <p:txEl>
                                              <p:pRg st="0" end="0"/>
                                            </p:txEl>
                                          </p:spTgt>
                                        </p:tgtEl>
                                        <p:attrNameLst>
                                          <p:attrName>style.visibility</p:attrName>
                                        </p:attrNameLst>
                                      </p:cBhvr>
                                      <p:to>
                                        <p:strVal val="visible"/>
                                      </p:to>
                                    </p:set>
                                    <p:animEffect transition="in" filter="wipe(up)">
                                      <p:cBhvr>
                                        <p:cTn id="7" dur="500"/>
                                        <p:tgtEl>
                                          <p:spTgt spid="98308">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8308">
                                            <p:txEl>
                                              <p:pRg st="1" end="1"/>
                                            </p:txEl>
                                          </p:spTgt>
                                        </p:tgtEl>
                                        <p:attrNameLst>
                                          <p:attrName>style.visibility</p:attrName>
                                        </p:attrNameLst>
                                      </p:cBhvr>
                                      <p:to>
                                        <p:strVal val="visible"/>
                                      </p:to>
                                    </p:set>
                                    <p:animEffect transition="in" filter="wipe(up)">
                                      <p:cBhvr>
                                        <p:cTn id="10" dur="500"/>
                                        <p:tgtEl>
                                          <p:spTgt spid="9830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98308">
                                            <p:txEl>
                                              <p:pRg st="2" end="2"/>
                                            </p:txEl>
                                          </p:spTgt>
                                        </p:tgtEl>
                                        <p:attrNameLst>
                                          <p:attrName>style.visibility</p:attrName>
                                        </p:attrNameLst>
                                      </p:cBhvr>
                                      <p:to>
                                        <p:strVal val="visible"/>
                                      </p:to>
                                    </p:set>
                                    <p:animEffect transition="in" filter="wipe(up)">
                                      <p:cBhvr>
                                        <p:cTn id="15" dur="500"/>
                                        <p:tgtEl>
                                          <p:spTgt spid="98308">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98308">
                                            <p:txEl>
                                              <p:pRg st="3" end="3"/>
                                            </p:txEl>
                                          </p:spTgt>
                                        </p:tgtEl>
                                        <p:attrNameLst>
                                          <p:attrName>style.visibility</p:attrName>
                                        </p:attrNameLst>
                                      </p:cBhvr>
                                      <p:to>
                                        <p:strVal val="visible"/>
                                      </p:to>
                                    </p:set>
                                    <p:animEffect transition="in" filter="wipe(up)">
                                      <p:cBhvr>
                                        <p:cTn id="20" dur="500"/>
                                        <p:tgtEl>
                                          <p:spTgt spid="98308">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98308">
                                            <p:txEl>
                                              <p:pRg st="4" end="4"/>
                                            </p:txEl>
                                          </p:spTgt>
                                        </p:tgtEl>
                                        <p:attrNameLst>
                                          <p:attrName>style.visibility</p:attrName>
                                        </p:attrNameLst>
                                      </p:cBhvr>
                                      <p:to>
                                        <p:strVal val="visible"/>
                                      </p:to>
                                    </p:set>
                                    <p:animEffect transition="in" filter="wipe(up)">
                                      <p:cBhvr>
                                        <p:cTn id="25" dur="500"/>
                                        <p:tgtEl>
                                          <p:spTgt spid="98308">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98308">
                                            <p:txEl>
                                              <p:pRg st="5" end="5"/>
                                            </p:txEl>
                                          </p:spTgt>
                                        </p:tgtEl>
                                        <p:attrNameLst>
                                          <p:attrName>style.visibility</p:attrName>
                                        </p:attrNameLst>
                                      </p:cBhvr>
                                      <p:to>
                                        <p:strVal val="visible"/>
                                      </p:to>
                                    </p:set>
                                    <p:animEffect transition="in" filter="wipe(up)">
                                      <p:cBhvr>
                                        <p:cTn id="30" dur="500"/>
                                        <p:tgtEl>
                                          <p:spTgt spid="98308">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98308">
                                            <p:txEl>
                                              <p:pRg st="6" end="6"/>
                                            </p:txEl>
                                          </p:spTgt>
                                        </p:tgtEl>
                                        <p:attrNameLst>
                                          <p:attrName>style.visibility</p:attrName>
                                        </p:attrNameLst>
                                      </p:cBhvr>
                                      <p:to>
                                        <p:strVal val="visible"/>
                                      </p:to>
                                    </p:set>
                                    <p:animEffect transition="in" filter="wipe(up)">
                                      <p:cBhvr>
                                        <p:cTn id="35" dur="500"/>
                                        <p:tgtEl>
                                          <p:spTgt spid="98308">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98308">
                                            <p:txEl>
                                              <p:pRg st="7" end="7"/>
                                            </p:txEl>
                                          </p:spTgt>
                                        </p:tgtEl>
                                        <p:attrNameLst>
                                          <p:attrName>style.visibility</p:attrName>
                                        </p:attrNameLst>
                                      </p:cBhvr>
                                      <p:to>
                                        <p:strVal val="visible"/>
                                      </p:to>
                                    </p:set>
                                    <p:animEffect transition="in" filter="wipe(up)">
                                      <p:cBhvr>
                                        <p:cTn id="40" dur="500"/>
                                        <p:tgtEl>
                                          <p:spTgt spid="98308">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98308">
                                            <p:txEl>
                                              <p:pRg st="8" end="8"/>
                                            </p:txEl>
                                          </p:spTgt>
                                        </p:tgtEl>
                                        <p:attrNameLst>
                                          <p:attrName>style.visibility</p:attrName>
                                        </p:attrNameLst>
                                      </p:cBhvr>
                                      <p:to>
                                        <p:strVal val="visible"/>
                                      </p:to>
                                    </p:set>
                                    <p:animEffect transition="in" filter="wipe(up)">
                                      <p:cBhvr>
                                        <p:cTn id="45" dur="500"/>
                                        <p:tgtEl>
                                          <p:spTgt spid="98308">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98308">
                                            <p:txEl>
                                              <p:pRg st="9" end="9"/>
                                            </p:txEl>
                                          </p:spTgt>
                                        </p:tgtEl>
                                        <p:attrNameLst>
                                          <p:attrName>style.visibility</p:attrName>
                                        </p:attrNameLst>
                                      </p:cBhvr>
                                      <p:to>
                                        <p:strVal val="visible"/>
                                      </p:to>
                                    </p:set>
                                    <p:animEffect transition="in" filter="wipe(up)">
                                      <p:cBhvr>
                                        <p:cTn id="50" dur="500"/>
                                        <p:tgtEl>
                                          <p:spTgt spid="98308">
                                            <p:txEl>
                                              <p:pRg st="9" end="9"/>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98308">
                                            <p:txEl>
                                              <p:pRg st="10" end="10"/>
                                            </p:txEl>
                                          </p:spTgt>
                                        </p:tgtEl>
                                        <p:attrNameLst>
                                          <p:attrName>style.visibility</p:attrName>
                                        </p:attrNameLst>
                                      </p:cBhvr>
                                      <p:to>
                                        <p:strVal val="visible"/>
                                      </p:to>
                                    </p:set>
                                    <p:animEffect transition="in" filter="wipe(up)">
                                      <p:cBhvr>
                                        <p:cTn id="55" dur="500"/>
                                        <p:tgtEl>
                                          <p:spTgt spid="98308">
                                            <p:txEl>
                                              <p:pRg st="10" end="1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98308">
                                            <p:txEl>
                                              <p:pRg st="11" end="11"/>
                                            </p:txEl>
                                          </p:spTgt>
                                        </p:tgtEl>
                                        <p:attrNameLst>
                                          <p:attrName>style.visibility</p:attrName>
                                        </p:attrNameLst>
                                      </p:cBhvr>
                                      <p:to>
                                        <p:strVal val="visible"/>
                                      </p:to>
                                    </p:set>
                                    <p:animEffect transition="in" filter="wipe(up)">
                                      <p:cBhvr>
                                        <p:cTn id="60" dur="500"/>
                                        <p:tgtEl>
                                          <p:spTgt spid="98308">
                                            <p:txEl>
                                              <p:pRg st="11" end="11"/>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98308">
                                            <p:txEl>
                                              <p:pRg st="12" end="12"/>
                                            </p:txEl>
                                          </p:spTgt>
                                        </p:tgtEl>
                                        <p:attrNameLst>
                                          <p:attrName>style.visibility</p:attrName>
                                        </p:attrNameLst>
                                      </p:cBhvr>
                                      <p:to>
                                        <p:strVal val="visible"/>
                                      </p:to>
                                    </p:set>
                                    <p:animEffect transition="in" filter="wipe(up)">
                                      <p:cBhvr>
                                        <p:cTn id="65" dur="500"/>
                                        <p:tgtEl>
                                          <p:spTgt spid="98308">
                                            <p:txEl>
                                              <p:pRg st="12" end="12"/>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98308">
                                            <p:txEl>
                                              <p:pRg st="13" end="13"/>
                                            </p:txEl>
                                          </p:spTgt>
                                        </p:tgtEl>
                                        <p:attrNameLst>
                                          <p:attrName>style.visibility</p:attrName>
                                        </p:attrNameLst>
                                      </p:cBhvr>
                                      <p:to>
                                        <p:strVal val="visible"/>
                                      </p:to>
                                    </p:set>
                                    <p:animEffect transition="in" filter="wipe(up)">
                                      <p:cBhvr>
                                        <p:cTn id="70" dur="500"/>
                                        <p:tgtEl>
                                          <p:spTgt spid="98308">
                                            <p:txEl>
                                              <p:pRg st="13" end="13"/>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4" fill="hold" nodeType="click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wipe(down)">
                                      <p:cBhvr>
                                        <p:cTn id="75" dur="500"/>
                                        <p:tgtEl>
                                          <p:spTgt spid="2"/>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nodeType="clickEffect">
                                  <p:stCondLst>
                                    <p:cond delay="0"/>
                                  </p:stCondLst>
                                  <p:childTnLst>
                                    <p:set>
                                      <p:cBhvr>
                                        <p:cTn id="79" dur="1" fill="hold">
                                          <p:stCondLst>
                                            <p:cond delay="0"/>
                                          </p:stCondLst>
                                        </p:cTn>
                                        <p:tgtEl>
                                          <p:spTgt spid="16396"/>
                                        </p:tgtEl>
                                        <p:attrNameLst>
                                          <p:attrName>style.visibility</p:attrName>
                                        </p:attrNameLst>
                                      </p:cBhvr>
                                      <p:to>
                                        <p:strVal val="visible"/>
                                      </p:to>
                                    </p:set>
                                    <p:animEffect transition="in" filter="wipe(down)">
                                      <p:cBhvr>
                                        <p:cTn id="80" dur="500"/>
                                        <p:tgtEl>
                                          <p:spTgt spid="16396"/>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8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build="p" autoUpdateAnimBg="0"/>
      <p:bldP spid="1844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共</a:t>
            </a:r>
            <a:r>
              <a:rPr lang="zh-CN" altLang="en-US" sz="1600" b="0">
                <a:solidFill>
                  <a:srgbClr val="FF9900"/>
                </a:solidFill>
                <a:latin typeface="宋体" pitchFamily="2" charset="-122"/>
              </a:rPr>
              <a:t> </a:t>
            </a:r>
            <a:r>
              <a:rPr lang="en-US" altLang="zh-CN" sz="1600" b="0">
                <a:solidFill>
                  <a:srgbClr val="FF9900"/>
                </a:solidFill>
                <a:latin typeface="宋体" pitchFamily="2" charset="-122"/>
              </a:rPr>
              <a:t>53 </a:t>
            </a:r>
            <a:r>
              <a:rPr lang="zh-CN" altLang="en-US" sz="1600" b="0">
                <a:solidFill>
                  <a:srgbClr val="008000"/>
                </a:solidFill>
                <a:latin typeface="宋体" pitchFamily="2" charset="-122"/>
              </a:rPr>
              <a:t>页   第 </a:t>
            </a:r>
            <a:fld id="{B070C987-7095-4223-91AD-98D263F83B89}" type="slidenum">
              <a:rPr lang="zh-CN" altLang="en-US" sz="1600" smtClean="0">
                <a:solidFill>
                  <a:srgbClr val="FF9900"/>
                </a:solidFill>
                <a:latin typeface="宋体" pitchFamily="2" charset="-122"/>
              </a:rPr>
              <a:pPr eaLnBrk="1" hangingPunct="1"/>
              <a:t>2</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75780" name="Rectangle 4"/>
          <p:cNvSpPr>
            <a:spLocks noChangeArrowheads="1"/>
          </p:cNvSpPr>
          <p:nvPr/>
        </p:nvSpPr>
        <p:spPr bwMode="auto">
          <a:xfrm>
            <a:off x="611188" y="908050"/>
            <a:ext cx="8208962" cy="4752975"/>
          </a:xfrm>
          <a:prstGeom prst="rect">
            <a:avLst/>
          </a:prstGeom>
          <a:noFill/>
          <a:ln w="9525">
            <a:noFill/>
            <a:miter lim="800000"/>
            <a:headEnd/>
            <a:tailEnd/>
          </a:ln>
        </p:spPr>
        <p:txBody>
          <a:bodyPr/>
          <a:lstStyle/>
          <a:p>
            <a:pPr marL="342900" indent="-342900" algn="ctr">
              <a:lnSpc>
                <a:spcPct val="110000"/>
              </a:lnSpc>
              <a:spcBef>
                <a:spcPct val="20000"/>
              </a:spcBef>
              <a:defRPr/>
            </a:pPr>
            <a:r>
              <a:rPr kumimoji="1" lang="zh-CN" altLang="en-US" sz="3200">
                <a:solidFill>
                  <a:srgbClr val="CC0000"/>
                </a:solidFill>
                <a:latin typeface="宋体" pitchFamily="2" charset="-122"/>
              </a:rPr>
              <a:t>本章要点</a:t>
            </a:r>
          </a:p>
          <a:p>
            <a:pPr marL="342900" indent="-342900">
              <a:lnSpc>
                <a:spcPct val="110000"/>
              </a:lnSpc>
              <a:spcBef>
                <a:spcPct val="20000"/>
              </a:spcBef>
              <a:defRPr/>
            </a:pPr>
            <a:r>
              <a:rPr kumimoji="1" lang="en-US" altLang="zh-CN" sz="2800">
                <a:latin typeface="宋体" pitchFamily="2" charset="-122"/>
              </a:rPr>
              <a:t>1.</a:t>
            </a:r>
            <a:r>
              <a:rPr kumimoji="1" lang="zh-CN" altLang="en-US" sz="2800">
                <a:latin typeface="宋体" pitchFamily="2" charset="-122"/>
              </a:rPr>
              <a:t>建立数组的概念；</a:t>
            </a:r>
          </a:p>
          <a:p>
            <a:pPr marL="342900" indent="-342900">
              <a:lnSpc>
                <a:spcPct val="110000"/>
              </a:lnSpc>
              <a:spcBef>
                <a:spcPct val="20000"/>
              </a:spcBef>
              <a:defRPr/>
            </a:pPr>
            <a:r>
              <a:rPr kumimoji="1" lang="en-US" altLang="zh-CN" sz="2800">
                <a:latin typeface="宋体" pitchFamily="2" charset="-122"/>
              </a:rPr>
              <a:t>2.</a:t>
            </a:r>
            <a:r>
              <a:rPr kumimoji="1" lang="zh-CN" altLang="en-US" sz="2800">
                <a:latin typeface="宋体" pitchFamily="2" charset="-122"/>
              </a:rPr>
              <a:t>掌握一维数组和二维数组的定义、</a:t>
            </a:r>
            <a:r>
              <a:rPr kumimoji="1" lang="zh-CN" altLang="en-US" sz="2800">
                <a:effectLst>
                  <a:outerShdw blurRad="38100" dist="38100" dir="2700000" algn="tl">
                    <a:srgbClr val="C0C0C0"/>
                  </a:outerShdw>
                </a:effectLst>
                <a:latin typeface="宋体" pitchFamily="2" charset="-122"/>
              </a:rPr>
              <a:t>引用、存储结构和初始化方法；</a:t>
            </a:r>
            <a:endParaRPr kumimoji="1" lang="zh-CN" altLang="en-US" sz="2800">
              <a:latin typeface="宋体" pitchFamily="2" charset="-122"/>
            </a:endParaRPr>
          </a:p>
          <a:p>
            <a:pPr marL="342900" indent="-342900">
              <a:lnSpc>
                <a:spcPct val="110000"/>
              </a:lnSpc>
              <a:spcBef>
                <a:spcPct val="20000"/>
              </a:spcBef>
              <a:defRPr/>
            </a:pPr>
            <a:r>
              <a:rPr kumimoji="1" lang="en-US" altLang="zh-CN" sz="2800">
                <a:latin typeface="宋体" pitchFamily="2" charset="-122"/>
              </a:rPr>
              <a:t>3.</a:t>
            </a:r>
            <a:r>
              <a:rPr kumimoji="1" lang="zh-CN" altLang="en-US" sz="2800">
                <a:effectLst>
                  <a:outerShdw blurRad="38100" dist="38100" dir="2700000" algn="tl">
                    <a:srgbClr val="C0C0C0"/>
                  </a:outerShdw>
                </a:effectLst>
                <a:latin typeface="宋体" pitchFamily="2" charset="-122"/>
              </a:rPr>
              <a:t>掌握一维字符数组的输入输出；</a:t>
            </a:r>
            <a:endParaRPr kumimoji="1" lang="zh-CN" altLang="en-US" sz="2800">
              <a:latin typeface="宋体" pitchFamily="2" charset="-122"/>
            </a:endParaRPr>
          </a:p>
          <a:p>
            <a:pPr marL="342900" indent="-342900">
              <a:lnSpc>
                <a:spcPct val="110000"/>
              </a:lnSpc>
              <a:spcBef>
                <a:spcPct val="20000"/>
              </a:spcBef>
              <a:defRPr/>
            </a:pPr>
            <a:r>
              <a:rPr kumimoji="1" lang="en-US" altLang="zh-CN" sz="2800">
                <a:latin typeface="宋体" pitchFamily="2" charset="-122"/>
              </a:rPr>
              <a:t>4.</a:t>
            </a:r>
            <a:r>
              <a:rPr kumimoji="1" lang="zh-CN" altLang="en-US" sz="2800">
                <a:effectLst>
                  <a:outerShdw blurRad="38100" dist="38100" dir="2700000" algn="tl">
                    <a:srgbClr val="C0C0C0"/>
                  </a:outerShdw>
                </a:effectLst>
                <a:latin typeface="宋体" pitchFamily="2" charset="-122"/>
              </a:rPr>
              <a:t>掌握字符串处理函数的使用；</a:t>
            </a:r>
          </a:p>
          <a:p>
            <a:pPr marL="342900" indent="-342900">
              <a:lnSpc>
                <a:spcPct val="110000"/>
              </a:lnSpc>
              <a:spcBef>
                <a:spcPct val="20000"/>
              </a:spcBef>
              <a:defRPr/>
            </a:pPr>
            <a:r>
              <a:rPr kumimoji="1" lang="en-US" altLang="zh-CN" sz="2800">
                <a:latin typeface="宋体" pitchFamily="2" charset="-122"/>
              </a:rPr>
              <a:t>5.</a:t>
            </a:r>
            <a:r>
              <a:rPr kumimoji="1" lang="zh-CN" altLang="en-US" sz="2800">
                <a:effectLst>
                  <a:outerShdw blurRad="38100" dist="38100" dir="2700000" algn="tl">
                    <a:srgbClr val="C0C0C0"/>
                  </a:outerShdw>
                </a:effectLst>
                <a:latin typeface="宋体" pitchFamily="2" charset="-122"/>
              </a:rPr>
              <a:t>掌握数组程序设计的方法。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80">
                                            <p:txEl>
                                              <p:pRg st="0" end="0"/>
                                            </p:txEl>
                                          </p:spTgt>
                                        </p:tgtEl>
                                        <p:attrNameLst>
                                          <p:attrName>style.visibility</p:attrName>
                                        </p:attrNameLst>
                                      </p:cBhvr>
                                      <p:to>
                                        <p:strVal val="visible"/>
                                      </p:to>
                                    </p:set>
                                    <p:animEffect transition="in" filter="wipe(left)">
                                      <p:cBhvr>
                                        <p:cTn id="7" dur="500"/>
                                        <p:tgtEl>
                                          <p:spTgt spid="757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780">
                                            <p:txEl>
                                              <p:pRg st="1" end="1"/>
                                            </p:txEl>
                                          </p:spTgt>
                                        </p:tgtEl>
                                        <p:attrNameLst>
                                          <p:attrName>style.visibility</p:attrName>
                                        </p:attrNameLst>
                                      </p:cBhvr>
                                      <p:to>
                                        <p:strVal val="visible"/>
                                      </p:to>
                                    </p:set>
                                    <p:animEffect transition="in" filter="wipe(left)">
                                      <p:cBhvr>
                                        <p:cTn id="12" dur="500"/>
                                        <p:tgtEl>
                                          <p:spTgt spid="7578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780">
                                            <p:txEl>
                                              <p:pRg st="2" end="2"/>
                                            </p:txEl>
                                          </p:spTgt>
                                        </p:tgtEl>
                                        <p:attrNameLst>
                                          <p:attrName>style.visibility</p:attrName>
                                        </p:attrNameLst>
                                      </p:cBhvr>
                                      <p:to>
                                        <p:strVal val="visible"/>
                                      </p:to>
                                    </p:set>
                                    <p:animEffect transition="in" filter="wipe(left)">
                                      <p:cBhvr>
                                        <p:cTn id="17" dur="500"/>
                                        <p:tgtEl>
                                          <p:spTgt spid="7578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5780">
                                            <p:txEl>
                                              <p:pRg st="3" end="3"/>
                                            </p:txEl>
                                          </p:spTgt>
                                        </p:tgtEl>
                                        <p:attrNameLst>
                                          <p:attrName>style.visibility</p:attrName>
                                        </p:attrNameLst>
                                      </p:cBhvr>
                                      <p:to>
                                        <p:strVal val="visible"/>
                                      </p:to>
                                    </p:set>
                                    <p:animEffect transition="in" filter="wipe(left)">
                                      <p:cBhvr>
                                        <p:cTn id="22" dur="500"/>
                                        <p:tgtEl>
                                          <p:spTgt spid="7578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5780">
                                            <p:txEl>
                                              <p:pRg st="4" end="4"/>
                                            </p:txEl>
                                          </p:spTgt>
                                        </p:tgtEl>
                                        <p:attrNameLst>
                                          <p:attrName>style.visibility</p:attrName>
                                        </p:attrNameLst>
                                      </p:cBhvr>
                                      <p:to>
                                        <p:strVal val="visible"/>
                                      </p:to>
                                    </p:set>
                                    <p:animEffect transition="in" filter="wipe(left)">
                                      <p:cBhvr>
                                        <p:cTn id="27" dur="500"/>
                                        <p:tgtEl>
                                          <p:spTgt spid="7578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5780">
                                            <p:txEl>
                                              <p:pRg st="5" end="5"/>
                                            </p:txEl>
                                          </p:spTgt>
                                        </p:tgtEl>
                                        <p:attrNameLst>
                                          <p:attrName>style.visibility</p:attrName>
                                        </p:attrNameLst>
                                      </p:cBhvr>
                                      <p:to>
                                        <p:strVal val="visible"/>
                                      </p:to>
                                    </p:set>
                                    <p:animEffect transition="in" filter="wipe(left)">
                                      <p:cBhvr>
                                        <p:cTn id="32" dur="500"/>
                                        <p:tgtEl>
                                          <p:spTgt spid="7578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3" name="Rectangle 3"/>
          <p:cNvSpPr>
            <a:spLocks noChangeArrowheads="1"/>
          </p:cNvSpPr>
          <p:nvPr/>
        </p:nvSpPr>
        <p:spPr bwMode="auto">
          <a:xfrm>
            <a:off x="179388" y="476250"/>
            <a:ext cx="867568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kumimoji="1" lang="en-US" altLang="zh-CN" sz="2600">
                <a:solidFill>
                  <a:srgbClr val="CC3300"/>
                </a:solidFill>
                <a:effectLst>
                  <a:outerShdw blurRad="38100" dist="38100" dir="2700000" algn="tl">
                    <a:srgbClr val="C0C0C0"/>
                  </a:outerShdw>
                </a:effectLst>
                <a:latin typeface="宋体" pitchFamily="2" charset="-122"/>
              </a:rPr>
              <a:t>【</a:t>
            </a:r>
            <a:r>
              <a:rPr kumimoji="1" lang="zh-CN" altLang="en-US" sz="2600">
                <a:solidFill>
                  <a:srgbClr val="CC3300"/>
                </a:solidFill>
                <a:effectLst>
                  <a:outerShdw blurRad="38100" dist="38100" dir="2700000" algn="tl">
                    <a:srgbClr val="C0C0C0"/>
                  </a:outerShdw>
                </a:effectLst>
                <a:latin typeface="宋体" pitchFamily="2" charset="-122"/>
              </a:rPr>
              <a:t>例</a:t>
            </a:r>
            <a:r>
              <a:rPr kumimoji="1" lang="en-US" altLang="zh-CN" sz="2600">
                <a:solidFill>
                  <a:srgbClr val="CC3300"/>
                </a:solidFill>
                <a:effectLst>
                  <a:outerShdw blurRad="38100" dist="38100" dir="2700000" algn="tl">
                    <a:srgbClr val="C0C0C0"/>
                  </a:outerShdw>
                </a:effectLst>
                <a:latin typeface="宋体" pitchFamily="2" charset="-122"/>
              </a:rPr>
              <a:t>4】</a:t>
            </a:r>
            <a:r>
              <a:rPr kumimoji="1" lang="zh-CN" altLang="en-US" sz="2600">
                <a:solidFill>
                  <a:srgbClr val="CC3300"/>
                </a:solidFill>
                <a:effectLst>
                  <a:outerShdw blurRad="38100" dist="38100" dir="2700000" algn="tl">
                    <a:srgbClr val="C0C0C0"/>
                  </a:outerShdw>
                </a:effectLst>
                <a:latin typeface="宋体" pitchFamily="2" charset="-122"/>
              </a:rPr>
              <a:t>用</a:t>
            </a:r>
            <a:r>
              <a:rPr kumimoji="1" lang="zh-CN" altLang="en-US" sz="2600">
                <a:solidFill>
                  <a:schemeClr val="accent2"/>
                </a:solidFill>
                <a:effectLst>
                  <a:outerShdw blurRad="38100" dist="38100" dir="2700000" algn="tl">
                    <a:srgbClr val="C0C0C0"/>
                  </a:outerShdw>
                </a:effectLst>
                <a:latin typeface="宋体" pitchFamily="2" charset="-122"/>
              </a:rPr>
              <a:t>冒泡排序法</a:t>
            </a:r>
            <a:r>
              <a:rPr kumimoji="1" lang="zh-CN" altLang="en-US" sz="2600">
                <a:solidFill>
                  <a:srgbClr val="CC3300"/>
                </a:solidFill>
                <a:effectLst>
                  <a:outerShdw blurRad="38100" dist="38100" dir="2700000" algn="tl">
                    <a:srgbClr val="C0C0C0"/>
                  </a:outerShdw>
                </a:effectLst>
                <a:latin typeface="宋体" pitchFamily="2" charset="-122"/>
              </a:rPr>
              <a:t>将</a:t>
            </a:r>
            <a:r>
              <a:rPr kumimoji="1" lang="en-US" altLang="zh-CN" sz="2600">
                <a:solidFill>
                  <a:srgbClr val="CC3300"/>
                </a:solidFill>
                <a:effectLst>
                  <a:outerShdw blurRad="38100" dist="38100" dir="2700000" algn="tl">
                    <a:srgbClr val="C0C0C0"/>
                  </a:outerShdw>
                </a:effectLst>
                <a:latin typeface="宋体" pitchFamily="2" charset="-122"/>
              </a:rPr>
              <a:t>10</a:t>
            </a:r>
            <a:r>
              <a:rPr kumimoji="1" lang="zh-CN" altLang="en-US" sz="2600">
                <a:solidFill>
                  <a:srgbClr val="CC3300"/>
                </a:solidFill>
                <a:effectLst>
                  <a:outerShdw blurRad="38100" dist="38100" dir="2700000" algn="tl">
                    <a:srgbClr val="C0C0C0"/>
                  </a:outerShdw>
                </a:effectLst>
                <a:latin typeface="宋体" pitchFamily="2" charset="-122"/>
              </a:rPr>
              <a:t>个整数按照从小到大的顺序排序。</a:t>
            </a:r>
          </a:p>
        </p:txBody>
      </p:sp>
      <p:sp useBgFill="1">
        <p:nvSpPr>
          <p:cNvPr id="97284" name="Rectangle 4"/>
          <p:cNvSpPr>
            <a:spLocks noChangeArrowheads="1"/>
          </p:cNvSpPr>
          <p:nvPr/>
        </p:nvSpPr>
        <p:spPr bwMode="auto">
          <a:xfrm>
            <a:off x="468313" y="1196975"/>
            <a:ext cx="8129587" cy="3051175"/>
          </a:xfrm>
          <a:prstGeom prst="rect">
            <a:avLst/>
          </a:prstGeom>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kumimoji="1" lang="zh-CN" altLang="en-US" sz="2400" u="sng" dirty="0">
                <a:solidFill>
                  <a:srgbClr val="FF3300"/>
                </a:solidFill>
                <a:latin typeface="宋体" pitchFamily="2" charset="-122"/>
              </a:rPr>
              <a:t>排序过程分析：</a:t>
            </a:r>
          </a:p>
          <a:p>
            <a:r>
              <a:rPr kumimoji="1" lang="zh-CN" altLang="en-US" sz="2400" dirty="0">
                <a:latin typeface="宋体" pitchFamily="2" charset="-122"/>
              </a:rPr>
              <a:t>  </a:t>
            </a:r>
            <a:r>
              <a:rPr kumimoji="1" lang="en-US" altLang="zh-CN" sz="2400" dirty="0">
                <a:latin typeface="宋体" pitchFamily="2" charset="-122"/>
              </a:rPr>
              <a:t>(1) </a:t>
            </a:r>
            <a:r>
              <a:rPr kumimoji="1" lang="zh-CN" altLang="en-US" sz="2400" dirty="0">
                <a:latin typeface="宋体" pitchFamily="2" charset="-122"/>
              </a:rPr>
              <a:t>比较第一个数与第二个数，若为逆序</a:t>
            </a:r>
            <a:r>
              <a:rPr kumimoji="1" lang="en-US" altLang="zh-CN" sz="2400" dirty="0">
                <a:latin typeface="宋体" pitchFamily="2" charset="-122"/>
              </a:rPr>
              <a:t>a[0]&gt;a[1]</a:t>
            </a:r>
            <a:r>
              <a:rPr kumimoji="1" lang="zh-CN" altLang="en-US" sz="2400" dirty="0">
                <a:latin typeface="宋体" pitchFamily="2" charset="-122"/>
              </a:rPr>
              <a:t>，则交换；然后比较第二个数与第三个数；依次类推，直至第</a:t>
            </a:r>
            <a:r>
              <a:rPr kumimoji="1" lang="en-US" altLang="zh-CN" sz="2400" dirty="0">
                <a:latin typeface="宋体" pitchFamily="2" charset="-122"/>
              </a:rPr>
              <a:t>n-1</a:t>
            </a:r>
            <a:r>
              <a:rPr kumimoji="1" lang="zh-CN" altLang="en-US" sz="2400" dirty="0">
                <a:latin typeface="宋体" pitchFamily="2" charset="-122"/>
              </a:rPr>
              <a:t>个数和第</a:t>
            </a:r>
            <a:r>
              <a:rPr kumimoji="1" lang="en-US" altLang="zh-CN" sz="2400" dirty="0">
                <a:latin typeface="宋体" pitchFamily="2" charset="-122"/>
              </a:rPr>
              <a:t>n</a:t>
            </a:r>
            <a:r>
              <a:rPr kumimoji="1" lang="zh-CN" altLang="en-US" sz="2400" dirty="0">
                <a:latin typeface="宋体" pitchFamily="2" charset="-122"/>
              </a:rPr>
              <a:t>个数比较为止</a:t>
            </a:r>
            <a:r>
              <a:rPr kumimoji="1" lang="en-US" altLang="zh-CN" sz="2400" dirty="0">
                <a:latin typeface="宋体" pitchFamily="2" charset="-122"/>
              </a:rPr>
              <a:t>——</a:t>
            </a:r>
            <a:r>
              <a:rPr kumimoji="1" lang="zh-CN" altLang="en-US" sz="2400" dirty="0">
                <a:latin typeface="宋体" pitchFamily="2" charset="-122"/>
              </a:rPr>
              <a:t>第一趟冒泡排序，结果最大的数被安置在最后一个元素位置上；</a:t>
            </a:r>
          </a:p>
          <a:p>
            <a:r>
              <a:rPr kumimoji="1" lang="zh-CN" altLang="en-US" sz="2400" dirty="0">
                <a:latin typeface="宋体" pitchFamily="2" charset="-122"/>
              </a:rPr>
              <a:t>  </a:t>
            </a:r>
            <a:r>
              <a:rPr kumimoji="1" lang="en-US" altLang="zh-CN" sz="2400" dirty="0">
                <a:latin typeface="宋体" pitchFamily="2" charset="-122"/>
              </a:rPr>
              <a:t>(2) </a:t>
            </a:r>
            <a:r>
              <a:rPr kumimoji="1" lang="zh-CN" altLang="en-US" sz="2400" dirty="0">
                <a:latin typeface="宋体" pitchFamily="2" charset="-122"/>
              </a:rPr>
              <a:t>对前</a:t>
            </a:r>
            <a:r>
              <a:rPr kumimoji="1" lang="en-US" altLang="zh-CN" sz="2400" dirty="0">
                <a:latin typeface="宋体" pitchFamily="2" charset="-122"/>
              </a:rPr>
              <a:t>n-1</a:t>
            </a:r>
            <a:r>
              <a:rPr kumimoji="1" lang="zh-CN" altLang="en-US" sz="2400" dirty="0">
                <a:latin typeface="宋体" pitchFamily="2" charset="-122"/>
              </a:rPr>
              <a:t>个数进行第二趟冒泡排序，结果使次大的数被安置在第</a:t>
            </a:r>
            <a:r>
              <a:rPr kumimoji="1" lang="en-US" altLang="zh-CN" sz="2400" dirty="0">
                <a:latin typeface="宋体" pitchFamily="2" charset="-122"/>
              </a:rPr>
              <a:t>n-1</a:t>
            </a:r>
            <a:r>
              <a:rPr kumimoji="1" lang="zh-CN" altLang="en-US" sz="2400" dirty="0">
                <a:latin typeface="宋体" pitchFamily="2" charset="-122"/>
              </a:rPr>
              <a:t>个元素位置；</a:t>
            </a:r>
          </a:p>
          <a:p>
            <a:r>
              <a:rPr kumimoji="1" lang="zh-CN" altLang="en-US" sz="2400" dirty="0">
                <a:latin typeface="宋体" pitchFamily="2" charset="-122"/>
              </a:rPr>
              <a:t>  </a:t>
            </a:r>
            <a:r>
              <a:rPr kumimoji="1" lang="en-US" altLang="zh-CN" sz="2400" dirty="0">
                <a:latin typeface="宋体" pitchFamily="2" charset="-122"/>
              </a:rPr>
              <a:t>(3) </a:t>
            </a:r>
            <a:r>
              <a:rPr kumimoji="1" lang="zh-CN" altLang="en-US" sz="2400" dirty="0">
                <a:latin typeface="宋体" pitchFamily="2" charset="-122"/>
              </a:rPr>
              <a:t>重复上述过程，共经过</a:t>
            </a:r>
            <a:r>
              <a:rPr kumimoji="1" lang="en-US" altLang="zh-CN" sz="2400" dirty="0">
                <a:latin typeface="宋体" pitchFamily="2" charset="-122"/>
              </a:rPr>
              <a:t>n-1</a:t>
            </a:r>
            <a:r>
              <a:rPr kumimoji="1" lang="zh-CN" altLang="en-US" sz="2400" dirty="0">
                <a:latin typeface="宋体" pitchFamily="2" charset="-122"/>
              </a:rPr>
              <a:t>趟冒泡排序后，排序结束。</a:t>
            </a:r>
          </a:p>
        </p:txBody>
      </p:sp>
      <p:sp>
        <p:nvSpPr>
          <p:cNvPr id="103427" name="Text Box 3"/>
          <p:cNvSpPr txBox="1">
            <a:spLocks noChangeArrowheads="1"/>
          </p:cNvSpPr>
          <p:nvPr/>
        </p:nvSpPr>
        <p:spPr bwMode="auto">
          <a:xfrm>
            <a:off x="528638" y="4583113"/>
            <a:ext cx="8435975" cy="1917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kumimoji="1" lang="zh-CN" altLang="en-US" sz="2400">
                <a:solidFill>
                  <a:schemeClr val="tx2"/>
                </a:solidFill>
              </a:rPr>
              <a:t>由以上可推知：</a:t>
            </a:r>
            <a:r>
              <a:rPr kumimoji="1" lang="en-US" altLang="zh-CN" sz="2400">
                <a:solidFill>
                  <a:srgbClr val="0000FF"/>
                </a:solidFill>
              </a:rPr>
              <a:t>6</a:t>
            </a:r>
            <a:r>
              <a:rPr kumimoji="1" lang="en-US" altLang="zh-CN" sz="2400">
                <a:solidFill>
                  <a:schemeClr val="tx2"/>
                </a:solidFill>
              </a:rPr>
              <a:t> </a:t>
            </a:r>
            <a:r>
              <a:rPr kumimoji="1" lang="zh-CN" altLang="en-US" sz="2400">
                <a:solidFill>
                  <a:schemeClr val="tx2"/>
                </a:solidFill>
              </a:rPr>
              <a:t>个数要比较</a:t>
            </a:r>
            <a:r>
              <a:rPr kumimoji="1" lang="en-US" altLang="zh-CN" sz="2400">
                <a:solidFill>
                  <a:srgbClr val="0000FF"/>
                </a:solidFill>
              </a:rPr>
              <a:t>5</a:t>
            </a:r>
            <a:r>
              <a:rPr kumimoji="1" lang="zh-CN" altLang="en-US" sz="2400">
                <a:solidFill>
                  <a:schemeClr val="tx2"/>
                </a:solidFill>
              </a:rPr>
              <a:t>趟</a:t>
            </a:r>
          </a:p>
          <a:p>
            <a:pPr eaLnBrk="1" hangingPunct="1"/>
            <a:r>
              <a:rPr kumimoji="1" lang="zh-CN" altLang="en-US" sz="2400">
                <a:solidFill>
                  <a:schemeClr val="tx2"/>
                </a:solidFill>
              </a:rPr>
              <a:t>      第</a:t>
            </a:r>
            <a:r>
              <a:rPr kumimoji="1" lang="zh-CN" altLang="en-US" sz="2400">
                <a:solidFill>
                  <a:srgbClr val="008000"/>
                </a:solidFill>
              </a:rPr>
              <a:t>一</a:t>
            </a:r>
            <a:r>
              <a:rPr kumimoji="1" lang="zh-CN" altLang="en-US" sz="2400">
                <a:solidFill>
                  <a:schemeClr val="tx2"/>
                </a:solidFill>
              </a:rPr>
              <a:t>趟中要进行两两比较</a:t>
            </a:r>
            <a:r>
              <a:rPr kumimoji="1" lang="en-US" altLang="zh-CN" sz="2400">
                <a:solidFill>
                  <a:srgbClr val="008000"/>
                </a:solidFill>
              </a:rPr>
              <a:t>5</a:t>
            </a:r>
            <a:r>
              <a:rPr kumimoji="1" lang="zh-CN" altLang="en-US" sz="2400">
                <a:solidFill>
                  <a:schemeClr val="tx2"/>
                </a:solidFill>
              </a:rPr>
              <a:t>次</a:t>
            </a:r>
          </a:p>
          <a:p>
            <a:pPr eaLnBrk="1" hangingPunct="1"/>
            <a:r>
              <a:rPr kumimoji="1" lang="zh-CN" altLang="en-US" sz="2400">
                <a:solidFill>
                  <a:schemeClr val="tx2"/>
                </a:solidFill>
              </a:rPr>
              <a:t>      第</a:t>
            </a:r>
            <a:r>
              <a:rPr kumimoji="1" lang="zh-CN" altLang="en-US" sz="2400">
                <a:solidFill>
                  <a:srgbClr val="008000"/>
                </a:solidFill>
              </a:rPr>
              <a:t>二</a:t>
            </a:r>
            <a:r>
              <a:rPr kumimoji="1" lang="zh-CN" altLang="en-US" sz="2400">
                <a:solidFill>
                  <a:schemeClr val="tx2"/>
                </a:solidFill>
              </a:rPr>
              <a:t>趟中比较                    </a:t>
            </a:r>
            <a:r>
              <a:rPr kumimoji="1" lang="en-US" altLang="zh-CN" sz="2400">
                <a:solidFill>
                  <a:srgbClr val="008000"/>
                </a:solidFill>
              </a:rPr>
              <a:t>4</a:t>
            </a:r>
            <a:r>
              <a:rPr kumimoji="1" lang="zh-CN" altLang="en-US" sz="2400">
                <a:solidFill>
                  <a:schemeClr val="tx2"/>
                </a:solidFill>
              </a:rPr>
              <a:t>次      </a:t>
            </a:r>
            <a:r>
              <a:rPr kumimoji="1" lang="en-US" altLang="zh-CN" sz="2400">
                <a:solidFill>
                  <a:schemeClr val="tx2"/>
                </a:solidFill>
              </a:rPr>
              <a:t>······</a:t>
            </a:r>
          </a:p>
          <a:p>
            <a:pPr eaLnBrk="1" hangingPunct="1"/>
            <a:r>
              <a:rPr kumimoji="1" lang="zh-CN" altLang="en-US" sz="2400">
                <a:solidFill>
                  <a:schemeClr val="tx2"/>
                </a:solidFill>
              </a:rPr>
              <a:t>若  有</a:t>
            </a:r>
            <a:r>
              <a:rPr kumimoji="1" lang="en-US" altLang="zh-CN" sz="2400">
                <a:solidFill>
                  <a:srgbClr val="CC0000"/>
                </a:solidFill>
              </a:rPr>
              <a:t>n</a:t>
            </a:r>
            <a:r>
              <a:rPr kumimoji="1" lang="zh-CN" altLang="en-US" sz="2400">
                <a:solidFill>
                  <a:schemeClr val="tx2"/>
                </a:solidFill>
              </a:rPr>
              <a:t>个数，则要进行</a:t>
            </a:r>
            <a:r>
              <a:rPr kumimoji="1" lang="en-US" altLang="zh-CN" sz="2400">
                <a:solidFill>
                  <a:srgbClr val="CC0000"/>
                </a:solidFill>
              </a:rPr>
              <a:t>n-1</a:t>
            </a:r>
            <a:r>
              <a:rPr kumimoji="1" lang="zh-CN" altLang="en-US" sz="2400">
                <a:solidFill>
                  <a:schemeClr val="tx2"/>
                </a:solidFill>
              </a:rPr>
              <a:t>趟比较</a:t>
            </a:r>
          </a:p>
          <a:p>
            <a:pPr eaLnBrk="1" hangingPunct="1"/>
            <a:r>
              <a:rPr kumimoji="1" lang="zh-CN" altLang="en-US" sz="2400">
                <a:solidFill>
                  <a:schemeClr val="tx2"/>
                </a:solidFill>
              </a:rPr>
              <a:t>      第 </a:t>
            </a:r>
            <a:r>
              <a:rPr kumimoji="1" lang="en-US" altLang="zh-CN" sz="2400">
                <a:solidFill>
                  <a:srgbClr val="CC0000"/>
                </a:solidFill>
              </a:rPr>
              <a:t>i</a:t>
            </a:r>
            <a:r>
              <a:rPr kumimoji="1" lang="zh-CN" altLang="en-US" sz="2400">
                <a:solidFill>
                  <a:schemeClr val="tx2"/>
                </a:solidFill>
              </a:rPr>
              <a:t>趟比较中要进行</a:t>
            </a:r>
            <a:r>
              <a:rPr kumimoji="1" lang="en-US" altLang="zh-CN" sz="2400">
                <a:solidFill>
                  <a:srgbClr val="CC0000"/>
                </a:solidFill>
              </a:rPr>
              <a:t>n-i</a:t>
            </a:r>
            <a:r>
              <a:rPr kumimoji="1" lang="zh-CN" altLang="en-US" sz="2400">
                <a:solidFill>
                  <a:schemeClr val="tx2"/>
                </a:solidFill>
              </a:rPr>
              <a:t>次两两比较。</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7283"/>
                                        </p:tgtEl>
                                        <p:attrNameLst>
                                          <p:attrName>style.visibility</p:attrName>
                                        </p:attrNameLst>
                                      </p:cBhvr>
                                      <p:to>
                                        <p:strVal val="visible"/>
                                      </p:to>
                                    </p:set>
                                    <p:animEffect transition="in" filter="box(out)">
                                      <p:cBhvr>
                                        <p:cTn id="7" dur="500"/>
                                        <p:tgtEl>
                                          <p:spTgt spid="972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7284"/>
                                        </p:tgtEl>
                                        <p:attrNameLst>
                                          <p:attrName>style.visibility</p:attrName>
                                        </p:attrNameLst>
                                      </p:cBhvr>
                                      <p:to>
                                        <p:strVal val="visible"/>
                                      </p:to>
                                    </p:set>
                                    <p:animEffect transition="in" filter="box(out)">
                                      <p:cBhvr>
                                        <p:cTn id="12" dur="500"/>
                                        <p:tgtEl>
                                          <p:spTgt spid="972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3427"/>
                                        </p:tgtEl>
                                        <p:attrNameLst>
                                          <p:attrName>style.visibility</p:attrName>
                                        </p:attrNameLst>
                                      </p:cBhvr>
                                      <p:to>
                                        <p:strVal val="visible"/>
                                      </p:to>
                                    </p:set>
                                    <p:animEffect transition="in" filter="strips(downRight)">
                                      <p:cBhvr>
                                        <p:cTn id="17" dur="500"/>
                                        <p:tgtEl>
                                          <p:spTgt spid="103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p:bldP spid="97284" grpId="0" animBg="1" autoUpdateAnimBg="0"/>
      <p:bldP spid="103427"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4818" name="Rectangle 2"/>
          <p:cNvSpPr>
            <a:spLocks noChangeArrowheads="1"/>
          </p:cNvSpPr>
          <p:nvPr/>
        </p:nvSpPr>
        <p:spPr bwMode="auto">
          <a:xfrm>
            <a:off x="539750" y="260350"/>
            <a:ext cx="8424863" cy="6337300"/>
          </a:xfrm>
          <a:prstGeom prst="rect">
            <a:avLst/>
          </a:prstGeom>
          <a:ln w="38100">
            <a:solidFill>
              <a:srgbClr val="FF00FF"/>
            </a:solidFill>
            <a:miter lim="800000"/>
            <a:headEnd/>
            <a:tailEnd/>
          </a:ln>
          <a:effectLst>
            <a:outerShdw dist="107763" dir="2700000" algn="ctr" rotWithShape="0">
              <a:schemeClr val="bg2">
                <a:alpha val="50000"/>
              </a:schemeClr>
            </a:outerShdw>
          </a:effectLst>
        </p:spPr>
        <p:txBody>
          <a:bodyPr wrap="none" anchor="ctr"/>
          <a:lstStyle/>
          <a:p>
            <a:endParaRPr lang="zh-CN" altLang="en-US" b="0"/>
          </a:p>
        </p:txBody>
      </p:sp>
      <p:grpSp>
        <p:nvGrpSpPr>
          <p:cNvPr id="99331" name="Group 3"/>
          <p:cNvGrpSpPr>
            <a:grpSpLocks/>
          </p:cNvGrpSpPr>
          <p:nvPr/>
        </p:nvGrpSpPr>
        <p:grpSpPr bwMode="auto">
          <a:xfrm>
            <a:off x="2241550" y="590550"/>
            <a:ext cx="492125" cy="5114925"/>
            <a:chOff x="1745" y="372"/>
            <a:chExt cx="310" cy="3222"/>
          </a:xfrm>
        </p:grpSpPr>
        <p:sp>
          <p:nvSpPr>
            <p:cNvPr id="99332" name="Text Box 4"/>
            <p:cNvSpPr txBox="1">
              <a:spLocks noChangeArrowheads="1"/>
            </p:cNvSpPr>
            <p:nvPr/>
          </p:nvSpPr>
          <p:spPr bwMode="auto">
            <a:xfrm>
              <a:off x="1747" y="372"/>
              <a:ext cx="308" cy="2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a:spAutoFit/>
            </a:bodyPr>
            <a:lstStyle/>
            <a:p>
              <a:pPr>
                <a:defRPr/>
              </a:pPr>
              <a:r>
                <a:rPr kumimoji="1" lang="en-US" altLang="zh-CN" sz="2000">
                  <a:effectLst>
                    <a:outerShdw blurRad="38100" dist="38100" dir="2700000" algn="tl">
                      <a:srgbClr val="C0C0C0"/>
                    </a:outerShdw>
                  </a:effectLst>
                </a:rPr>
                <a:t>38    49    65    76    13    27    30   </a:t>
              </a:r>
              <a:r>
                <a:rPr kumimoji="1" lang="en-US" altLang="zh-CN" sz="2000">
                  <a:solidFill>
                    <a:srgbClr val="FF3300"/>
                  </a:solidFill>
                  <a:effectLst>
                    <a:outerShdw blurRad="38100" dist="38100" dir="2700000" algn="tl">
                      <a:srgbClr val="C0C0C0"/>
                    </a:outerShdw>
                  </a:effectLst>
                </a:rPr>
                <a:t>97</a:t>
              </a:r>
            </a:p>
          </p:txBody>
        </p:sp>
        <p:sp>
          <p:nvSpPr>
            <p:cNvPr id="99333" name="Text Box 5"/>
            <p:cNvSpPr txBox="1">
              <a:spLocks noChangeArrowheads="1"/>
            </p:cNvSpPr>
            <p:nvPr/>
          </p:nvSpPr>
          <p:spPr bwMode="auto">
            <a:xfrm>
              <a:off x="1745" y="2773"/>
              <a:ext cx="308" cy="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wrap="none">
              <a:spAutoFit/>
            </a:bodyPr>
            <a:lstStyle/>
            <a:p>
              <a:pPr>
                <a:defRPr/>
              </a:pPr>
              <a:r>
                <a:rPr kumimoji="1" lang="zh-CN" altLang="en-US" sz="2000">
                  <a:effectLst>
                    <a:outerShdw blurRad="38100" dist="38100" dir="2700000" algn="tl">
                      <a:srgbClr val="C0C0C0"/>
                    </a:outerShdw>
                  </a:effectLst>
                </a:rPr>
                <a:t>       </a:t>
              </a:r>
              <a:r>
                <a:rPr kumimoji="1" lang="zh-CN" altLang="en-US" sz="2000">
                  <a:effectLst>
                    <a:outerShdw blurRad="38100" dist="38100" dir="2700000" algn="tl">
                      <a:srgbClr val="C0C0C0"/>
                    </a:outerShdw>
                  </a:effectLst>
                  <a:ea typeface="楷体_GB2312" pitchFamily="49" charset="-122"/>
                </a:rPr>
                <a:t>第一趟</a:t>
              </a:r>
            </a:p>
          </p:txBody>
        </p:sp>
      </p:grpSp>
      <p:grpSp>
        <p:nvGrpSpPr>
          <p:cNvPr id="99334" name="Group 6"/>
          <p:cNvGrpSpPr>
            <a:grpSpLocks/>
          </p:cNvGrpSpPr>
          <p:nvPr/>
        </p:nvGrpSpPr>
        <p:grpSpPr bwMode="auto">
          <a:xfrm>
            <a:off x="3252788" y="598488"/>
            <a:ext cx="506412" cy="5041900"/>
            <a:chOff x="2382" y="377"/>
            <a:chExt cx="319" cy="3176"/>
          </a:xfrm>
        </p:grpSpPr>
        <p:sp>
          <p:nvSpPr>
            <p:cNvPr id="99335" name="Text Box 7"/>
            <p:cNvSpPr txBox="1">
              <a:spLocks noChangeArrowheads="1"/>
            </p:cNvSpPr>
            <p:nvPr/>
          </p:nvSpPr>
          <p:spPr bwMode="auto">
            <a:xfrm>
              <a:off x="2393" y="377"/>
              <a:ext cx="308" cy="2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a:spAutoFit/>
            </a:bodyPr>
            <a:lstStyle/>
            <a:p>
              <a:pPr>
                <a:defRPr/>
              </a:pPr>
              <a:r>
                <a:rPr kumimoji="1" lang="en-US" altLang="zh-CN" sz="2000">
                  <a:effectLst>
                    <a:outerShdw blurRad="38100" dist="38100" dir="2700000" algn="tl">
                      <a:srgbClr val="C0C0C0"/>
                    </a:outerShdw>
                  </a:effectLst>
                </a:rPr>
                <a:t>38    49    65    13    27    30  </a:t>
              </a:r>
              <a:r>
                <a:rPr kumimoji="1" lang="en-US" altLang="zh-CN" sz="2000">
                  <a:solidFill>
                    <a:srgbClr val="FF3300"/>
                  </a:solidFill>
                  <a:effectLst>
                    <a:outerShdw blurRad="38100" dist="38100" dir="2700000" algn="tl">
                      <a:srgbClr val="C0C0C0"/>
                    </a:outerShdw>
                  </a:effectLst>
                </a:rPr>
                <a:t> 76</a:t>
              </a:r>
            </a:p>
          </p:txBody>
        </p:sp>
        <p:sp>
          <p:nvSpPr>
            <p:cNvPr id="99336" name="Text Box 8"/>
            <p:cNvSpPr txBox="1">
              <a:spLocks noChangeArrowheads="1"/>
            </p:cNvSpPr>
            <p:nvPr/>
          </p:nvSpPr>
          <p:spPr bwMode="auto">
            <a:xfrm>
              <a:off x="2382" y="2732"/>
              <a:ext cx="308" cy="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wrap="none">
              <a:spAutoFit/>
            </a:bodyPr>
            <a:lstStyle/>
            <a:p>
              <a:pPr>
                <a:defRPr/>
              </a:pPr>
              <a:r>
                <a:rPr kumimoji="1" lang="zh-CN" altLang="en-US" sz="2000">
                  <a:effectLst>
                    <a:outerShdw blurRad="38100" dist="38100" dir="2700000" algn="tl">
                      <a:srgbClr val="C0C0C0"/>
                    </a:outerShdw>
                  </a:effectLst>
                </a:rPr>
                <a:t>       </a:t>
              </a:r>
              <a:r>
                <a:rPr kumimoji="1" lang="zh-CN" altLang="en-US" sz="2000">
                  <a:effectLst>
                    <a:outerShdw blurRad="38100" dist="38100" dir="2700000" algn="tl">
                      <a:srgbClr val="C0C0C0"/>
                    </a:outerShdw>
                  </a:effectLst>
                  <a:ea typeface="楷体_GB2312" pitchFamily="49" charset="-122"/>
                </a:rPr>
                <a:t>第二趟</a:t>
              </a:r>
            </a:p>
          </p:txBody>
        </p:sp>
      </p:grpSp>
      <p:grpSp>
        <p:nvGrpSpPr>
          <p:cNvPr id="99337" name="Group 9"/>
          <p:cNvGrpSpPr>
            <a:grpSpLocks/>
          </p:cNvGrpSpPr>
          <p:nvPr/>
        </p:nvGrpSpPr>
        <p:grpSpPr bwMode="auto">
          <a:xfrm>
            <a:off x="4186238" y="611188"/>
            <a:ext cx="514350" cy="5281612"/>
            <a:chOff x="2970" y="385"/>
            <a:chExt cx="324" cy="3327"/>
          </a:xfrm>
        </p:grpSpPr>
        <p:sp>
          <p:nvSpPr>
            <p:cNvPr id="99338" name="Text Box 10"/>
            <p:cNvSpPr txBox="1">
              <a:spLocks noChangeArrowheads="1"/>
            </p:cNvSpPr>
            <p:nvPr/>
          </p:nvSpPr>
          <p:spPr bwMode="auto">
            <a:xfrm>
              <a:off x="2970" y="385"/>
              <a:ext cx="308" cy="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a:spAutoFit/>
            </a:bodyPr>
            <a:lstStyle/>
            <a:p>
              <a:pPr>
                <a:defRPr/>
              </a:pPr>
              <a:r>
                <a:rPr kumimoji="1" lang="en-US" altLang="zh-CN" sz="2000">
                  <a:effectLst>
                    <a:outerShdw blurRad="38100" dist="38100" dir="2700000" algn="tl">
                      <a:srgbClr val="C0C0C0"/>
                    </a:outerShdw>
                  </a:effectLst>
                </a:rPr>
                <a:t>38    49    13    27    30   </a:t>
              </a:r>
              <a:r>
                <a:rPr kumimoji="1" lang="en-US" altLang="zh-CN" sz="2000">
                  <a:solidFill>
                    <a:srgbClr val="FF3300"/>
                  </a:solidFill>
                  <a:effectLst>
                    <a:outerShdw blurRad="38100" dist="38100" dir="2700000" algn="tl">
                      <a:srgbClr val="C0C0C0"/>
                    </a:outerShdw>
                  </a:effectLst>
                </a:rPr>
                <a:t>65</a:t>
              </a:r>
            </a:p>
          </p:txBody>
        </p:sp>
        <p:sp>
          <p:nvSpPr>
            <p:cNvPr id="99339" name="Text Box 11"/>
            <p:cNvSpPr txBox="1">
              <a:spLocks noChangeArrowheads="1"/>
            </p:cNvSpPr>
            <p:nvPr/>
          </p:nvSpPr>
          <p:spPr bwMode="auto">
            <a:xfrm>
              <a:off x="2986" y="2932"/>
              <a:ext cx="308"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a:spAutoFit/>
            </a:bodyPr>
            <a:lstStyle/>
            <a:p>
              <a:pPr>
                <a:defRPr/>
              </a:pPr>
              <a:r>
                <a:rPr kumimoji="1" lang="zh-CN" altLang="en-US" sz="2000">
                  <a:effectLst>
                    <a:outerShdw blurRad="38100" dist="38100" dir="2700000" algn="tl">
                      <a:srgbClr val="C0C0C0"/>
                    </a:outerShdw>
                  </a:effectLst>
                  <a:latin typeface="楷体_GB2312" pitchFamily="49" charset="-122"/>
                  <a:ea typeface="楷体_GB2312" pitchFamily="49" charset="-122"/>
                </a:rPr>
                <a:t> 第三趟</a:t>
              </a:r>
            </a:p>
          </p:txBody>
        </p:sp>
      </p:grpSp>
      <p:grpSp>
        <p:nvGrpSpPr>
          <p:cNvPr id="99340" name="Group 12"/>
          <p:cNvGrpSpPr>
            <a:grpSpLocks/>
          </p:cNvGrpSpPr>
          <p:nvPr/>
        </p:nvGrpSpPr>
        <p:grpSpPr bwMode="auto">
          <a:xfrm>
            <a:off x="5016500" y="622300"/>
            <a:ext cx="495300" cy="5018088"/>
            <a:chOff x="3160" y="392"/>
            <a:chExt cx="312" cy="3161"/>
          </a:xfrm>
        </p:grpSpPr>
        <p:sp>
          <p:nvSpPr>
            <p:cNvPr id="99341" name="Text Box 13"/>
            <p:cNvSpPr txBox="1">
              <a:spLocks noChangeArrowheads="1"/>
            </p:cNvSpPr>
            <p:nvPr/>
          </p:nvSpPr>
          <p:spPr bwMode="auto">
            <a:xfrm>
              <a:off x="3164" y="392"/>
              <a:ext cx="308" cy="1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a:spAutoFit/>
            </a:bodyPr>
            <a:lstStyle/>
            <a:p>
              <a:pPr>
                <a:defRPr/>
              </a:pPr>
              <a:r>
                <a:rPr kumimoji="1" lang="en-US" altLang="zh-CN" sz="2000">
                  <a:effectLst>
                    <a:outerShdw blurRad="38100" dist="38100" dir="2700000" algn="tl">
                      <a:srgbClr val="C0C0C0"/>
                    </a:outerShdw>
                  </a:effectLst>
                </a:rPr>
                <a:t>38    13    27   30   </a:t>
              </a:r>
              <a:r>
                <a:rPr kumimoji="1" lang="en-US" altLang="zh-CN" sz="2000">
                  <a:solidFill>
                    <a:srgbClr val="FF3300"/>
                  </a:solidFill>
                  <a:effectLst>
                    <a:outerShdw blurRad="38100" dist="38100" dir="2700000" algn="tl">
                      <a:srgbClr val="C0C0C0"/>
                    </a:outerShdw>
                  </a:effectLst>
                </a:rPr>
                <a:t>49</a:t>
              </a:r>
            </a:p>
          </p:txBody>
        </p:sp>
        <p:sp>
          <p:nvSpPr>
            <p:cNvPr id="99342" name="Text Box 14"/>
            <p:cNvSpPr txBox="1">
              <a:spLocks noChangeArrowheads="1"/>
            </p:cNvSpPr>
            <p:nvPr/>
          </p:nvSpPr>
          <p:spPr bwMode="auto">
            <a:xfrm>
              <a:off x="3160" y="2772"/>
              <a:ext cx="308" cy="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wrap="none">
              <a:spAutoFit/>
            </a:bodyPr>
            <a:lstStyle/>
            <a:p>
              <a:pPr>
                <a:defRPr/>
              </a:pPr>
              <a:r>
                <a:rPr kumimoji="1" lang="zh-CN" altLang="en-US" sz="2000">
                  <a:effectLst>
                    <a:outerShdw blurRad="38100" dist="38100" dir="2700000" algn="tl">
                      <a:srgbClr val="C0C0C0"/>
                    </a:outerShdw>
                  </a:effectLst>
                </a:rPr>
                <a:t>      </a:t>
              </a:r>
              <a:r>
                <a:rPr kumimoji="1" lang="zh-CN" altLang="en-US" sz="2000">
                  <a:effectLst>
                    <a:outerShdw blurRad="38100" dist="38100" dir="2700000" algn="tl">
                      <a:srgbClr val="C0C0C0"/>
                    </a:outerShdw>
                  </a:effectLst>
                  <a:ea typeface="楷体_GB2312" pitchFamily="49" charset="-122"/>
                </a:rPr>
                <a:t>第四趟</a:t>
              </a:r>
            </a:p>
          </p:txBody>
        </p:sp>
      </p:grpSp>
      <p:grpSp>
        <p:nvGrpSpPr>
          <p:cNvPr id="99343" name="Group 15"/>
          <p:cNvGrpSpPr>
            <a:grpSpLocks/>
          </p:cNvGrpSpPr>
          <p:nvPr/>
        </p:nvGrpSpPr>
        <p:grpSpPr bwMode="auto">
          <a:xfrm>
            <a:off x="5861050" y="593725"/>
            <a:ext cx="506413" cy="5027613"/>
            <a:chOff x="3692" y="374"/>
            <a:chExt cx="319" cy="3167"/>
          </a:xfrm>
        </p:grpSpPr>
        <p:sp>
          <p:nvSpPr>
            <p:cNvPr id="99344" name="Text Box 16"/>
            <p:cNvSpPr txBox="1">
              <a:spLocks noChangeArrowheads="1"/>
            </p:cNvSpPr>
            <p:nvPr/>
          </p:nvSpPr>
          <p:spPr bwMode="auto">
            <a:xfrm>
              <a:off x="3703" y="374"/>
              <a:ext cx="308" cy="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a:spAutoFit/>
            </a:bodyPr>
            <a:lstStyle/>
            <a:p>
              <a:pPr>
                <a:defRPr/>
              </a:pPr>
              <a:r>
                <a:rPr kumimoji="1" lang="en-US" altLang="zh-CN" sz="2000">
                  <a:effectLst>
                    <a:outerShdw blurRad="38100" dist="38100" dir="2700000" algn="tl">
                      <a:srgbClr val="C0C0C0"/>
                    </a:outerShdw>
                  </a:effectLst>
                </a:rPr>
                <a:t>13    27    30  </a:t>
              </a:r>
              <a:r>
                <a:rPr kumimoji="1" lang="en-US" altLang="zh-CN" sz="2000">
                  <a:solidFill>
                    <a:srgbClr val="FF3300"/>
                  </a:solidFill>
                  <a:effectLst>
                    <a:outerShdw blurRad="38100" dist="38100" dir="2700000" algn="tl">
                      <a:srgbClr val="C0C0C0"/>
                    </a:outerShdw>
                  </a:effectLst>
                </a:rPr>
                <a:t> 38</a:t>
              </a:r>
            </a:p>
          </p:txBody>
        </p:sp>
        <p:sp>
          <p:nvSpPr>
            <p:cNvPr id="99345" name="Text Box 17"/>
            <p:cNvSpPr txBox="1">
              <a:spLocks noChangeArrowheads="1"/>
            </p:cNvSpPr>
            <p:nvPr/>
          </p:nvSpPr>
          <p:spPr bwMode="auto">
            <a:xfrm>
              <a:off x="3692" y="2959"/>
              <a:ext cx="308"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wrap="none">
              <a:spAutoFit/>
            </a:bodyPr>
            <a:lstStyle/>
            <a:p>
              <a:pPr>
                <a:defRPr/>
              </a:pPr>
              <a:r>
                <a:rPr kumimoji="1" lang="zh-CN" altLang="en-US" sz="2000">
                  <a:effectLst>
                    <a:outerShdw blurRad="38100" dist="38100" dir="2700000" algn="tl">
                      <a:srgbClr val="C0C0C0"/>
                    </a:outerShdw>
                  </a:effectLst>
                </a:rPr>
                <a:t> </a:t>
              </a:r>
              <a:r>
                <a:rPr kumimoji="1" lang="zh-CN" altLang="en-US" sz="2000">
                  <a:effectLst>
                    <a:outerShdw blurRad="38100" dist="38100" dir="2700000" algn="tl">
                      <a:srgbClr val="C0C0C0"/>
                    </a:outerShdw>
                  </a:effectLst>
                  <a:ea typeface="楷体_GB2312" pitchFamily="49" charset="-122"/>
                </a:rPr>
                <a:t>第五趟</a:t>
              </a:r>
            </a:p>
          </p:txBody>
        </p:sp>
      </p:grpSp>
      <p:grpSp>
        <p:nvGrpSpPr>
          <p:cNvPr id="99346" name="Group 18"/>
          <p:cNvGrpSpPr>
            <a:grpSpLocks/>
          </p:cNvGrpSpPr>
          <p:nvPr/>
        </p:nvGrpSpPr>
        <p:grpSpPr bwMode="auto">
          <a:xfrm>
            <a:off x="6711950" y="576263"/>
            <a:ext cx="566738" cy="5030787"/>
            <a:chOff x="4228" y="363"/>
            <a:chExt cx="357" cy="3169"/>
          </a:xfrm>
        </p:grpSpPr>
        <p:sp>
          <p:nvSpPr>
            <p:cNvPr id="99347" name="Text Box 19"/>
            <p:cNvSpPr txBox="1">
              <a:spLocks noChangeArrowheads="1"/>
            </p:cNvSpPr>
            <p:nvPr/>
          </p:nvSpPr>
          <p:spPr bwMode="auto">
            <a:xfrm>
              <a:off x="4277" y="363"/>
              <a:ext cx="308"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wrap="none">
              <a:spAutoFit/>
            </a:bodyPr>
            <a:lstStyle/>
            <a:p>
              <a:pPr>
                <a:defRPr/>
              </a:pPr>
              <a:r>
                <a:rPr kumimoji="1" lang="en-US" altLang="zh-CN" sz="2000">
                  <a:effectLst>
                    <a:outerShdw blurRad="38100" dist="38100" dir="2700000" algn="tl">
                      <a:srgbClr val="C0C0C0"/>
                    </a:outerShdw>
                  </a:effectLst>
                </a:rPr>
                <a:t>13    27    </a:t>
              </a:r>
              <a:r>
                <a:rPr kumimoji="1" lang="en-US" altLang="zh-CN" sz="2000">
                  <a:solidFill>
                    <a:srgbClr val="FF3300"/>
                  </a:solidFill>
                  <a:effectLst>
                    <a:outerShdw blurRad="38100" dist="38100" dir="2700000" algn="tl">
                      <a:srgbClr val="C0C0C0"/>
                    </a:outerShdw>
                  </a:effectLst>
                </a:rPr>
                <a:t>30</a:t>
              </a:r>
            </a:p>
          </p:txBody>
        </p:sp>
        <p:sp>
          <p:nvSpPr>
            <p:cNvPr id="99348" name="Text Box 20"/>
            <p:cNvSpPr txBox="1">
              <a:spLocks noChangeArrowheads="1"/>
            </p:cNvSpPr>
            <p:nvPr/>
          </p:nvSpPr>
          <p:spPr bwMode="auto">
            <a:xfrm>
              <a:off x="4228" y="2790"/>
              <a:ext cx="308" cy="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wrap="none">
              <a:spAutoFit/>
            </a:bodyPr>
            <a:lstStyle/>
            <a:p>
              <a:pPr>
                <a:defRPr/>
              </a:pPr>
              <a:r>
                <a:rPr kumimoji="1" lang="zh-CN" altLang="en-US" sz="2000">
                  <a:effectLst>
                    <a:outerShdw blurRad="38100" dist="38100" dir="2700000" algn="tl">
                      <a:srgbClr val="C0C0C0"/>
                    </a:outerShdw>
                  </a:effectLst>
                </a:rPr>
                <a:t>     </a:t>
              </a:r>
              <a:r>
                <a:rPr kumimoji="1" lang="zh-CN" altLang="en-US" sz="2000">
                  <a:effectLst>
                    <a:outerShdw blurRad="38100" dist="38100" dir="2700000" algn="tl">
                      <a:srgbClr val="C0C0C0"/>
                    </a:outerShdw>
                  </a:effectLst>
                  <a:ea typeface="楷体_GB2312" pitchFamily="49" charset="-122"/>
                </a:rPr>
                <a:t>第六趟</a:t>
              </a:r>
            </a:p>
          </p:txBody>
        </p:sp>
      </p:grpSp>
      <p:grpSp>
        <p:nvGrpSpPr>
          <p:cNvPr id="99349" name="Group 21"/>
          <p:cNvGrpSpPr>
            <a:grpSpLocks/>
          </p:cNvGrpSpPr>
          <p:nvPr/>
        </p:nvGrpSpPr>
        <p:grpSpPr bwMode="auto">
          <a:xfrm>
            <a:off x="7550150" y="325438"/>
            <a:ext cx="523875" cy="5969000"/>
            <a:chOff x="3946" y="178"/>
            <a:chExt cx="330" cy="3760"/>
          </a:xfrm>
        </p:grpSpPr>
        <p:sp>
          <p:nvSpPr>
            <p:cNvPr id="99350" name="Text Box 22"/>
            <p:cNvSpPr txBox="1">
              <a:spLocks noChangeArrowheads="1"/>
            </p:cNvSpPr>
            <p:nvPr/>
          </p:nvSpPr>
          <p:spPr bwMode="auto">
            <a:xfrm>
              <a:off x="3968" y="178"/>
              <a:ext cx="308" cy="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a:spAutoFit/>
            </a:bodyPr>
            <a:lstStyle/>
            <a:p>
              <a:pPr>
                <a:defRPr/>
              </a:pPr>
              <a:r>
                <a:rPr kumimoji="1" lang="zh-CN" altLang="en-US" sz="2000">
                  <a:effectLst>
                    <a:outerShdw blurRad="38100" dist="38100" dir="2700000" algn="tl">
                      <a:srgbClr val="C0C0C0"/>
                    </a:outerShdw>
                  </a:effectLst>
                </a:rPr>
                <a:t>    </a:t>
              </a:r>
              <a:r>
                <a:rPr kumimoji="1" lang="en-US" altLang="zh-CN" sz="2000">
                  <a:effectLst>
                    <a:outerShdw blurRad="38100" dist="38100" dir="2700000" algn="tl">
                      <a:srgbClr val="C0C0C0"/>
                    </a:outerShdw>
                  </a:effectLst>
                </a:rPr>
                <a:t>13    </a:t>
              </a:r>
              <a:r>
                <a:rPr kumimoji="1" lang="en-US" altLang="zh-CN" sz="2000">
                  <a:solidFill>
                    <a:srgbClr val="FF3300"/>
                  </a:solidFill>
                  <a:effectLst>
                    <a:outerShdw blurRad="38100" dist="38100" dir="2700000" algn="tl">
                      <a:srgbClr val="C0C0C0"/>
                    </a:outerShdw>
                  </a:effectLst>
                </a:rPr>
                <a:t>27</a:t>
              </a:r>
            </a:p>
          </p:txBody>
        </p:sp>
        <p:sp>
          <p:nvSpPr>
            <p:cNvPr id="99351" name="Text Box 23"/>
            <p:cNvSpPr txBox="1">
              <a:spLocks noChangeArrowheads="1"/>
            </p:cNvSpPr>
            <p:nvPr/>
          </p:nvSpPr>
          <p:spPr bwMode="auto">
            <a:xfrm>
              <a:off x="3946" y="2895"/>
              <a:ext cx="308" cy="1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a:spAutoFit/>
            </a:bodyPr>
            <a:lstStyle/>
            <a:p>
              <a:pPr>
                <a:defRPr/>
              </a:pPr>
              <a:r>
                <a:rPr kumimoji="1" lang="zh-CN" altLang="en-US" sz="2000">
                  <a:effectLst>
                    <a:outerShdw blurRad="38100" dist="38100" dir="2700000" algn="tl">
                      <a:srgbClr val="C0C0C0"/>
                    </a:outerShdw>
                  </a:effectLst>
                </a:rPr>
                <a:t>  </a:t>
              </a:r>
              <a:r>
                <a:rPr kumimoji="1" lang="zh-CN" altLang="en-US" sz="2000">
                  <a:effectLst>
                    <a:outerShdw blurRad="38100" dist="38100" dir="2700000" algn="tl">
                      <a:srgbClr val="C0C0C0"/>
                    </a:outerShdw>
                  </a:effectLst>
                  <a:ea typeface="楷体_GB2312" pitchFamily="49" charset="-122"/>
                </a:rPr>
                <a:t>第七趟</a:t>
              </a:r>
            </a:p>
          </p:txBody>
        </p:sp>
      </p:grpSp>
      <p:grpSp>
        <p:nvGrpSpPr>
          <p:cNvPr id="99352" name="Group 24"/>
          <p:cNvGrpSpPr>
            <a:grpSpLocks/>
          </p:cNvGrpSpPr>
          <p:nvPr/>
        </p:nvGrpSpPr>
        <p:grpSpPr bwMode="auto">
          <a:xfrm>
            <a:off x="1076325" y="576263"/>
            <a:ext cx="865188" cy="5872162"/>
            <a:chOff x="1020" y="354"/>
            <a:chExt cx="545" cy="3699"/>
          </a:xfrm>
        </p:grpSpPr>
        <p:sp>
          <p:nvSpPr>
            <p:cNvPr id="99353" name="Text Box 25"/>
            <p:cNvSpPr txBox="1">
              <a:spLocks noChangeArrowheads="1"/>
            </p:cNvSpPr>
            <p:nvPr/>
          </p:nvSpPr>
          <p:spPr bwMode="auto">
            <a:xfrm>
              <a:off x="1102" y="354"/>
              <a:ext cx="308" cy="2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wrap="none">
              <a:spAutoFit/>
            </a:bodyPr>
            <a:lstStyle/>
            <a:p>
              <a:pPr>
                <a:defRPr/>
              </a:pPr>
              <a:r>
                <a:rPr kumimoji="1" lang="en-US" altLang="zh-CN" sz="2000">
                  <a:effectLst>
                    <a:outerShdw blurRad="38100" dist="38100" dir="2700000" algn="tl">
                      <a:srgbClr val="C0C0C0"/>
                    </a:outerShdw>
                  </a:effectLst>
                </a:rPr>
                <a:t>49    38    65    97    76    13    27    30</a:t>
              </a:r>
            </a:p>
          </p:txBody>
        </p:sp>
        <p:sp>
          <p:nvSpPr>
            <p:cNvPr id="99354" name="Text Box 26"/>
            <p:cNvSpPr txBox="1">
              <a:spLocks noChangeArrowheads="1"/>
            </p:cNvSpPr>
            <p:nvPr/>
          </p:nvSpPr>
          <p:spPr bwMode="auto">
            <a:xfrm>
              <a:off x="1094" y="2653"/>
              <a:ext cx="308" cy="1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a:spAutoFit/>
            </a:bodyPr>
            <a:lstStyle/>
            <a:p>
              <a:pPr>
                <a:defRPr/>
              </a:pPr>
              <a:r>
                <a:rPr kumimoji="1" lang="zh-CN" altLang="en-US" sz="2000">
                  <a:effectLst>
                    <a:outerShdw blurRad="38100" dist="38100" dir="2700000" algn="tl">
                      <a:srgbClr val="C0C0C0"/>
                    </a:outerShdw>
                  </a:effectLst>
                </a:rPr>
                <a:t>         </a:t>
              </a:r>
              <a:r>
                <a:rPr kumimoji="1" lang="zh-CN" altLang="en-US" sz="2000">
                  <a:effectLst>
                    <a:outerShdw blurRad="38100" dist="38100" dir="2700000" algn="tl">
                      <a:srgbClr val="C0C0C0"/>
                    </a:outerShdw>
                  </a:effectLst>
                  <a:ea typeface="楷体_GB2312" pitchFamily="49" charset="-122"/>
                </a:rPr>
                <a:t>初始关键字</a:t>
              </a:r>
            </a:p>
          </p:txBody>
        </p:sp>
        <p:sp>
          <p:nvSpPr>
            <p:cNvPr id="99355" name="Text Box 27"/>
            <p:cNvSpPr txBox="1">
              <a:spLocks noChangeArrowheads="1"/>
            </p:cNvSpPr>
            <p:nvPr/>
          </p:nvSpPr>
          <p:spPr bwMode="auto">
            <a:xfrm>
              <a:off x="1020" y="3803"/>
              <a:ext cx="5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en-US" altLang="zh-CN" sz="2000">
                  <a:solidFill>
                    <a:srgbClr val="FF33CC"/>
                  </a:solidFill>
                  <a:effectLst>
                    <a:outerShdw blurRad="38100" dist="38100" dir="2700000" algn="tl">
                      <a:srgbClr val="C0C0C0"/>
                    </a:outerShdw>
                  </a:effectLst>
                </a:rPr>
                <a:t>n = 8</a:t>
              </a:r>
            </a:p>
          </p:txBody>
        </p:sp>
      </p:grpSp>
      <p:sp useBgFill="1">
        <p:nvSpPr>
          <p:cNvPr id="99356" name="Text Box 28"/>
          <p:cNvSpPr txBox="1">
            <a:spLocks noChangeArrowheads="1"/>
          </p:cNvSpPr>
          <p:nvPr/>
        </p:nvSpPr>
        <p:spPr bwMode="auto">
          <a:xfrm>
            <a:off x="1235075" y="549275"/>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38</a:t>
            </a:r>
          </a:p>
        </p:txBody>
      </p:sp>
      <p:sp useBgFill="1">
        <p:nvSpPr>
          <p:cNvPr id="99357" name="Text Box 29"/>
          <p:cNvSpPr txBox="1">
            <a:spLocks noChangeArrowheads="1"/>
          </p:cNvSpPr>
          <p:nvPr/>
        </p:nvSpPr>
        <p:spPr bwMode="auto">
          <a:xfrm>
            <a:off x="1249363" y="1095375"/>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49</a:t>
            </a:r>
          </a:p>
        </p:txBody>
      </p:sp>
      <p:sp useBgFill="1">
        <p:nvSpPr>
          <p:cNvPr id="99358" name="Text Box 30"/>
          <p:cNvSpPr txBox="1">
            <a:spLocks noChangeArrowheads="1"/>
          </p:cNvSpPr>
          <p:nvPr/>
        </p:nvSpPr>
        <p:spPr bwMode="auto">
          <a:xfrm>
            <a:off x="1254125" y="2147888"/>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76</a:t>
            </a:r>
          </a:p>
        </p:txBody>
      </p:sp>
      <p:grpSp>
        <p:nvGrpSpPr>
          <p:cNvPr id="99359" name="Group 31"/>
          <p:cNvGrpSpPr>
            <a:grpSpLocks/>
          </p:cNvGrpSpPr>
          <p:nvPr/>
        </p:nvGrpSpPr>
        <p:grpSpPr bwMode="auto">
          <a:xfrm>
            <a:off x="874713" y="673100"/>
            <a:ext cx="933450" cy="711200"/>
            <a:chOff x="884" y="433"/>
            <a:chExt cx="588" cy="448"/>
          </a:xfrm>
        </p:grpSpPr>
        <p:sp>
          <p:nvSpPr>
            <p:cNvPr id="34944" name="AutoShape 32"/>
            <p:cNvSpPr>
              <a:spLocks noChangeArrowheads="1"/>
            </p:cNvSpPr>
            <p:nvPr/>
          </p:nvSpPr>
          <p:spPr bwMode="auto">
            <a:xfrm rot="5247060">
              <a:off x="1175" y="584"/>
              <a:ext cx="448" cy="1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4499 h 21600"/>
              </a:gdLst>
              <a:ahLst/>
              <a:cxnLst>
                <a:cxn ang="T8">
                  <a:pos x="T0" y="T1"/>
                </a:cxn>
                <a:cxn ang="T9">
                  <a:pos x="T2" y="T3"/>
                </a:cxn>
                <a:cxn ang="T10">
                  <a:pos x="T4" y="T5"/>
                </a:cxn>
                <a:cxn ang="T11">
                  <a:pos x="T6" y="T7"/>
                </a:cxn>
              </a:cxnLst>
              <a:rect l="T12" t="T13" r="T14" b="T15"/>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lnTo>
                    <a:pt x="2924" y="16020"/>
                  </a:ln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4945" name="Line 33"/>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99362" name="Group 34"/>
          <p:cNvGrpSpPr>
            <a:grpSpLocks/>
          </p:cNvGrpSpPr>
          <p:nvPr/>
        </p:nvGrpSpPr>
        <p:grpSpPr bwMode="auto">
          <a:xfrm>
            <a:off x="890588" y="1203325"/>
            <a:ext cx="933450" cy="711200"/>
            <a:chOff x="884" y="433"/>
            <a:chExt cx="588" cy="448"/>
          </a:xfrm>
        </p:grpSpPr>
        <p:sp>
          <p:nvSpPr>
            <p:cNvPr id="34942" name="AutoShape 35"/>
            <p:cNvSpPr>
              <a:spLocks noChangeArrowheads="1"/>
            </p:cNvSpPr>
            <p:nvPr/>
          </p:nvSpPr>
          <p:spPr bwMode="auto">
            <a:xfrm rot="5247060">
              <a:off x="1175" y="584"/>
              <a:ext cx="448" cy="1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4499 h 21600"/>
              </a:gdLst>
              <a:ahLst/>
              <a:cxnLst>
                <a:cxn ang="T8">
                  <a:pos x="T0" y="T1"/>
                </a:cxn>
                <a:cxn ang="T9">
                  <a:pos x="T2" y="T3"/>
                </a:cxn>
                <a:cxn ang="T10">
                  <a:pos x="T4" y="T5"/>
                </a:cxn>
                <a:cxn ang="T11">
                  <a:pos x="T6" y="T7"/>
                </a:cxn>
              </a:cxnLst>
              <a:rect l="T12" t="T13" r="T14" b="T15"/>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lnTo>
                    <a:pt x="2924" y="16020"/>
                  </a:ln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4943" name="Line 36"/>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99365" name="Group 37"/>
          <p:cNvGrpSpPr>
            <a:grpSpLocks/>
          </p:cNvGrpSpPr>
          <p:nvPr/>
        </p:nvGrpSpPr>
        <p:grpSpPr bwMode="auto">
          <a:xfrm>
            <a:off x="877888" y="1733550"/>
            <a:ext cx="933450" cy="711200"/>
            <a:chOff x="884" y="433"/>
            <a:chExt cx="588" cy="448"/>
          </a:xfrm>
        </p:grpSpPr>
        <p:sp>
          <p:nvSpPr>
            <p:cNvPr id="34940" name="AutoShape 38"/>
            <p:cNvSpPr>
              <a:spLocks noChangeArrowheads="1"/>
            </p:cNvSpPr>
            <p:nvPr/>
          </p:nvSpPr>
          <p:spPr bwMode="auto">
            <a:xfrm rot="5247060">
              <a:off x="1175" y="584"/>
              <a:ext cx="448" cy="1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4499 h 21600"/>
              </a:gdLst>
              <a:ahLst/>
              <a:cxnLst>
                <a:cxn ang="T8">
                  <a:pos x="T0" y="T1"/>
                </a:cxn>
                <a:cxn ang="T9">
                  <a:pos x="T2" y="T3"/>
                </a:cxn>
                <a:cxn ang="T10">
                  <a:pos x="T4" y="T5"/>
                </a:cxn>
                <a:cxn ang="T11">
                  <a:pos x="T6" y="T7"/>
                </a:cxn>
              </a:cxnLst>
              <a:rect l="T12" t="T13" r="T14" b="T15"/>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lnTo>
                    <a:pt x="2924" y="16020"/>
                  </a:ln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4941" name="Line 39"/>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99368" name="Group 40"/>
          <p:cNvGrpSpPr>
            <a:grpSpLocks/>
          </p:cNvGrpSpPr>
          <p:nvPr/>
        </p:nvGrpSpPr>
        <p:grpSpPr bwMode="auto">
          <a:xfrm>
            <a:off x="879475" y="2263775"/>
            <a:ext cx="933450" cy="711200"/>
            <a:chOff x="884" y="433"/>
            <a:chExt cx="588" cy="448"/>
          </a:xfrm>
        </p:grpSpPr>
        <p:sp>
          <p:nvSpPr>
            <p:cNvPr id="34938" name="AutoShape 41"/>
            <p:cNvSpPr>
              <a:spLocks noChangeArrowheads="1"/>
            </p:cNvSpPr>
            <p:nvPr/>
          </p:nvSpPr>
          <p:spPr bwMode="auto">
            <a:xfrm rot="5247060">
              <a:off x="1175" y="584"/>
              <a:ext cx="448" cy="1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4499 h 21600"/>
              </a:gdLst>
              <a:ahLst/>
              <a:cxnLst>
                <a:cxn ang="T8">
                  <a:pos x="T0" y="T1"/>
                </a:cxn>
                <a:cxn ang="T9">
                  <a:pos x="T2" y="T3"/>
                </a:cxn>
                <a:cxn ang="T10">
                  <a:pos x="T4" y="T5"/>
                </a:cxn>
                <a:cxn ang="T11">
                  <a:pos x="T6" y="T7"/>
                </a:cxn>
              </a:cxnLst>
              <a:rect l="T12" t="T13" r="T14" b="T15"/>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lnTo>
                    <a:pt x="2924" y="16020"/>
                  </a:ln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4939" name="Line 42"/>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useBgFill="1">
        <p:nvSpPr>
          <p:cNvPr id="99371" name="Text Box 43"/>
          <p:cNvSpPr txBox="1">
            <a:spLocks noChangeArrowheads="1"/>
          </p:cNvSpPr>
          <p:nvPr/>
        </p:nvSpPr>
        <p:spPr bwMode="auto">
          <a:xfrm>
            <a:off x="1282700" y="3213100"/>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97</a:t>
            </a:r>
          </a:p>
        </p:txBody>
      </p:sp>
      <p:sp useBgFill="1">
        <p:nvSpPr>
          <p:cNvPr id="99372" name="Text Box 44"/>
          <p:cNvSpPr txBox="1">
            <a:spLocks noChangeArrowheads="1"/>
          </p:cNvSpPr>
          <p:nvPr/>
        </p:nvSpPr>
        <p:spPr bwMode="auto">
          <a:xfrm>
            <a:off x="1254125" y="2708275"/>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97</a:t>
            </a:r>
          </a:p>
        </p:txBody>
      </p:sp>
      <p:sp useBgFill="1">
        <p:nvSpPr>
          <p:cNvPr id="99373" name="Text Box 45"/>
          <p:cNvSpPr txBox="1">
            <a:spLocks noChangeArrowheads="1"/>
          </p:cNvSpPr>
          <p:nvPr/>
        </p:nvSpPr>
        <p:spPr bwMode="auto">
          <a:xfrm>
            <a:off x="1282700" y="4308475"/>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97</a:t>
            </a:r>
          </a:p>
        </p:txBody>
      </p:sp>
      <p:sp useBgFill="1">
        <p:nvSpPr>
          <p:cNvPr id="99374" name="Text Box 46"/>
          <p:cNvSpPr txBox="1">
            <a:spLocks noChangeArrowheads="1"/>
          </p:cNvSpPr>
          <p:nvPr/>
        </p:nvSpPr>
        <p:spPr bwMode="auto">
          <a:xfrm>
            <a:off x="1268413" y="3789363"/>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97</a:t>
            </a:r>
          </a:p>
        </p:txBody>
      </p:sp>
      <p:sp useBgFill="1">
        <p:nvSpPr>
          <p:cNvPr id="99375" name="Text Box 47"/>
          <p:cNvSpPr txBox="1">
            <a:spLocks noChangeArrowheads="1"/>
          </p:cNvSpPr>
          <p:nvPr/>
        </p:nvSpPr>
        <p:spPr bwMode="auto">
          <a:xfrm>
            <a:off x="1243013" y="2709863"/>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13</a:t>
            </a:r>
          </a:p>
        </p:txBody>
      </p:sp>
      <p:sp useBgFill="1">
        <p:nvSpPr>
          <p:cNvPr id="99376" name="Text Box 48"/>
          <p:cNvSpPr txBox="1">
            <a:spLocks noChangeArrowheads="1"/>
          </p:cNvSpPr>
          <p:nvPr/>
        </p:nvSpPr>
        <p:spPr bwMode="auto">
          <a:xfrm>
            <a:off x="1271588" y="3213100"/>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27</a:t>
            </a:r>
          </a:p>
        </p:txBody>
      </p:sp>
      <p:grpSp>
        <p:nvGrpSpPr>
          <p:cNvPr id="99377" name="Group 49"/>
          <p:cNvGrpSpPr>
            <a:grpSpLocks/>
          </p:cNvGrpSpPr>
          <p:nvPr/>
        </p:nvGrpSpPr>
        <p:grpSpPr bwMode="auto">
          <a:xfrm>
            <a:off x="881063" y="2808288"/>
            <a:ext cx="933450" cy="711200"/>
            <a:chOff x="884" y="433"/>
            <a:chExt cx="588" cy="448"/>
          </a:xfrm>
        </p:grpSpPr>
        <p:sp>
          <p:nvSpPr>
            <p:cNvPr id="34936" name="AutoShape 50"/>
            <p:cNvSpPr>
              <a:spLocks noChangeArrowheads="1"/>
            </p:cNvSpPr>
            <p:nvPr/>
          </p:nvSpPr>
          <p:spPr bwMode="auto">
            <a:xfrm rot="5247060">
              <a:off x="1175" y="584"/>
              <a:ext cx="448" cy="1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4499 h 21600"/>
              </a:gdLst>
              <a:ahLst/>
              <a:cxnLst>
                <a:cxn ang="T8">
                  <a:pos x="T0" y="T1"/>
                </a:cxn>
                <a:cxn ang="T9">
                  <a:pos x="T2" y="T3"/>
                </a:cxn>
                <a:cxn ang="T10">
                  <a:pos x="T4" y="T5"/>
                </a:cxn>
                <a:cxn ang="T11">
                  <a:pos x="T6" y="T7"/>
                </a:cxn>
              </a:cxnLst>
              <a:rect l="T12" t="T13" r="T14" b="T15"/>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lnTo>
                    <a:pt x="2924" y="16020"/>
                  </a:ln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4937" name="Line 51"/>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99380" name="Group 52"/>
          <p:cNvGrpSpPr>
            <a:grpSpLocks/>
          </p:cNvGrpSpPr>
          <p:nvPr/>
        </p:nvGrpSpPr>
        <p:grpSpPr bwMode="auto">
          <a:xfrm>
            <a:off x="896938" y="3338513"/>
            <a:ext cx="933450" cy="711200"/>
            <a:chOff x="884" y="433"/>
            <a:chExt cx="588" cy="448"/>
          </a:xfrm>
        </p:grpSpPr>
        <p:sp>
          <p:nvSpPr>
            <p:cNvPr id="34934" name="AutoShape 53"/>
            <p:cNvSpPr>
              <a:spLocks noChangeArrowheads="1"/>
            </p:cNvSpPr>
            <p:nvPr/>
          </p:nvSpPr>
          <p:spPr bwMode="auto">
            <a:xfrm rot="5247060">
              <a:off x="1175" y="584"/>
              <a:ext cx="448" cy="1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4499 h 21600"/>
              </a:gdLst>
              <a:ahLst/>
              <a:cxnLst>
                <a:cxn ang="T8">
                  <a:pos x="T0" y="T1"/>
                </a:cxn>
                <a:cxn ang="T9">
                  <a:pos x="T2" y="T3"/>
                </a:cxn>
                <a:cxn ang="T10">
                  <a:pos x="T4" y="T5"/>
                </a:cxn>
                <a:cxn ang="T11">
                  <a:pos x="T6" y="T7"/>
                </a:cxn>
              </a:cxnLst>
              <a:rect l="T12" t="T13" r="T14" b="T15"/>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lnTo>
                    <a:pt x="2924" y="16020"/>
                  </a:ln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4935" name="Line 54"/>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useBgFill="1">
        <p:nvSpPr>
          <p:cNvPr id="99383" name="Text Box 55"/>
          <p:cNvSpPr txBox="1">
            <a:spLocks noChangeArrowheads="1"/>
          </p:cNvSpPr>
          <p:nvPr/>
        </p:nvSpPr>
        <p:spPr bwMode="auto">
          <a:xfrm>
            <a:off x="1254125" y="3744913"/>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30</a:t>
            </a:r>
          </a:p>
        </p:txBody>
      </p:sp>
      <p:grpSp>
        <p:nvGrpSpPr>
          <p:cNvPr id="99384" name="Group 56"/>
          <p:cNvGrpSpPr>
            <a:grpSpLocks/>
          </p:cNvGrpSpPr>
          <p:nvPr/>
        </p:nvGrpSpPr>
        <p:grpSpPr bwMode="auto">
          <a:xfrm>
            <a:off x="898525" y="3854450"/>
            <a:ext cx="933450" cy="711200"/>
            <a:chOff x="884" y="433"/>
            <a:chExt cx="588" cy="448"/>
          </a:xfrm>
        </p:grpSpPr>
        <p:sp>
          <p:nvSpPr>
            <p:cNvPr id="34932" name="AutoShape 57"/>
            <p:cNvSpPr>
              <a:spLocks noChangeArrowheads="1"/>
            </p:cNvSpPr>
            <p:nvPr/>
          </p:nvSpPr>
          <p:spPr bwMode="auto">
            <a:xfrm rot="5247060">
              <a:off x="1175" y="584"/>
              <a:ext cx="448" cy="1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4499 h 21600"/>
              </a:gdLst>
              <a:ahLst/>
              <a:cxnLst>
                <a:cxn ang="T8">
                  <a:pos x="T0" y="T1"/>
                </a:cxn>
                <a:cxn ang="T9">
                  <a:pos x="T2" y="T3"/>
                </a:cxn>
                <a:cxn ang="T10">
                  <a:pos x="T4" y="T5"/>
                </a:cxn>
                <a:cxn ang="T11">
                  <a:pos x="T6" y="T7"/>
                </a:cxn>
              </a:cxnLst>
              <a:rect l="T12" t="T13" r="T14" b="T15"/>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lnTo>
                    <a:pt x="2924" y="16020"/>
                  </a:ln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4933" name="Line 58"/>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99387" name="Group 59"/>
          <p:cNvGrpSpPr>
            <a:grpSpLocks/>
          </p:cNvGrpSpPr>
          <p:nvPr/>
        </p:nvGrpSpPr>
        <p:grpSpPr bwMode="auto">
          <a:xfrm>
            <a:off x="1919288" y="674688"/>
            <a:ext cx="933450" cy="711200"/>
            <a:chOff x="884" y="433"/>
            <a:chExt cx="588" cy="448"/>
          </a:xfrm>
        </p:grpSpPr>
        <p:sp>
          <p:nvSpPr>
            <p:cNvPr id="34930" name="AutoShape 60"/>
            <p:cNvSpPr>
              <a:spLocks noChangeArrowheads="1"/>
            </p:cNvSpPr>
            <p:nvPr/>
          </p:nvSpPr>
          <p:spPr bwMode="auto">
            <a:xfrm rot="5247060">
              <a:off x="1175" y="584"/>
              <a:ext cx="448" cy="1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4499 h 21600"/>
              </a:gdLst>
              <a:ahLst/>
              <a:cxnLst>
                <a:cxn ang="T8">
                  <a:pos x="T0" y="T1"/>
                </a:cxn>
                <a:cxn ang="T9">
                  <a:pos x="T2" y="T3"/>
                </a:cxn>
                <a:cxn ang="T10">
                  <a:pos x="T4" y="T5"/>
                </a:cxn>
                <a:cxn ang="T11">
                  <a:pos x="T6" y="T7"/>
                </a:cxn>
              </a:cxnLst>
              <a:rect l="T12" t="T13" r="T14" b="T15"/>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lnTo>
                    <a:pt x="2924" y="16020"/>
                  </a:ln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4931" name="Line 61"/>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99390" name="Group 62"/>
          <p:cNvGrpSpPr>
            <a:grpSpLocks/>
          </p:cNvGrpSpPr>
          <p:nvPr/>
        </p:nvGrpSpPr>
        <p:grpSpPr bwMode="auto">
          <a:xfrm>
            <a:off x="1920875" y="1219200"/>
            <a:ext cx="933450" cy="711200"/>
            <a:chOff x="884" y="433"/>
            <a:chExt cx="588" cy="448"/>
          </a:xfrm>
        </p:grpSpPr>
        <p:sp>
          <p:nvSpPr>
            <p:cNvPr id="34928" name="AutoShape 63"/>
            <p:cNvSpPr>
              <a:spLocks noChangeArrowheads="1"/>
            </p:cNvSpPr>
            <p:nvPr/>
          </p:nvSpPr>
          <p:spPr bwMode="auto">
            <a:xfrm rot="5247060">
              <a:off x="1175" y="584"/>
              <a:ext cx="448" cy="1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4499 h 21600"/>
              </a:gdLst>
              <a:ahLst/>
              <a:cxnLst>
                <a:cxn ang="T8">
                  <a:pos x="T0" y="T1"/>
                </a:cxn>
                <a:cxn ang="T9">
                  <a:pos x="T2" y="T3"/>
                </a:cxn>
                <a:cxn ang="T10">
                  <a:pos x="T4" y="T5"/>
                </a:cxn>
                <a:cxn ang="T11">
                  <a:pos x="T6" y="T7"/>
                </a:cxn>
              </a:cxnLst>
              <a:rect l="T12" t="T13" r="T14" b="T15"/>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lnTo>
                    <a:pt x="2924" y="16020"/>
                  </a:ln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4929" name="Line 64"/>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99393" name="Group 65"/>
          <p:cNvGrpSpPr>
            <a:grpSpLocks/>
          </p:cNvGrpSpPr>
          <p:nvPr/>
        </p:nvGrpSpPr>
        <p:grpSpPr bwMode="auto">
          <a:xfrm>
            <a:off x="1922463" y="1735138"/>
            <a:ext cx="933450" cy="711200"/>
            <a:chOff x="884" y="433"/>
            <a:chExt cx="588" cy="448"/>
          </a:xfrm>
        </p:grpSpPr>
        <p:sp>
          <p:nvSpPr>
            <p:cNvPr id="34926" name="AutoShape 66"/>
            <p:cNvSpPr>
              <a:spLocks noChangeArrowheads="1"/>
            </p:cNvSpPr>
            <p:nvPr/>
          </p:nvSpPr>
          <p:spPr bwMode="auto">
            <a:xfrm rot="5247060">
              <a:off x="1175" y="584"/>
              <a:ext cx="448" cy="1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4499 h 21600"/>
              </a:gdLst>
              <a:ahLst/>
              <a:cxnLst>
                <a:cxn ang="T8">
                  <a:pos x="T0" y="T1"/>
                </a:cxn>
                <a:cxn ang="T9">
                  <a:pos x="T2" y="T3"/>
                </a:cxn>
                <a:cxn ang="T10">
                  <a:pos x="T4" y="T5"/>
                </a:cxn>
                <a:cxn ang="T11">
                  <a:pos x="T6" y="T7"/>
                </a:cxn>
              </a:cxnLst>
              <a:rect l="T12" t="T13" r="T14" b="T15"/>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lnTo>
                    <a:pt x="2924" y="16020"/>
                  </a:ln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4927" name="Line 67"/>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useBgFill="1">
        <p:nvSpPr>
          <p:cNvPr id="99396" name="Text Box 68"/>
          <p:cNvSpPr txBox="1">
            <a:spLocks noChangeArrowheads="1"/>
          </p:cNvSpPr>
          <p:nvPr/>
        </p:nvSpPr>
        <p:spPr bwMode="auto">
          <a:xfrm>
            <a:off x="2268538" y="2162175"/>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13</a:t>
            </a:r>
          </a:p>
        </p:txBody>
      </p:sp>
      <p:sp useBgFill="1">
        <p:nvSpPr>
          <p:cNvPr id="99397" name="Text Box 69"/>
          <p:cNvSpPr txBox="1">
            <a:spLocks noChangeArrowheads="1"/>
          </p:cNvSpPr>
          <p:nvPr/>
        </p:nvSpPr>
        <p:spPr bwMode="auto">
          <a:xfrm>
            <a:off x="2243138" y="3760788"/>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76</a:t>
            </a:r>
          </a:p>
        </p:txBody>
      </p:sp>
      <p:sp useBgFill="1">
        <p:nvSpPr>
          <p:cNvPr id="99398" name="Text Box 70"/>
          <p:cNvSpPr txBox="1">
            <a:spLocks noChangeArrowheads="1"/>
          </p:cNvSpPr>
          <p:nvPr/>
        </p:nvSpPr>
        <p:spPr bwMode="auto">
          <a:xfrm>
            <a:off x="2271713" y="2708275"/>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76</a:t>
            </a:r>
          </a:p>
        </p:txBody>
      </p:sp>
      <p:sp useBgFill="1">
        <p:nvSpPr>
          <p:cNvPr id="99399" name="Text Box 71"/>
          <p:cNvSpPr txBox="1">
            <a:spLocks noChangeArrowheads="1"/>
          </p:cNvSpPr>
          <p:nvPr/>
        </p:nvSpPr>
        <p:spPr bwMode="auto">
          <a:xfrm>
            <a:off x="2271713" y="3255963"/>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76</a:t>
            </a:r>
          </a:p>
        </p:txBody>
      </p:sp>
      <p:grpSp>
        <p:nvGrpSpPr>
          <p:cNvPr id="99400" name="Group 72"/>
          <p:cNvGrpSpPr>
            <a:grpSpLocks/>
          </p:cNvGrpSpPr>
          <p:nvPr/>
        </p:nvGrpSpPr>
        <p:grpSpPr bwMode="auto">
          <a:xfrm>
            <a:off x="1924050" y="2279650"/>
            <a:ext cx="933450" cy="711200"/>
            <a:chOff x="884" y="433"/>
            <a:chExt cx="588" cy="448"/>
          </a:xfrm>
        </p:grpSpPr>
        <p:sp>
          <p:nvSpPr>
            <p:cNvPr id="34924" name="AutoShape 73"/>
            <p:cNvSpPr>
              <a:spLocks noChangeArrowheads="1"/>
            </p:cNvSpPr>
            <p:nvPr/>
          </p:nvSpPr>
          <p:spPr bwMode="auto">
            <a:xfrm rot="5247060">
              <a:off x="1175" y="584"/>
              <a:ext cx="448" cy="1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4499 h 21600"/>
              </a:gdLst>
              <a:ahLst/>
              <a:cxnLst>
                <a:cxn ang="T8">
                  <a:pos x="T0" y="T1"/>
                </a:cxn>
                <a:cxn ang="T9">
                  <a:pos x="T2" y="T3"/>
                </a:cxn>
                <a:cxn ang="T10">
                  <a:pos x="T4" y="T5"/>
                </a:cxn>
                <a:cxn ang="T11">
                  <a:pos x="T6" y="T7"/>
                </a:cxn>
              </a:cxnLst>
              <a:rect l="T12" t="T13" r="T14" b="T15"/>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lnTo>
                    <a:pt x="2924" y="16020"/>
                  </a:ln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4925" name="Line 74"/>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useBgFill="1">
        <p:nvSpPr>
          <p:cNvPr id="99403" name="Text Box 75"/>
          <p:cNvSpPr txBox="1">
            <a:spLocks noChangeArrowheads="1"/>
          </p:cNvSpPr>
          <p:nvPr/>
        </p:nvSpPr>
        <p:spPr bwMode="auto">
          <a:xfrm>
            <a:off x="2286000" y="2693988"/>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27</a:t>
            </a:r>
          </a:p>
        </p:txBody>
      </p:sp>
      <p:grpSp>
        <p:nvGrpSpPr>
          <p:cNvPr id="99404" name="Group 76"/>
          <p:cNvGrpSpPr>
            <a:grpSpLocks/>
          </p:cNvGrpSpPr>
          <p:nvPr/>
        </p:nvGrpSpPr>
        <p:grpSpPr bwMode="auto">
          <a:xfrm>
            <a:off x="1925638" y="2809875"/>
            <a:ext cx="933450" cy="711200"/>
            <a:chOff x="884" y="433"/>
            <a:chExt cx="588" cy="448"/>
          </a:xfrm>
        </p:grpSpPr>
        <p:sp>
          <p:nvSpPr>
            <p:cNvPr id="34922" name="AutoShape 77"/>
            <p:cNvSpPr>
              <a:spLocks noChangeArrowheads="1"/>
            </p:cNvSpPr>
            <p:nvPr/>
          </p:nvSpPr>
          <p:spPr bwMode="auto">
            <a:xfrm rot="5247060">
              <a:off x="1175" y="584"/>
              <a:ext cx="448" cy="1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4499 h 21600"/>
              </a:gdLst>
              <a:ahLst/>
              <a:cxnLst>
                <a:cxn ang="T8">
                  <a:pos x="T0" y="T1"/>
                </a:cxn>
                <a:cxn ang="T9">
                  <a:pos x="T2" y="T3"/>
                </a:cxn>
                <a:cxn ang="T10">
                  <a:pos x="T4" y="T5"/>
                </a:cxn>
                <a:cxn ang="T11">
                  <a:pos x="T6" y="T7"/>
                </a:cxn>
              </a:cxnLst>
              <a:rect l="T12" t="T13" r="T14" b="T15"/>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lnTo>
                    <a:pt x="2924" y="16020"/>
                  </a:ln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4923" name="Line 78"/>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99407" name="Group 79"/>
          <p:cNvGrpSpPr>
            <a:grpSpLocks/>
          </p:cNvGrpSpPr>
          <p:nvPr/>
        </p:nvGrpSpPr>
        <p:grpSpPr bwMode="auto">
          <a:xfrm>
            <a:off x="1927225" y="3340100"/>
            <a:ext cx="933450" cy="711200"/>
            <a:chOff x="884" y="433"/>
            <a:chExt cx="588" cy="448"/>
          </a:xfrm>
        </p:grpSpPr>
        <p:sp>
          <p:nvSpPr>
            <p:cNvPr id="34920" name="AutoShape 80"/>
            <p:cNvSpPr>
              <a:spLocks noChangeArrowheads="1"/>
            </p:cNvSpPr>
            <p:nvPr/>
          </p:nvSpPr>
          <p:spPr bwMode="auto">
            <a:xfrm rot="5247060">
              <a:off x="1175" y="584"/>
              <a:ext cx="448" cy="1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4499 h 21600"/>
              </a:gdLst>
              <a:ahLst/>
              <a:cxnLst>
                <a:cxn ang="T8">
                  <a:pos x="T0" y="T1"/>
                </a:cxn>
                <a:cxn ang="T9">
                  <a:pos x="T2" y="T3"/>
                </a:cxn>
                <a:cxn ang="T10">
                  <a:pos x="T4" y="T5"/>
                </a:cxn>
                <a:cxn ang="T11">
                  <a:pos x="T6" y="T7"/>
                </a:cxn>
              </a:cxnLst>
              <a:rect l="T12" t="T13" r="T14" b="T15"/>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lnTo>
                    <a:pt x="2924" y="16020"/>
                  </a:ln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4921" name="Line 81"/>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useBgFill="1">
        <p:nvSpPr>
          <p:cNvPr id="99410" name="Text Box 82"/>
          <p:cNvSpPr txBox="1">
            <a:spLocks noChangeArrowheads="1"/>
          </p:cNvSpPr>
          <p:nvPr/>
        </p:nvSpPr>
        <p:spPr bwMode="auto">
          <a:xfrm>
            <a:off x="2271713" y="3227388"/>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30</a:t>
            </a:r>
          </a:p>
        </p:txBody>
      </p:sp>
      <p:grpSp>
        <p:nvGrpSpPr>
          <p:cNvPr id="99411" name="Group 83"/>
          <p:cNvGrpSpPr>
            <a:grpSpLocks/>
          </p:cNvGrpSpPr>
          <p:nvPr/>
        </p:nvGrpSpPr>
        <p:grpSpPr bwMode="auto">
          <a:xfrm>
            <a:off x="2935288" y="661988"/>
            <a:ext cx="933450" cy="711200"/>
            <a:chOff x="884" y="433"/>
            <a:chExt cx="588" cy="448"/>
          </a:xfrm>
        </p:grpSpPr>
        <p:sp>
          <p:nvSpPr>
            <p:cNvPr id="34918" name="AutoShape 84"/>
            <p:cNvSpPr>
              <a:spLocks noChangeArrowheads="1"/>
            </p:cNvSpPr>
            <p:nvPr/>
          </p:nvSpPr>
          <p:spPr bwMode="auto">
            <a:xfrm rot="5247060">
              <a:off x="1175" y="584"/>
              <a:ext cx="448" cy="1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4499 h 21600"/>
              </a:gdLst>
              <a:ahLst/>
              <a:cxnLst>
                <a:cxn ang="T8">
                  <a:pos x="T0" y="T1"/>
                </a:cxn>
                <a:cxn ang="T9">
                  <a:pos x="T2" y="T3"/>
                </a:cxn>
                <a:cxn ang="T10">
                  <a:pos x="T4" y="T5"/>
                </a:cxn>
                <a:cxn ang="T11">
                  <a:pos x="T6" y="T7"/>
                </a:cxn>
              </a:cxnLst>
              <a:rect l="T12" t="T13" r="T14" b="T15"/>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lnTo>
                    <a:pt x="2924" y="16020"/>
                  </a:ln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4919" name="Line 85"/>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99414" name="Group 86"/>
          <p:cNvGrpSpPr>
            <a:grpSpLocks/>
          </p:cNvGrpSpPr>
          <p:nvPr/>
        </p:nvGrpSpPr>
        <p:grpSpPr bwMode="auto">
          <a:xfrm>
            <a:off x="2936875" y="1220788"/>
            <a:ext cx="933450" cy="711200"/>
            <a:chOff x="884" y="433"/>
            <a:chExt cx="588" cy="448"/>
          </a:xfrm>
        </p:grpSpPr>
        <p:sp>
          <p:nvSpPr>
            <p:cNvPr id="34916" name="AutoShape 87"/>
            <p:cNvSpPr>
              <a:spLocks noChangeArrowheads="1"/>
            </p:cNvSpPr>
            <p:nvPr/>
          </p:nvSpPr>
          <p:spPr bwMode="auto">
            <a:xfrm rot="5247060">
              <a:off x="1175" y="584"/>
              <a:ext cx="448" cy="1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4499 h 21600"/>
              </a:gdLst>
              <a:ahLst/>
              <a:cxnLst>
                <a:cxn ang="T8">
                  <a:pos x="T0" y="T1"/>
                </a:cxn>
                <a:cxn ang="T9">
                  <a:pos x="T2" y="T3"/>
                </a:cxn>
                <a:cxn ang="T10">
                  <a:pos x="T4" y="T5"/>
                </a:cxn>
                <a:cxn ang="T11">
                  <a:pos x="T6" y="T7"/>
                </a:cxn>
              </a:cxnLst>
              <a:rect l="T12" t="T13" r="T14" b="T15"/>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lnTo>
                    <a:pt x="2924" y="16020"/>
                  </a:ln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4917" name="Line 88"/>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99417" name="Group 89"/>
          <p:cNvGrpSpPr>
            <a:grpSpLocks/>
          </p:cNvGrpSpPr>
          <p:nvPr/>
        </p:nvGrpSpPr>
        <p:grpSpPr bwMode="auto">
          <a:xfrm>
            <a:off x="2938463" y="1736725"/>
            <a:ext cx="933450" cy="711200"/>
            <a:chOff x="884" y="433"/>
            <a:chExt cx="588" cy="448"/>
          </a:xfrm>
        </p:grpSpPr>
        <p:sp>
          <p:nvSpPr>
            <p:cNvPr id="34914" name="AutoShape 90"/>
            <p:cNvSpPr>
              <a:spLocks noChangeArrowheads="1"/>
            </p:cNvSpPr>
            <p:nvPr/>
          </p:nvSpPr>
          <p:spPr bwMode="auto">
            <a:xfrm rot="5247060">
              <a:off x="1175" y="584"/>
              <a:ext cx="448" cy="1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4499 h 21600"/>
              </a:gdLst>
              <a:ahLst/>
              <a:cxnLst>
                <a:cxn ang="T8">
                  <a:pos x="T0" y="T1"/>
                </a:cxn>
                <a:cxn ang="T9">
                  <a:pos x="T2" y="T3"/>
                </a:cxn>
                <a:cxn ang="T10">
                  <a:pos x="T4" y="T5"/>
                </a:cxn>
                <a:cxn ang="T11">
                  <a:pos x="T6" y="T7"/>
                </a:cxn>
              </a:cxnLst>
              <a:rect l="T12" t="T13" r="T14" b="T15"/>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lnTo>
                    <a:pt x="2924" y="16020"/>
                  </a:ln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4915" name="Line 91"/>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useBgFill="1">
        <p:nvSpPr>
          <p:cNvPr id="99420" name="Text Box 92"/>
          <p:cNvSpPr txBox="1">
            <a:spLocks noChangeArrowheads="1"/>
          </p:cNvSpPr>
          <p:nvPr/>
        </p:nvSpPr>
        <p:spPr bwMode="auto">
          <a:xfrm>
            <a:off x="3279775" y="1628775"/>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13</a:t>
            </a:r>
          </a:p>
        </p:txBody>
      </p:sp>
      <p:sp useBgFill="1">
        <p:nvSpPr>
          <p:cNvPr id="99421" name="Text Box 93"/>
          <p:cNvSpPr txBox="1">
            <a:spLocks noChangeArrowheads="1"/>
          </p:cNvSpPr>
          <p:nvPr/>
        </p:nvSpPr>
        <p:spPr bwMode="auto">
          <a:xfrm>
            <a:off x="3294063" y="2190750"/>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65</a:t>
            </a:r>
          </a:p>
        </p:txBody>
      </p:sp>
      <p:sp useBgFill="1">
        <p:nvSpPr>
          <p:cNvPr id="99422" name="Text Box 94"/>
          <p:cNvSpPr txBox="1">
            <a:spLocks noChangeArrowheads="1"/>
          </p:cNvSpPr>
          <p:nvPr/>
        </p:nvSpPr>
        <p:spPr bwMode="auto">
          <a:xfrm>
            <a:off x="3294063" y="2693988"/>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65</a:t>
            </a:r>
          </a:p>
        </p:txBody>
      </p:sp>
      <p:sp useBgFill="1">
        <p:nvSpPr>
          <p:cNvPr id="99423" name="Text Box 95"/>
          <p:cNvSpPr txBox="1">
            <a:spLocks noChangeArrowheads="1"/>
          </p:cNvSpPr>
          <p:nvPr/>
        </p:nvSpPr>
        <p:spPr bwMode="auto">
          <a:xfrm>
            <a:off x="3279775" y="3213100"/>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65</a:t>
            </a:r>
          </a:p>
        </p:txBody>
      </p:sp>
      <p:grpSp>
        <p:nvGrpSpPr>
          <p:cNvPr id="99424" name="Group 96"/>
          <p:cNvGrpSpPr>
            <a:grpSpLocks/>
          </p:cNvGrpSpPr>
          <p:nvPr/>
        </p:nvGrpSpPr>
        <p:grpSpPr bwMode="auto">
          <a:xfrm>
            <a:off x="2940050" y="2281238"/>
            <a:ext cx="933450" cy="711200"/>
            <a:chOff x="884" y="433"/>
            <a:chExt cx="588" cy="448"/>
          </a:xfrm>
        </p:grpSpPr>
        <p:sp>
          <p:nvSpPr>
            <p:cNvPr id="34912" name="AutoShape 97"/>
            <p:cNvSpPr>
              <a:spLocks noChangeArrowheads="1"/>
            </p:cNvSpPr>
            <p:nvPr/>
          </p:nvSpPr>
          <p:spPr bwMode="auto">
            <a:xfrm rot="5247060">
              <a:off x="1175" y="584"/>
              <a:ext cx="448" cy="1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4499 h 21600"/>
              </a:gdLst>
              <a:ahLst/>
              <a:cxnLst>
                <a:cxn ang="T8">
                  <a:pos x="T0" y="T1"/>
                </a:cxn>
                <a:cxn ang="T9">
                  <a:pos x="T2" y="T3"/>
                </a:cxn>
                <a:cxn ang="T10">
                  <a:pos x="T4" y="T5"/>
                </a:cxn>
                <a:cxn ang="T11">
                  <a:pos x="T6" y="T7"/>
                </a:cxn>
              </a:cxnLst>
              <a:rect l="T12" t="T13" r="T14" b="T15"/>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lnTo>
                    <a:pt x="2924" y="16020"/>
                  </a:ln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4913" name="Line 98"/>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useBgFill="1">
        <p:nvSpPr>
          <p:cNvPr id="99427" name="Text Box 99"/>
          <p:cNvSpPr txBox="1">
            <a:spLocks noChangeArrowheads="1"/>
          </p:cNvSpPr>
          <p:nvPr/>
        </p:nvSpPr>
        <p:spPr bwMode="auto">
          <a:xfrm>
            <a:off x="3308350" y="2162175"/>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27</a:t>
            </a:r>
          </a:p>
        </p:txBody>
      </p:sp>
      <p:grpSp>
        <p:nvGrpSpPr>
          <p:cNvPr id="99428" name="Group 100"/>
          <p:cNvGrpSpPr>
            <a:grpSpLocks/>
          </p:cNvGrpSpPr>
          <p:nvPr/>
        </p:nvGrpSpPr>
        <p:grpSpPr bwMode="auto">
          <a:xfrm>
            <a:off x="2941638" y="2782888"/>
            <a:ext cx="933450" cy="711200"/>
            <a:chOff x="884" y="433"/>
            <a:chExt cx="588" cy="448"/>
          </a:xfrm>
        </p:grpSpPr>
        <p:sp>
          <p:nvSpPr>
            <p:cNvPr id="34910" name="AutoShape 101"/>
            <p:cNvSpPr>
              <a:spLocks noChangeArrowheads="1"/>
            </p:cNvSpPr>
            <p:nvPr/>
          </p:nvSpPr>
          <p:spPr bwMode="auto">
            <a:xfrm rot="5247060">
              <a:off x="1175" y="584"/>
              <a:ext cx="448" cy="1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4499 h 21600"/>
              </a:gdLst>
              <a:ahLst/>
              <a:cxnLst>
                <a:cxn ang="T8">
                  <a:pos x="T0" y="T1"/>
                </a:cxn>
                <a:cxn ang="T9">
                  <a:pos x="T2" y="T3"/>
                </a:cxn>
                <a:cxn ang="T10">
                  <a:pos x="T4" y="T5"/>
                </a:cxn>
                <a:cxn ang="T11">
                  <a:pos x="T6" y="T7"/>
                </a:cxn>
              </a:cxnLst>
              <a:rect l="T12" t="T13" r="T14" b="T15"/>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lnTo>
                    <a:pt x="2924" y="16020"/>
                  </a:ln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4911" name="Line 102"/>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useBgFill="1">
        <p:nvSpPr>
          <p:cNvPr id="99431" name="Text Box 103"/>
          <p:cNvSpPr txBox="1">
            <a:spLocks noChangeArrowheads="1"/>
          </p:cNvSpPr>
          <p:nvPr/>
        </p:nvSpPr>
        <p:spPr bwMode="auto">
          <a:xfrm>
            <a:off x="3281363" y="2651125"/>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30</a:t>
            </a:r>
          </a:p>
        </p:txBody>
      </p:sp>
      <p:grpSp>
        <p:nvGrpSpPr>
          <p:cNvPr id="99432" name="Group 104"/>
          <p:cNvGrpSpPr>
            <a:grpSpLocks/>
          </p:cNvGrpSpPr>
          <p:nvPr/>
        </p:nvGrpSpPr>
        <p:grpSpPr bwMode="auto">
          <a:xfrm>
            <a:off x="3851275" y="663575"/>
            <a:ext cx="933450" cy="711200"/>
            <a:chOff x="884" y="433"/>
            <a:chExt cx="588" cy="448"/>
          </a:xfrm>
        </p:grpSpPr>
        <p:sp>
          <p:nvSpPr>
            <p:cNvPr id="34908" name="AutoShape 105"/>
            <p:cNvSpPr>
              <a:spLocks noChangeArrowheads="1"/>
            </p:cNvSpPr>
            <p:nvPr/>
          </p:nvSpPr>
          <p:spPr bwMode="auto">
            <a:xfrm rot="5247060">
              <a:off x="1175" y="584"/>
              <a:ext cx="448" cy="1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4499 h 21600"/>
              </a:gdLst>
              <a:ahLst/>
              <a:cxnLst>
                <a:cxn ang="T8">
                  <a:pos x="T0" y="T1"/>
                </a:cxn>
                <a:cxn ang="T9">
                  <a:pos x="T2" y="T3"/>
                </a:cxn>
                <a:cxn ang="T10">
                  <a:pos x="T4" y="T5"/>
                </a:cxn>
                <a:cxn ang="T11">
                  <a:pos x="T6" y="T7"/>
                </a:cxn>
              </a:cxnLst>
              <a:rect l="T12" t="T13" r="T14" b="T15"/>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lnTo>
                    <a:pt x="2924" y="16020"/>
                  </a:ln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4909" name="Line 106"/>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useBgFill="1">
        <p:nvSpPr>
          <p:cNvPr id="99435" name="Text Box 107"/>
          <p:cNvSpPr txBox="1">
            <a:spLocks noChangeArrowheads="1"/>
          </p:cNvSpPr>
          <p:nvPr/>
        </p:nvSpPr>
        <p:spPr bwMode="auto">
          <a:xfrm>
            <a:off x="4216400" y="1096963"/>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13</a:t>
            </a:r>
          </a:p>
        </p:txBody>
      </p:sp>
      <p:sp useBgFill="1">
        <p:nvSpPr>
          <p:cNvPr id="99436" name="Text Box 108"/>
          <p:cNvSpPr txBox="1">
            <a:spLocks noChangeArrowheads="1"/>
          </p:cNvSpPr>
          <p:nvPr/>
        </p:nvSpPr>
        <p:spPr bwMode="auto">
          <a:xfrm>
            <a:off x="4216400" y="2667000"/>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49</a:t>
            </a:r>
          </a:p>
        </p:txBody>
      </p:sp>
      <p:sp useBgFill="1">
        <p:nvSpPr>
          <p:cNvPr id="99437" name="Text Box 109"/>
          <p:cNvSpPr txBox="1">
            <a:spLocks noChangeArrowheads="1"/>
          </p:cNvSpPr>
          <p:nvPr/>
        </p:nvSpPr>
        <p:spPr bwMode="auto">
          <a:xfrm>
            <a:off x="4216400" y="2147888"/>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49</a:t>
            </a:r>
          </a:p>
        </p:txBody>
      </p:sp>
      <p:sp useBgFill="1">
        <p:nvSpPr>
          <p:cNvPr id="99438" name="Text Box 110"/>
          <p:cNvSpPr txBox="1">
            <a:spLocks noChangeArrowheads="1"/>
          </p:cNvSpPr>
          <p:nvPr/>
        </p:nvSpPr>
        <p:spPr bwMode="auto">
          <a:xfrm>
            <a:off x="4216400" y="1628775"/>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49</a:t>
            </a:r>
          </a:p>
        </p:txBody>
      </p:sp>
      <p:grpSp>
        <p:nvGrpSpPr>
          <p:cNvPr id="99439" name="Group 111"/>
          <p:cNvGrpSpPr>
            <a:grpSpLocks/>
          </p:cNvGrpSpPr>
          <p:nvPr/>
        </p:nvGrpSpPr>
        <p:grpSpPr bwMode="auto">
          <a:xfrm>
            <a:off x="3852863" y="1236663"/>
            <a:ext cx="933450" cy="711200"/>
            <a:chOff x="884" y="433"/>
            <a:chExt cx="588" cy="448"/>
          </a:xfrm>
        </p:grpSpPr>
        <p:sp>
          <p:nvSpPr>
            <p:cNvPr id="34906" name="AutoShape 112"/>
            <p:cNvSpPr>
              <a:spLocks noChangeArrowheads="1"/>
            </p:cNvSpPr>
            <p:nvPr/>
          </p:nvSpPr>
          <p:spPr bwMode="auto">
            <a:xfrm rot="5247060">
              <a:off x="1175" y="584"/>
              <a:ext cx="448" cy="1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4499 h 21600"/>
              </a:gdLst>
              <a:ahLst/>
              <a:cxnLst>
                <a:cxn ang="T8">
                  <a:pos x="T0" y="T1"/>
                </a:cxn>
                <a:cxn ang="T9">
                  <a:pos x="T2" y="T3"/>
                </a:cxn>
                <a:cxn ang="T10">
                  <a:pos x="T4" y="T5"/>
                </a:cxn>
                <a:cxn ang="T11">
                  <a:pos x="T6" y="T7"/>
                </a:cxn>
              </a:cxnLst>
              <a:rect l="T12" t="T13" r="T14" b="T15"/>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lnTo>
                    <a:pt x="2924" y="16020"/>
                  </a:ln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4907" name="Line 113"/>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99442" name="Group 114"/>
          <p:cNvGrpSpPr>
            <a:grpSpLocks/>
          </p:cNvGrpSpPr>
          <p:nvPr/>
        </p:nvGrpSpPr>
        <p:grpSpPr bwMode="auto">
          <a:xfrm>
            <a:off x="3854450" y="1709738"/>
            <a:ext cx="933450" cy="711200"/>
            <a:chOff x="884" y="433"/>
            <a:chExt cx="588" cy="448"/>
          </a:xfrm>
        </p:grpSpPr>
        <p:sp>
          <p:nvSpPr>
            <p:cNvPr id="34904" name="AutoShape 115"/>
            <p:cNvSpPr>
              <a:spLocks noChangeArrowheads="1"/>
            </p:cNvSpPr>
            <p:nvPr/>
          </p:nvSpPr>
          <p:spPr bwMode="auto">
            <a:xfrm rot="5247060">
              <a:off x="1175" y="584"/>
              <a:ext cx="448" cy="1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4499 h 21600"/>
              </a:gdLst>
              <a:ahLst/>
              <a:cxnLst>
                <a:cxn ang="T8">
                  <a:pos x="T0" y="T1"/>
                </a:cxn>
                <a:cxn ang="T9">
                  <a:pos x="T2" y="T3"/>
                </a:cxn>
                <a:cxn ang="T10">
                  <a:pos x="T4" y="T5"/>
                </a:cxn>
                <a:cxn ang="T11">
                  <a:pos x="T6" y="T7"/>
                </a:cxn>
              </a:cxnLst>
              <a:rect l="T12" t="T13" r="T14" b="T15"/>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lnTo>
                    <a:pt x="2924" y="16020"/>
                  </a:ln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4905" name="Line 116"/>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useBgFill="1">
        <p:nvSpPr>
          <p:cNvPr id="99445" name="Text Box 117"/>
          <p:cNvSpPr txBox="1">
            <a:spLocks noChangeArrowheads="1"/>
          </p:cNvSpPr>
          <p:nvPr/>
        </p:nvSpPr>
        <p:spPr bwMode="auto">
          <a:xfrm>
            <a:off x="4230688" y="1600200"/>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27</a:t>
            </a:r>
          </a:p>
        </p:txBody>
      </p:sp>
      <p:grpSp>
        <p:nvGrpSpPr>
          <p:cNvPr id="99446" name="Group 118"/>
          <p:cNvGrpSpPr>
            <a:grpSpLocks/>
          </p:cNvGrpSpPr>
          <p:nvPr/>
        </p:nvGrpSpPr>
        <p:grpSpPr bwMode="auto">
          <a:xfrm>
            <a:off x="3856038" y="2254250"/>
            <a:ext cx="933450" cy="711200"/>
            <a:chOff x="884" y="433"/>
            <a:chExt cx="588" cy="448"/>
          </a:xfrm>
        </p:grpSpPr>
        <p:sp>
          <p:nvSpPr>
            <p:cNvPr id="34902" name="AutoShape 119"/>
            <p:cNvSpPr>
              <a:spLocks noChangeArrowheads="1"/>
            </p:cNvSpPr>
            <p:nvPr/>
          </p:nvSpPr>
          <p:spPr bwMode="auto">
            <a:xfrm rot="5247060">
              <a:off x="1175" y="584"/>
              <a:ext cx="448" cy="1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4499 h 21600"/>
              </a:gdLst>
              <a:ahLst/>
              <a:cxnLst>
                <a:cxn ang="T8">
                  <a:pos x="T0" y="T1"/>
                </a:cxn>
                <a:cxn ang="T9">
                  <a:pos x="T2" y="T3"/>
                </a:cxn>
                <a:cxn ang="T10">
                  <a:pos x="T4" y="T5"/>
                </a:cxn>
                <a:cxn ang="T11">
                  <a:pos x="T6" y="T7"/>
                </a:cxn>
              </a:cxnLst>
              <a:rect l="T12" t="T13" r="T14" b="T15"/>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lnTo>
                    <a:pt x="2924" y="16020"/>
                  </a:ln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4903" name="Line 120"/>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useBgFill="1">
        <p:nvSpPr>
          <p:cNvPr id="99449" name="Text Box 121"/>
          <p:cNvSpPr txBox="1">
            <a:spLocks noChangeArrowheads="1"/>
          </p:cNvSpPr>
          <p:nvPr/>
        </p:nvSpPr>
        <p:spPr bwMode="auto">
          <a:xfrm>
            <a:off x="4230688" y="2132013"/>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30</a:t>
            </a:r>
          </a:p>
        </p:txBody>
      </p:sp>
      <p:grpSp>
        <p:nvGrpSpPr>
          <p:cNvPr id="99450" name="Group 122"/>
          <p:cNvGrpSpPr>
            <a:grpSpLocks/>
          </p:cNvGrpSpPr>
          <p:nvPr/>
        </p:nvGrpSpPr>
        <p:grpSpPr bwMode="auto">
          <a:xfrm>
            <a:off x="4681538" y="679450"/>
            <a:ext cx="933450" cy="711200"/>
            <a:chOff x="884" y="433"/>
            <a:chExt cx="588" cy="448"/>
          </a:xfrm>
        </p:grpSpPr>
        <p:sp>
          <p:nvSpPr>
            <p:cNvPr id="34900" name="AutoShape 123"/>
            <p:cNvSpPr>
              <a:spLocks noChangeArrowheads="1"/>
            </p:cNvSpPr>
            <p:nvPr/>
          </p:nvSpPr>
          <p:spPr bwMode="auto">
            <a:xfrm rot="5247060">
              <a:off x="1175" y="584"/>
              <a:ext cx="448" cy="1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4499 h 21600"/>
              </a:gdLst>
              <a:ahLst/>
              <a:cxnLst>
                <a:cxn ang="T8">
                  <a:pos x="T0" y="T1"/>
                </a:cxn>
                <a:cxn ang="T9">
                  <a:pos x="T2" y="T3"/>
                </a:cxn>
                <a:cxn ang="T10">
                  <a:pos x="T4" y="T5"/>
                </a:cxn>
                <a:cxn ang="T11">
                  <a:pos x="T6" y="T7"/>
                </a:cxn>
              </a:cxnLst>
              <a:rect l="T12" t="T13" r="T14" b="T15"/>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lnTo>
                    <a:pt x="2924" y="16020"/>
                  </a:ln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4901" name="Line 124"/>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useBgFill="1">
        <p:nvSpPr>
          <p:cNvPr id="99453" name="Text Box 125"/>
          <p:cNvSpPr txBox="1">
            <a:spLocks noChangeArrowheads="1"/>
          </p:cNvSpPr>
          <p:nvPr/>
        </p:nvSpPr>
        <p:spPr bwMode="auto">
          <a:xfrm>
            <a:off x="5033963" y="549275"/>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13</a:t>
            </a:r>
          </a:p>
        </p:txBody>
      </p:sp>
      <p:sp useBgFill="1">
        <p:nvSpPr>
          <p:cNvPr id="99454" name="Text Box 126"/>
          <p:cNvSpPr txBox="1">
            <a:spLocks noChangeArrowheads="1"/>
          </p:cNvSpPr>
          <p:nvPr/>
        </p:nvSpPr>
        <p:spPr bwMode="auto">
          <a:xfrm>
            <a:off x="5048250" y="1095375"/>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38</a:t>
            </a:r>
          </a:p>
        </p:txBody>
      </p:sp>
      <p:sp useBgFill="1">
        <p:nvSpPr>
          <p:cNvPr id="99455" name="Text Box 127"/>
          <p:cNvSpPr txBox="1">
            <a:spLocks noChangeArrowheads="1"/>
          </p:cNvSpPr>
          <p:nvPr/>
        </p:nvSpPr>
        <p:spPr bwMode="auto">
          <a:xfrm>
            <a:off x="5048250" y="1614488"/>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38</a:t>
            </a:r>
          </a:p>
        </p:txBody>
      </p:sp>
      <p:sp useBgFill="1">
        <p:nvSpPr>
          <p:cNvPr id="99456" name="Text Box 128"/>
          <p:cNvSpPr txBox="1">
            <a:spLocks noChangeArrowheads="1"/>
          </p:cNvSpPr>
          <p:nvPr/>
        </p:nvSpPr>
        <p:spPr bwMode="auto">
          <a:xfrm>
            <a:off x="5046663" y="2133600"/>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38</a:t>
            </a:r>
          </a:p>
        </p:txBody>
      </p:sp>
      <p:grpSp>
        <p:nvGrpSpPr>
          <p:cNvPr id="99457" name="Group 129"/>
          <p:cNvGrpSpPr>
            <a:grpSpLocks/>
          </p:cNvGrpSpPr>
          <p:nvPr/>
        </p:nvGrpSpPr>
        <p:grpSpPr bwMode="auto">
          <a:xfrm>
            <a:off x="4711700" y="1195388"/>
            <a:ext cx="933450" cy="711200"/>
            <a:chOff x="884" y="433"/>
            <a:chExt cx="588" cy="448"/>
          </a:xfrm>
        </p:grpSpPr>
        <p:sp>
          <p:nvSpPr>
            <p:cNvPr id="34898" name="AutoShape 130"/>
            <p:cNvSpPr>
              <a:spLocks noChangeArrowheads="1"/>
            </p:cNvSpPr>
            <p:nvPr/>
          </p:nvSpPr>
          <p:spPr bwMode="auto">
            <a:xfrm rot="5247060">
              <a:off x="1175" y="584"/>
              <a:ext cx="448" cy="1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4499 h 21600"/>
              </a:gdLst>
              <a:ahLst/>
              <a:cxnLst>
                <a:cxn ang="T8">
                  <a:pos x="T0" y="T1"/>
                </a:cxn>
                <a:cxn ang="T9">
                  <a:pos x="T2" y="T3"/>
                </a:cxn>
                <a:cxn ang="T10">
                  <a:pos x="T4" y="T5"/>
                </a:cxn>
                <a:cxn ang="T11">
                  <a:pos x="T6" y="T7"/>
                </a:cxn>
              </a:cxnLst>
              <a:rect l="T12" t="T13" r="T14" b="T15"/>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lnTo>
                    <a:pt x="2924" y="16020"/>
                  </a:ln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4899" name="Line 131"/>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useBgFill="1">
        <p:nvSpPr>
          <p:cNvPr id="99460" name="Text Box 132"/>
          <p:cNvSpPr txBox="1">
            <a:spLocks noChangeArrowheads="1"/>
          </p:cNvSpPr>
          <p:nvPr/>
        </p:nvSpPr>
        <p:spPr bwMode="auto">
          <a:xfrm>
            <a:off x="5048250" y="1068388"/>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27</a:t>
            </a:r>
          </a:p>
        </p:txBody>
      </p:sp>
      <p:grpSp>
        <p:nvGrpSpPr>
          <p:cNvPr id="99461" name="Group 133"/>
          <p:cNvGrpSpPr>
            <a:grpSpLocks/>
          </p:cNvGrpSpPr>
          <p:nvPr/>
        </p:nvGrpSpPr>
        <p:grpSpPr bwMode="auto">
          <a:xfrm>
            <a:off x="4713288" y="1711325"/>
            <a:ext cx="933450" cy="711200"/>
            <a:chOff x="884" y="433"/>
            <a:chExt cx="588" cy="448"/>
          </a:xfrm>
        </p:grpSpPr>
        <p:sp>
          <p:nvSpPr>
            <p:cNvPr id="34896" name="AutoShape 134"/>
            <p:cNvSpPr>
              <a:spLocks noChangeArrowheads="1"/>
            </p:cNvSpPr>
            <p:nvPr/>
          </p:nvSpPr>
          <p:spPr bwMode="auto">
            <a:xfrm rot="5247060">
              <a:off x="1175" y="584"/>
              <a:ext cx="448" cy="1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4499 h 21600"/>
              </a:gdLst>
              <a:ahLst/>
              <a:cxnLst>
                <a:cxn ang="T8">
                  <a:pos x="T0" y="T1"/>
                </a:cxn>
                <a:cxn ang="T9">
                  <a:pos x="T2" y="T3"/>
                </a:cxn>
                <a:cxn ang="T10">
                  <a:pos x="T4" y="T5"/>
                </a:cxn>
                <a:cxn ang="T11">
                  <a:pos x="T6" y="T7"/>
                </a:cxn>
              </a:cxnLst>
              <a:rect l="T12" t="T13" r="T14" b="T15"/>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lnTo>
                    <a:pt x="2924" y="16020"/>
                  </a:ln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4897" name="Line 135"/>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useBgFill="1">
        <p:nvSpPr>
          <p:cNvPr id="99464" name="Text Box 136"/>
          <p:cNvSpPr txBox="1">
            <a:spLocks noChangeArrowheads="1"/>
          </p:cNvSpPr>
          <p:nvPr/>
        </p:nvSpPr>
        <p:spPr bwMode="auto">
          <a:xfrm>
            <a:off x="5033963" y="1585913"/>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33CC"/>
                </a:solidFill>
                <a:effectLst>
                  <a:outerShdw blurRad="38100" dist="38100" dir="2700000" algn="tl">
                    <a:srgbClr val="C0C0C0"/>
                  </a:outerShdw>
                </a:effectLst>
              </a:rPr>
              <a:t>30</a:t>
            </a:r>
          </a:p>
        </p:txBody>
      </p:sp>
      <p:grpSp>
        <p:nvGrpSpPr>
          <p:cNvPr id="99465" name="Group 137"/>
          <p:cNvGrpSpPr>
            <a:grpSpLocks/>
          </p:cNvGrpSpPr>
          <p:nvPr/>
        </p:nvGrpSpPr>
        <p:grpSpPr bwMode="auto">
          <a:xfrm>
            <a:off x="5540375" y="652463"/>
            <a:ext cx="933450" cy="711200"/>
            <a:chOff x="884" y="433"/>
            <a:chExt cx="588" cy="448"/>
          </a:xfrm>
        </p:grpSpPr>
        <p:sp>
          <p:nvSpPr>
            <p:cNvPr id="34894" name="AutoShape 138"/>
            <p:cNvSpPr>
              <a:spLocks noChangeArrowheads="1"/>
            </p:cNvSpPr>
            <p:nvPr/>
          </p:nvSpPr>
          <p:spPr bwMode="auto">
            <a:xfrm rot="5247060">
              <a:off x="1175" y="584"/>
              <a:ext cx="448" cy="1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4499 h 21600"/>
              </a:gdLst>
              <a:ahLst/>
              <a:cxnLst>
                <a:cxn ang="T8">
                  <a:pos x="T0" y="T1"/>
                </a:cxn>
                <a:cxn ang="T9">
                  <a:pos x="T2" y="T3"/>
                </a:cxn>
                <a:cxn ang="T10">
                  <a:pos x="T4" y="T5"/>
                </a:cxn>
                <a:cxn ang="T11">
                  <a:pos x="T6" y="T7"/>
                </a:cxn>
              </a:cxnLst>
              <a:rect l="T12" t="T13" r="T14" b="T15"/>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lnTo>
                    <a:pt x="2924" y="16020"/>
                  </a:ln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4895" name="Line 139"/>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99468" name="Group 140"/>
          <p:cNvGrpSpPr>
            <a:grpSpLocks/>
          </p:cNvGrpSpPr>
          <p:nvPr/>
        </p:nvGrpSpPr>
        <p:grpSpPr bwMode="auto">
          <a:xfrm>
            <a:off x="5541963" y="1182688"/>
            <a:ext cx="933450" cy="711200"/>
            <a:chOff x="884" y="433"/>
            <a:chExt cx="588" cy="448"/>
          </a:xfrm>
        </p:grpSpPr>
        <p:sp>
          <p:nvSpPr>
            <p:cNvPr id="34892" name="AutoShape 141"/>
            <p:cNvSpPr>
              <a:spLocks noChangeArrowheads="1"/>
            </p:cNvSpPr>
            <p:nvPr/>
          </p:nvSpPr>
          <p:spPr bwMode="auto">
            <a:xfrm rot="5247060">
              <a:off x="1175" y="584"/>
              <a:ext cx="448" cy="1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4499 h 21600"/>
              </a:gdLst>
              <a:ahLst/>
              <a:cxnLst>
                <a:cxn ang="T8">
                  <a:pos x="T0" y="T1"/>
                </a:cxn>
                <a:cxn ang="T9">
                  <a:pos x="T2" y="T3"/>
                </a:cxn>
                <a:cxn ang="T10">
                  <a:pos x="T4" y="T5"/>
                </a:cxn>
                <a:cxn ang="T11">
                  <a:pos x="T6" y="T7"/>
                </a:cxn>
              </a:cxnLst>
              <a:rect l="T12" t="T13" r="T14" b="T15"/>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lnTo>
                    <a:pt x="2924" y="16020"/>
                  </a:ln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4893" name="Line 142"/>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99471" name="Group 143"/>
          <p:cNvGrpSpPr>
            <a:grpSpLocks/>
          </p:cNvGrpSpPr>
          <p:nvPr/>
        </p:nvGrpSpPr>
        <p:grpSpPr bwMode="auto">
          <a:xfrm>
            <a:off x="6442075" y="654050"/>
            <a:ext cx="933450" cy="711200"/>
            <a:chOff x="884" y="433"/>
            <a:chExt cx="588" cy="448"/>
          </a:xfrm>
        </p:grpSpPr>
        <p:sp>
          <p:nvSpPr>
            <p:cNvPr id="34890" name="AutoShape 144"/>
            <p:cNvSpPr>
              <a:spLocks noChangeArrowheads="1"/>
            </p:cNvSpPr>
            <p:nvPr/>
          </p:nvSpPr>
          <p:spPr bwMode="auto">
            <a:xfrm rot="5247060">
              <a:off x="1175" y="584"/>
              <a:ext cx="448" cy="1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4499 h 21600"/>
              </a:gdLst>
              <a:ahLst/>
              <a:cxnLst>
                <a:cxn ang="T8">
                  <a:pos x="T0" y="T1"/>
                </a:cxn>
                <a:cxn ang="T9">
                  <a:pos x="T2" y="T3"/>
                </a:cxn>
                <a:cxn ang="T10">
                  <a:pos x="T4" y="T5"/>
                </a:cxn>
                <a:cxn ang="T11">
                  <a:pos x="T6" y="T7"/>
                </a:cxn>
              </a:cxnLst>
              <a:rect l="T12" t="T13" r="T14" b="T15"/>
              <a:pathLst>
                <a:path w="21600" h="21600">
                  <a:moveTo>
                    <a:pt x="2924" y="16020"/>
                  </a:moveTo>
                  <a:cubicBezTo>
                    <a:pt x="1898" y="14472"/>
                    <a:pt x="1351" y="12657"/>
                    <a:pt x="1351" y="10800"/>
                  </a:cubicBezTo>
                  <a:cubicBezTo>
                    <a:pt x="1351" y="5581"/>
                    <a:pt x="5581" y="1351"/>
                    <a:pt x="10800" y="1351"/>
                  </a:cubicBezTo>
                  <a:cubicBezTo>
                    <a:pt x="16018" y="1351"/>
                    <a:pt x="20249" y="5581"/>
                    <a:pt x="20249" y="10800"/>
                  </a:cubicBezTo>
                  <a:cubicBezTo>
                    <a:pt x="20249" y="12657"/>
                    <a:pt x="19701" y="14472"/>
                    <a:pt x="18675" y="16020"/>
                  </a:cubicBezTo>
                  <a:lnTo>
                    <a:pt x="19801" y="16767"/>
                  </a:lnTo>
                  <a:cubicBezTo>
                    <a:pt x="20974" y="14998"/>
                    <a:pt x="21600" y="12922"/>
                    <a:pt x="21600" y="10800"/>
                  </a:cubicBezTo>
                  <a:cubicBezTo>
                    <a:pt x="21600" y="4835"/>
                    <a:pt x="16764" y="0"/>
                    <a:pt x="10800" y="0"/>
                  </a:cubicBezTo>
                  <a:cubicBezTo>
                    <a:pt x="4835" y="0"/>
                    <a:pt x="0" y="4835"/>
                    <a:pt x="0" y="10800"/>
                  </a:cubicBezTo>
                  <a:cubicBezTo>
                    <a:pt x="-1" y="12922"/>
                    <a:pt x="625" y="14998"/>
                    <a:pt x="1798" y="16767"/>
                  </a:cubicBezTo>
                  <a:lnTo>
                    <a:pt x="2924" y="16020"/>
                  </a:lnTo>
                  <a:close/>
                </a:path>
              </a:pathLst>
            </a:custGeom>
            <a:solidFill>
              <a:srgbClr val="0000FF"/>
            </a:solidFill>
            <a:ln w="9525">
              <a:solidFill>
                <a:srgbClr val="0000FF"/>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4891" name="Line 145"/>
            <p:cNvSpPr>
              <a:spLocks noChangeShapeType="1"/>
            </p:cNvSpPr>
            <p:nvPr/>
          </p:nvSpPr>
          <p:spPr bwMode="auto">
            <a:xfrm>
              <a:off x="884" y="482"/>
              <a:ext cx="272"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99474" name="Text Box 146"/>
          <p:cNvSpPr txBox="1">
            <a:spLocks noChangeArrowheads="1"/>
          </p:cNvSpPr>
          <p:nvPr/>
        </p:nvSpPr>
        <p:spPr bwMode="auto">
          <a:xfrm>
            <a:off x="8156575" y="1628775"/>
            <a:ext cx="611188"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defRPr/>
            </a:pPr>
            <a:r>
              <a:rPr kumimoji="1" lang="zh-CN" altLang="en-US" sz="2800" u="sng">
                <a:solidFill>
                  <a:srgbClr val="CC3300"/>
                </a:solidFill>
                <a:effectLst>
                  <a:outerShdw blurRad="38100" dist="38100" dir="2700000" algn="tl">
                    <a:srgbClr val="C0C0C0"/>
                  </a:outerShdw>
                </a:effectLst>
                <a:ea typeface="隶书" pitchFamily="49" charset="-122"/>
              </a:rPr>
              <a:t>冒泡排序图示效果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99352"/>
                                        </p:tgtEl>
                                        <p:attrNameLst>
                                          <p:attrName>style.visibility</p:attrName>
                                        </p:attrNameLst>
                                      </p:cBhvr>
                                      <p:to>
                                        <p:strVal val="visible"/>
                                      </p:to>
                                    </p:set>
                                    <p:animEffect transition="in" filter="box(out)">
                                      <p:cBhvr>
                                        <p:cTn id="7" dur="500"/>
                                        <p:tgtEl>
                                          <p:spTgt spid="9935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99359"/>
                                        </p:tgtEl>
                                        <p:attrNameLst>
                                          <p:attrName>style.visibility</p:attrName>
                                        </p:attrNameLst>
                                      </p:cBhvr>
                                      <p:to>
                                        <p:strVal val="visible"/>
                                      </p:to>
                                    </p:set>
                                    <p:animEffect transition="in" filter="strips(downRight)">
                                      <p:cBhvr>
                                        <p:cTn id="12" dur="500"/>
                                        <p:tgtEl>
                                          <p:spTgt spid="99359"/>
                                        </p:tgtEl>
                                      </p:cBhvr>
                                    </p:animEffect>
                                  </p:childTnLst>
                                  <p:subTnLst>
                                    <p:set>
                                      <p:cBhvr override="childStyle">
                                        <p:cTn dur="1" fill="hold" display="0" masterRel="nextClick" afterEffect="1"/>
                                        <p:tgtEl>
                                          <p:spTgt spid="99359"/>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9356"/>
                                        </p:tgtEl>
                                        <p:attrNameLst>
                                          <p:attrName>style.visibility</p:attrName>
                                        </p:attrNameLst>
                                      </p:cBhvr>
                                      <p:to>
                                        <p:strVal val="visible"/>
                                      </p:to>
                                    </p:set>
                                    <p:animEffect transition="in" filter="box(in)">
                                      <p:cBhvr>
                                        <p:cTn id="17" dur="500"/>
                                        <p:tgtEl>
                                          <p:spTgt spid="99356"/>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9357"/>
                                        </p:tgtEl>
                                        <p:attrNameLst>
                                          <p:attrName>style.visibility</p:attrName>
                                        </p:attrNameLst>
                                      </p:cBhvr>
                                      <p:to>
                                        <p:strVal val="visible"/>
                                      </p:to>
                                    </p:set>
                                    <p:animEffect transition="in" filter="box(in)">
                                      <p:cBhvr>
                                        <p:cTn id="22" dur="500"/>
                                        <p:tgtEl>
                                          <p:spTgt spid="99357"/>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99362"/>
                                        </p:tgtEl>
                                        <p:attrNameLst>
                                          <p:attrName>style.visibility</p:attrName>
                                        </p:attrNameLst>
                                      </p:cBhvr>
                                      <p:to>
                                        <p:strVal val="visible"/>
                                      </p:to>
                                    </p:set>
                                    <p:animEffect transition="in" filter="strips(downRight)">
                                      <p:cBhvr>
                                        <p:cTn id="27" dur="500"/>
                                        <p:tgtEl>
                                          <p:spTgt spid="99362"/>
                                        </p:tgtEl>
                                      </p:cBhvr>
                                    </p:animEffect>
                                  </p:childTnLst>
                                  <p:subTnLst>
                                    <p:set>
                                      <p:cBhvr override="childStyle">
                                        <p:cTn dur="1" fill="hold" display="0" masterRel="nextClick" afterEffect="1"/>
                                        <p:tgtEl>
                                          <p:spTgt spid="99362"/>
                                        </p:tgtEl>
                                        <p:attrNameLst>
                                          <p:attrName>style.visibility</p:attrName>
                                        </p:attrNameLst>
                                      </p:cBhvr>
                                      <p:to>
                                        <p:strVal val="hidden"/>
                                      </p:to>
                                    </p:se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99365"/>
                                        </p:tgtEl>
                                        <p:attrNameLst>
                                          <p:attrName>style.visibility</p:attrName>
                                        </p:attrNameLst>
                                      </p:cBhvr>
                                      <p:to>
                                        <p:strVal val="visible"/>
                                      </p:to>
                                    </p:set>
                                    <p:animEffect transition="in" filter="strips(downRight)">
                                      <p:cBhvr>
                                        <p:cTn id="32" dur="500"/>
                                        <p:tgtEl>
                                          <p:spTgt spid="99365"/>
                                        </p:tgtEl>
                                      </p:cBhvr>
                                    </p:animEffect>
                                  </p:childTnLst>
                                  <p:subTnLst>
                                    <p:set>
                                      <p:cBhvr override="childStyle">
                                        <p:cTn dur="1" fill="hold" display="0" masterRel="nextClick" afterEffect="1"/>
                                        <p:tgtEl>
                                          <p:spTgt spid="99365"/>
                                        </p:tgtEl>
                                        <p:attrNameLst>
                                          <p:attrName>style.visibility</p:attrName>
                                        </p:attrNameLst>
                                      </p:cBhvr>
                                      <p:to>
                                        <p:strVal val="hidden"/>
                                      </p:to>
                                    </p:se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99368"/>
                                        </p:tgtEl>
                                        <p:attrNameLst>
                                          <p:attrName>style.visibility</p:attrName>
                                        </p:attrNameLst>
                                      </p:cBhvr>
                                      <p:to>
                                        <p:strVal val="visible"/>
                                      </p:to>
                                    </p:set>
                                    <p:animEffect transition="in" filter="strips(downRight)">
                                      <p:cBhvr>
                                        <p:cTn id="37" dur="500"/>
                                        <p:tgtEl>
                                          <p:spTgt spid="99368"/>
                                        </p:tgtEl>
                                      </p:cBhvr>
                                    </p:animEffect>
                                  </p:childTnLst>
                                  <p:subTnLst>
                                    <p:set>
                                      <p:cBhvr override="childStyle">
                                        <p:cTn dur="1" fill="hold" display="0" masterRel="nextClick" afterEffect="1"/>
                                        <p:tgtEl>
                                          <p:spTgt spid="99368"/>
                                        </p:tgtEl>
                                        <p:attrNameLst>
                                          <p:attrName>style.visibility</p:attrName>
                                        </p:attrNameLst>
                                      </p:cBhvr>
                                      <p:to>
                                        <p:strVal val="hidden"/>
                                      </p:to>
                                    </p:se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99358"/>
                                        </p:tgtEl>
                                        <p:attrNameLst>
                                          <p:attrName>style.visibility</p:attrName>
                                        </p:attrNameLst>
                                      </p:cBhvr>
                                      <p:to>
                                        <p:strVal val="visible"/>
                                      </p:to>
                                    </p:set>
                                    <p:animEffect transition="in" filter="box(in)">
                                      <p:cBhvr>
                                        <p:cTn id="42" dur="500"/>
                                        <p:tgtEl>
                                          <p:spTgt spid="99358"/>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99372"/>
                                        </p:tgtEl>
                                        <p:attrNameLst>
                                          <p:attrName>style.visibility</p:attrName>
                                        </p:attrNameLst>
                                      </p:cBhvr>
                                      <p:to>
                                        <p:strVal val="visible"/>
                                      </p:to>
                                    </p:set>
                                    <p:animEffect transition="in" filter="box(in)">
                                      <p:cBhvr>
                                        <p:cTn id="47" dur="500"/>
                                        <p:tgtEl>
                                          <p:spTgt spid="99372"/>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nodeType="clickEffect">
                                  <p:stCondLst>
                                    <p:cond delay="0"/>
                                  </p:stCondLst>
                                  <p:childTnLst>
                                    <p:set>
                                      <p:cBhvr>
                                        <p:cTn id="51" dur="1" fill="hold">
                                          <p:stCondLst>
                                            <p:cond delay="0"/>
                                          </p:stCondLst>
                                        </p:cTn>
                                        <p:tgtEl>
                                          <p:spTgt spid="99377"/>
                                        </p:tgtEl>
                                        <p:attrNameLst>
                                          <p:attrName>style.visibility</p:attrName>
                                        </p:attrNameLst>
                                      </p:cBhvr>
                                      <p:to>
                                        <p:strVal val="visible"/>
                                      </p:to>
                                    </p:set>
                                    <p:animEffect transition="in" filter="strips(downRight)">
                                      <p:cBhvr>
                                        <p:cTn id="52" dur="500"/>
                                        <p:tgtEl>
                                          <p:spTgt spid="99377"/>
                                        </p:tgtEl>
                                      </p:cBhvr>
                                    </p:animEffect>
                                  </p:childTnLst>
                                  <p:subTnLst>
                                    <p:set>
                                      <p:cBhvr override="childStyle">
                                        <p:cTn dur="1" fill="hold" display="0" masterRel="nextClick" afterEffect="1"/>
                                        <p:tgtEl>
                                          <p:spTgt spid="99377"/>
                                        </p:tgtEl>
                                        <p:attrNameLst>
                                          <p:attrName>style.visibility</p:attrName>
                                        </p:attrNameLst>
                                      </p:cBhvr>
                                      <p:to>
                                        <p:strVal val="hidden"/>
                                      </p:to>
                                    </p:se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99375"/>
                                        </p:tgtEl>
                                        <p:attrNameLst>
                                          <p:attrName>style.visibility</p:attrName>
                                        </p:attrNameLst>
                                      </p:cBhvr>
                                      <p:to>
                                        <p:strVal val="visible"/>
                                      </p:to>
                                    </p:set>
                                    <p:animEffect transition="in" filter="box(in)">
                                      <p:cBhvr>
                                        <p:cTn id="57" dur="500"/>
                                        <p:tgtEl>
                                          <p:spTgt spid="99375"/>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99371"/>
                                        </p:tgtEl>
                                        <p:attrNameLst>
                                          <p:attrName>style.visibility</p:attrName>
                                        </p:attrNameLst>
                                      </p:cBhvr>
                                      <p:to>
                                        <p:strVal val="visible"/>
                                      </p:to>
                                    </p:set>
                                    <p:animEffect transition="in" filter="box(in)">
                                      <p:cBhvr>
                                        <p:cTn id="62" dur="500"/>
                                        <p:tgtEl>
                                          <p:spTgt spid="99371"/>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6" fill="hold" nodeType="clickEffect">
                                  <p:stCondLst>
                                    <p:cond delay="0"/>
                                  </p:stCondLst>
                                  <p:childTnLst>
                                    <p:set>
                                      <p:cBhvr>
                                        <p:cTn id="66" dur="1" fill="hold">
                                          <p:stCondLst>
                                            <p:cond delay="0"/>
                                          </p:stCondLst>
                                        </p:cTn>
                                        <p:tgtEl>
                                          <p:spTgt spid="99380"/>
                                        </p:tgtEl>
                                        <p:attrNameLst>
                                          <p:attrName>style.visibility</p:attrName>
                                        </p:attrNameLst>
                                      </p:cBhvr>
                                      <p:to>
                                        <p:strVal val="visible"/>
                                      </p:to>
                                    </p:set>
                                    <p:animEffect transition="in" filter="strips(downRight)">
                                      <p:cBhvr>
                                        <p:cTn id="67" dur="500"/>
                                        <p:tgtEl>
                                          <p:spTgt spid="99380"/>
                                        </p:tgtEl>
                                      </p:cBhvr>
                                    </p:animEffect>
                                  </p:childTnLst>
                                  <p:subTnLst>
                                    <p:set>
                                      <p:cBhvr override="childStyle">
                                        <p:cTn dur="1" fill="hold" display="0" masterRel="nextClick" afterEffect="1"/>
                                        <p:tgtEl>
                                          <p:spTgt spid="99380"/>
                                        </p:tgtEl>
                                        <p:attrNameLst>
                                          <p:attrName>style.visibility</p:attrName>
                                        </p:attrNameLst>
                                      </p:cBhvr>
                                      <p:to>
                                        <p:strVal val="hidden"/>
                                      </p:to>
                                    </p:set>
                                    <p:audio>
                                      <p:cMediaNode>
                                        <p:cTn display="0" masterRel="sameClick">
                                          <p:stCondLst>
                                            <p:cond evt="begin" delay="0">
                                              <p:tn val="65"/>
                                            </p:cond>
                                          </p:stCondLst>
                                          <p:endCondLst>
                                            <p:cond evt="onStopAudio" delay="0">
                                              <p:tgtEl>
                                                <p:sldTgt/>
                                              </p:tgtEl>
                                            </p:cond>
                                          </p:endCondLst>
                                        </p:cTn>
                                        <p:tgtEl>
                                          <p:sndTgt r:embed="rId2" name="camera.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99376"/>
                                        </p:tgtEl>
                                        <p:attrNameLst>
                                          <p:attrName>style.visibility</p:attrName>
                                        </p:attrNameLst>
                                      </p:cBhvr>
                                      <p:to>
                                        <p:strVal val="visible"/>
                                      </p:to>
                                    </p:set>
                                    <p:animEffect transition="in" filter="box(in)">
                                      <p:cBhvr>
                                        <p:cTn id="72" dur="500"/>
                                        <p:tgtEl>
                                          <p:spTgt spid="99376"/>
                                        </p:tgtEl>
                                      </p:cBhvr>
                                    </p:animEffect>
                                  </p:childTnLst>
                                  <p:subTnLst>
                                    <p:audio>
                                      <p:cMediaNode>
                                        <p:cTn display="0" masterRel="sameClick">
                                          <p:stCondLst>
                                            <p:cond evt="begin" delay="0">
                                              <p:tn val="70"/>
                                            </p:cond>
                                          </p:stCondLst>
                                          <p:endCondLst>
                                            <p:cond evt="onStopAudio" delay="0">
                                              <p:tgtEl>
                                                <p:sldTgt/>
                                              </p:tgtEl>
                                            </p:cond>
                                          </p:endCondLst>
                                        </p:cTn>
                                        <p:tgtEl>
                                          <p:sndTgt r:embed="rId2" name="camera.wav"/>
                                        </p:tgtEl>
                                      </p:cMediaNode>
                                    </p:audio>
                                  </p:sub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99374"/>
                                        </p:tgtEl>
                                        <p:attrNameLst>
                                          <p:attrName>style.visibility</p:attrName>
                                        </p:attrNameLst>
                                      </p:cBhvr>
                                      <p:to>
                                        <p:strVal val="visible"/>
                                      </p:to>
                                    </p:set>
                                    <p:animEffect transition="in" filter="box(in)">
                                      <p:cBhvr>
                                        <p:cTn id="77" dur="500"/>
                                        <p:tgtEl>
                                          <p:spTgt spid="99374"/>
                                        </p:tgtEl>
                                      </p:cBhvr>
                                    </p:animEffect>
                                  </p:childTnLst>
                                  <p:subTnLst>
                                    <p:audio>
                                      <p:cMediaNode>
                                        <p:cTn display="0" masterRel="sameClick">
                                          <p:stCondLst>
                                            <p:cond evt="begin" delay="0">
                                              <p:tn val="75"/>
                                            </p:cond>
                                          </p:stCondLst>
                                          <p:endCondLst>
                                            <p:cond evt="onStopAudio" delay="0">
                                              <p:tgtEl>
                                                <p:sldTgt/>
                                              </p:tgtEl>
                                            </p:cond>
                                          </p:endCondLst>
                                        </p:cTn>
                                        <p:tgtEl>
                                          <p:sndTgt r:embed="rId2" name="camera.wav"/>
                                        </p:tgtEl>
                                      </p:cMediaNode>
                                    </p:audio>
                                  </p:subTnLst>
                                </p:cTn>
                              </p:par>
                            </p:childTnLst>
                          </p:cTn>
                        </p:par>
                      </p:childTnLst>
                    </p:cTn>
                  </p:par>
                  <p:par>
                    <p:cTn id="78" fill="hold" nodeType="clickPar">
                      <p:stCondLst>
                        <p:cond delay="indefinite"/>
                      </p:stCondLst>
                      <p:childTnLst>
                        <p:par>
                          <p:cTn id="79" fill="hold" nodeType="withGroup">
                            <p:stCondLst>
                              <p:cond delay="0"/>
                            </p:stCondLst>
                            <p:childTnLst>
                              <p:par>
                                <p:cTn id="80" presetID="18" presetClass="entr" presetSubtype="6" fill="hold" nodeType="clickEffect">
                                  <p:stCondLst>
                                    <p:cond delay="0"/>
                                  </p:stCondLst>
                                  <p:childTnLst>
                                    <p:set>
                                      <p:cBhvr>
                                        <p:cTn id="81" dur="1" fill="hold">
                                          <p:stCondLst>
                                            <p:cond delay="0"/>
                                          </p:stCondLst>
                                        </p:cTn>
                                        <p:tgtEl>
                                          <p:spTgt spid="99384"/>
                                        </p:tgtEl>
                                        <p:attrNameLst>
                                          <p:attrName>style.visibility</p:attrName>
                                        </p:attrNameLst>
                                      </p:cBhvr>
                                      <p:to>
                                        <p:strVal val="visible"/>
                                      </p:to>
                                    </p:set>
                                    <p:animEffect transition="in" filter="strips(downRight)">
                                      <p:cBhvr>
                                        <p:cTn id="82" dur="500"/>
                                        <p:tgtEl>
                                          <p:spTgt spid="99384"/>
                                        </p:tgtEl>
                                      </p:cBhvr>
                                    </p:animEffect>
                                  </p:childTnLst>
                                  <p:subTnLst>
                                    <p:set>
                                      <p:cBhvr override="childStyle">
                                        <p:cTn dur="1" fill="hold" display="0" masterRel="nextClick" afterEffect="1"/>
                                        <p:tgtEl>
                                          <p:spTgt spid="99384"/>
                                        </p:tgtEl>
                                        <p:attrNameLst>
                                          <p:attrName>style.visibility</p:attrName>
                                        </p:attrNameLst>
                                      </p:cBhvr>
                                      <p:to>
                                        <p:strVal val="hidden"/>
                                      </p:to>
                                    </p:set>
                                    <p:audio>
                                      <p:cMediaNode>
                                        <p:cTn display="0" masterRel="sameClick">
                                          <p:stCondLst>
                                            <p:cond evt="begin" delay="0">
                                              <p:tn val="80"/>
                                            </p:cond>
                                          </p:stCondLst>
                                          <p:endCondLst>
                                            <p:cond evt="onStopAudio" delay="0">
                                              <p:tgtEl>
                                                <p:sldTgt/>
                                              </p:tgtEl>
                                            </p:cond>
                                          </p:endCondLst>
                                        </p:cTn>
                                        <p:tgtEl>
                                          <p:sndTgt r:embed="rId2" name="camera.wav"/>
                                        </p:tgtEl>
                                      </p:cMediaNode>
                                    </p:audio>
                                  </p:sub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16" fill="hold" grpId="0" nodeType="clickEffect">
                                  <p:stCondLst>
                                    <p:cond delay="0"/>
                                  </p:stCondLst>
                                  <p:childTnLst>
                                    <p:set>
                                      <p:cBhvr>
                                        <p:cTn id="86" dur="1" fill="hold">
                                          <p:stCondLst>
                                            <p:cond delay="0"/>
                                          </p:stCondLst>
                                        </p:cTn>
                                        <p:tgtEl>
                                          <p:spTgt spid="99383"/>
                                        </p:tgtEl>
                                        <p:attrNameLst>
                                          <p:attrName>style.visibility</p:attrName>
                                        </p:attrNameLst>
                                      </p:cBhvr>
                                      <p:to>
                                        <p:strVal val="visible"/>
                                      </p:to>
                                    </p:set>
                                    <p:animEffect transition="in" filter="box(in)">
                                      <p:cBhvr>
                                        <p:cTn id="87" dur="500"/>
                                        <p:tgtEl>
                                          <p:spTgt spid="99383"/>
                                        </p:tgtEl>
                                      </p:cBhvr>
                                    </p:animEffect>
                                  </p:childTnLst>
                                  <p:subTnLst>
                                    <p:audio>
                                      <p:cMediaNode>
                                        <p:cTn display="0" masterRel="sameClick">
                                          <p:stCondLst>
                                            <p:cond evt="begin" delay="0">
                                              <p:tn val="85"/>
                                            </p:cond>
                                          </p:stCondLst>
                                          <p:endCondLst>
                                            <p:cond evt="onStopAudio" delay="0">
                                              <p:tgtEl>
                                                <p:sldTgt/>
                                              </p:tgtEl>
                                            </p:cond>
                                          </p:endCondLst>
                                        </p:cTn>
                                        <p:tgtEl>
                                          <p:sndTgt r:embed="rId2" name="camera.wav"/>
                                        </p:tgtEl>
                                      </p:cMediaNode>
                                    </p:audio>
                                  </p:sub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16" fill="hold" grpId="0" nodeType="clickEffect">
                                  <p:stCondLst>
                                    <p:cond delay="0"/>
                                  </p:stCondLst>
                                  <p:childTnLst>
                                    <p:set>
                                      <p:cBhvr>
                                        <p:cTn id="91" dur="1" fill="hold">
                                          <p:stCondLst>
                                            <p:cond delay="0"/>
                                          </p:stCondLst>
                                        </p:cTn>
                                        <p:tgtEl>
                                          <p:spTgt spid="99373"/>
                                        </p:tgtEl>
                                        <p:attrNameLst>
                                          <p:attrName>style.visibility</p:attrName>
                                        </p:attrNameLst>
                                      </p:cBhvr>
                                      <p:to>
                                        <p:strVal val="visible"/>
                                      </p:to>
                                    </p:set>
                                    <p:animEffect transition="in" filter="box(in)">
                                      <p:cBhvr>
                                        <p:cTn id="92" dur="500"/>
                                        <p:tgtEl>
                                          <p:spTgt spid="99373"/>
                                        </p:tgtEl>
                                      </p:cBhvr>
                                    </p:animEffect>
                                  </p:childTnLst>
                                  <p:subTnLst>
                                    <p:audio>
                                      <p:cMediaNode>
                                        <p:cTn display="0" masterRel="sameClick">
                                          <p:stCondLst>
                                            <p:cond evt="begin" delay="0">
                                              <p:tn val="90"/>
                                            </p:cond>
                                          </p:stCondLst>
                                          <p:endCondLst>
                                            <p:cond evt="onStopAudio" delay="0">
                                              <p:tgtEl>
                                                <p:sldTgt/>
                                              </p:tgtEl>
                                            </p:cond>
                                          </p:endCondLst>
                                        </p:cTn>
                                        <p:tgtEl>
                                          <p:sndTgt r:embed="rId2" name="camera.wav"/>
                                        </p:tgtEl>
                                      </p:cMediaNode>
                                    </p:audio>
                                  </p:subTnLst>
                                </p:cTn>
                              </p:par>
                            </p:childTnLst>
                          </p:cTn>
                        </p:par>
                      </p:childTnLst>
                    </p:cTn>
                  </p:par>
                  <p:par>
                    <p:cTn id="93" fill="hold" nodeType="clickPar">
                      <p:stCondLst>
                        <p:cond delay="indefinite"/>
                      </p:stCondLst>
                      <p:childTnLst>
                        <p:par>
                          <p:cTn id="94" fill="hold" nodeType="withGroup">
                            <p:stCondLst>
                              <p:cond delay="0"/>
                            </p:stCondLst>
                            <p:childTnLst>
                              <p:par>
                                <p:cTn id="95" presetID="4" presetClass="entr" presetSubtype="32" fill="hold" nodeType="clickEffect">
                                  <p:stCondLst>
                                    <p:cond delay="0"/>
                                  </p:stCondLst>
                                  <p:childTnLst>
                                    <p:set>
                                      <p:cBhvr>
                                        <p:cTn id="96" dur="1" fill="hold">
                                          <p:stCondLst>
                                            <p:cond delay="0"/>
                                          </p:stCondLst>
                                        </p:cTn>
                                        <p:tgtEl>
                                          <p:spTgt spid="99331"/>
                                        </p:tgtEl>
                                        <p:attrNameLst>
                                          <p:attrName>style.visibility</p:attrName>
                                        </p:attrNameLst>
                                      </p:cBhvr>
                                      <p:to>
                                        <p:strVal val="visible"/>
                                      </p:to>
                                    </p:set>
                                    <p:animEffect transition="in" filter="box(out)">
                                      <p:cBhvr>
                                        <p:cTn id="97" dur="500"/>
                                        <p:tgtEl>
                                          <p:spTgt spid="99331"/>
                                        </p:tgtEl>
                                      </p:cBhvr>
                                    </p:animEffect>
                                  </p:childTnLst>
                                  <p:subTnLst>
                                    <p:audio>
                                      <p:cMediaNode>
                                        <p:cTn display="0" masterRel="sameClick">
                                          <p:stCondLst>
                                            <p:cond evt="begin" delay="0">
                                              <p:tn val="95"/>
                                            </p:cond>
                                          </p:stCondLst>
                                          <p:endCondLst>
                                            <p:cond evt="onStopAudio" delay="0">
                                              <p:tgtEl>
                                                <p:sldTgt/>
                                              </p:tgtEl>
                                            </p:cond>
                                          </p:endCondLst>
                                        </p:cTn>
                                        <p:tgtEl>
                                          <p:sndTgt r:embed="rId2" name="camera.wav"/>
                                        </p:tgtEl>
                                      </p:cMediaNode>
                                    </p:audio>
                                  </p:subTnLst>
                                </p:cTn>
                              </p:par>
                            </p:childTnLst>
                          </p:cTn>
                        </p:par>
                      </p:childTnLst>
                    </p:cTn>
                  </p:par>
                  <p:par>
                    <p:cTn id="98" fill="hold" nodeType="clickPar">
                      <p:stCondLst>
                        <p:cond delay="indefinite"/>
                      </p:stCondLst>
                      <p:childTnLst>
                        <p:par>
                          <p:cTn id="99" fill="hold" nodeType="withGroup">
                            <p:stCondLst>
                              <p:cond delay="0"/>
                            </p:stCondLst>
                            <p:childTnLst>
                              <p:par>
                                <p:cTn id="100" presetID="18" presetClass="entr" presetSubtype="6" fill="hold" nodeType="clickEffect">
                                  <p:stCondLst>
                                    <p:cond delay="0"/>
                                  </p:stCondLst>
                                  <p:childTnLst>
                                    <p:set>
                                      <p:cBhvr>
                                        <p:cTn id="101" dur="1" fill="hold">
                                          <p:stCondLst>
                                            <p:cond delay="0"/>
                                          </p:stCondLst>
                                        </p:cTn>
                                        <p:tgtEl>
                                          <p:spTgt spid="99387"/>
                                        </p:tgtEl>
                                        <p:attrNameLst>
                                          <p:attrName>style.visibility</p:attrName>
                                        </p:attrNameLst>
                                      </p:cBhvr>
                                      <p:to>
                                        <p:strVal val="visible"/>
                                      </p:to>
                                    </p:set>
                                    <p:animEffect transition="in" filter="strips(downRight)">
                                      <p:cBhvr>
                                        <p:cTn id="102" dur="500"/>
                                        <p:tgtEl>
                                          <p:spTgt spid="99387"/>
                                        </p:tgtEl>
                                      </p:cBhvr>
                                    </p:animEffect>
                                  </p:childTnLst>
                                  <p:subTnLst>
                                    <p:set>
                                      <p:cBhvr override="childStyle">
                                        <p:cTn dur="1" fill="hold" display="0" masterRel="nextClick" afterEffect="1"/>
                                        <p:tgtEl>
                                          <p:spTgt spid="99387"/>
                                        </p:tgtEl>
                                        <p:attrNameLst>
                                          <p:attrName>style.visibility</p:attrName>
                                        </p:attrNameLst>
                                      </p:cBhvr>
                                      <p:to>
                                        <p:strVal val="hidden"/>
                                      </p:to>
                                    </p:set>
                                    <p:audio>
                                      <p:cMediaNode>
                                        <p:cTn display="0" masterRel="sameClick">
                                          <p:stCondLst>
                                            <p:cond evt="begin" delay="0">
                                              <p:tn val="100"/>
                                            </p:cond>
                                          </p:stCondLst>
                                          <p:endCondLst>
                                            <p:cond evt="onStopAudio" delay="0">
                                              <p:tgtEl>
                                                <p:sldTgt/>
                                              </p:tgtEl>
                                            </p:cond>
                                          </p:endCondLst>
                                        </p:cTn>
                                        <p:tgtEl>
                                          <p:sndTgt r:embed="rId2" name="camera.wav"/>
                                        </p:tgtEl>
                                      </p:cMediaNode>
                                    </p:audio>
                                  </p:subTnLst>
                                </p:cTn>
                              </p:par>
                            </p:childTnLst>
                          </p:cTn>
                        </p:par>
                      </p:childTnLst>
                    </p:cTn>
                  </p:par>
                  <p:par>
                    <p:cTn id="103" fill="hold" nodeType="clickPar">
                      <p:stCondLst>
                        <p:cond delay="indefinite"/>
                      </p:stCondLst>
                      <p:childTnLst>
                        <p:par>
                          <p:cTn id="104" fill="hold" nodeType="withGroup">
                            <p:stCondLst>
                              <p:cond delay="0"/>
                            </p:stCondLst>
                            <p:childTnLst>
                              <p:par>
                                <p:cTn id="105" presetID="18" presetClass="entr" presetSubtype="6" fill="hold" nodeType="clickEffect">
                                  <p:stCondLst>
                                    <p:cond delay="0"/>
                                  </p:stCondLst>
                                  <p:childTnLst>
                                    <p:set>
                                      <p:cBhvr>
                                        <p:cTn id="106" dur="1" fill="hold">
                                          <p:stCondLst>
                                            <p:cond delay="0"/>
                                          </p:stCondLst>
                                        </p:cTn>
                                        <p:tgtEl>
                                          <p:spTgt spid="99390"/>
                                        </p:tgtEl>
                                        <p:attrNameLst>
                                          <p:attrName>style.visibility</p:attrName>
                                        </p:attrNameLst>
                                      </p:cBhvr>
                                      <p:to>
                                        <p:strVal val="visible"/>
                                      </p:to>
                                    </p:set>
                                    <p:animEffect transition="in" filter="strips(downRight)">
                                      <p:cBhvr>
                                        <p:cTn id="107" dur="500"/>
                                        <p:tgtEl>
                                          <p:spTgt spid="99390"/>
                                        </p:tgtEl>
                                      </p:cBhvr>
                                    </p:animEffect>
                                  </p:childTnLst>
                                  <p:subTnLst>
                                    <p:set>
                                      <p:cBhvr override="childStyle">
                                        <p:cTn dur="1" fill="hold" display="0" masterRel="nextClick" afterEffect="1"/>
                                        <p:tgtEl>
                                          <p:spTgt spid="99390"/>
                                        </p:tgtEl>
                                        <p:attrNameLst>
                                          <p:attrName>style.visibility</p:attrName>
                                        </p:attrNameLst>
                                      </p:cBhvr>
                                      <p:to>
                                        <p:strVal val="hidden"/>
                                      </p:to>
                                    </p:set>
                                    <p:audio>
                                      <p:cMediaNode>
                                        <p:cTn display="0" masterRel="sameClick">
                                          <p:stCondLst>
                                            <p:cond evt="begin" delay="0">
                                              <p:tn val="105"/>
                                            </p:cond>
                                          </p:stCondLst>
                                          <p:endCondLst>
                                            <p:cond evt="onStopAudio" delay="0">
                                              <p:tgtEl>
                                                <p:sldTgt/>
                                              </p:tgtEl>
                                            </p:cond>
                                          </p:endCondLst>
                                        </p:cTn>
                                        <p:tgtEl>
                                          <p:sndTgt r:embed="rId2" name="camera.wav"/>
                                        </p:tgtEl>
                                      </p:cMediaNode>
                                    </p:audio>
                                  </p:subTnLst>
                                </p:cTn>
                              </p:par>
                            </p:childTnLst>
                          </p:cTn>
                        </p:par>
                      </p:childTnLst>
                    </p:cTn>
                  </p:par>
                  <p:par>
                    <p:cTn id="108" fill="hold" nodeType="clickPar">
                      <p:stCondLst>
                        <p:cond delay="indefinite"/>
                      </p:stCondLst>
                      <p:childTnLst>
                        <p:par>
                          <p:cTn id="109" fill="hold" nodeType="withGroup">
                            <p:stCondLst>
                              <p:cond delay="0"/>
                            </p:stCondLst>
                            <p:childTnLst>
                              <p:par>
                                <p:cTn id="110" presetID="18" presetClass="entr" presetSubtype="6" fill="hold" nodeType="clickEffect">
                                  <p:stCondLst>
                                    <p:cond delay="0"/>
                                  </p:stCondLst>
                                  <p:childTnLst>
                                    <p:set>
                                      <p:cBhvr>
                                        <p:cTn id="111" dur="1" fill="hold">
                                          <p:stCondLst>
                                            <p:cond delay="0"/>
                                          </p:stCondLst>
                                        </p:cTn>
                                        <p:tgtEl>
                                          <p:spTgt spid="99393"/>
                                        </p:tgtEl>
                                        <p:attrNameLst>
                                          <p:attrName>style.visibility</p:attrName>
                                        </p:attrNameLst>
                                      </p:cBhvr>
                                      <p:to>
                                        <p:strVal val="visible"/>
                                      </p:to>
                                    </p:set>
                                    <p:animEffect transition="in" filter="strips(downRight)">
                                      <p:cBhvr>
                                        <p:cTn id="112" dur="500"/>
                                        <p:tgtEl>
                                          <p:spTgt spid="99393"/>
                                        </p:tgtEl>
                                      </p:cBhvr>
                                    </p:animEffect>
                                  </p:childTnLst>
                                  <p:subTnLst>
                                    <p:set>
                                      <p:cBhvr override="childStyle">
                                        <p:cTn dur="1" fill="hold" display="0" masterRel="nextClick" afterEffect="1"/>
                                        <p:tgtEl>
                                          <p:spTgt spid="99393"/>
                                        </p:tgtEl>
                                        <p:attrNameLst>
                                          <p:attrName>style.visibility</p:attrName>
                                        </p:attrNameLst>
                                      </p:cBhvr>
                                      <p:to>
                                        <p:strVal val="hidden"/>
                                      </p:to>
                                    </p:set>
                                    <p:audio>
                                      <p:cMediaNode>
                                        <p:cTn display="0" masterRel="sameClick">
                                          <p:stCondLst>
                                            <p:cond evt="begin" delay="0">
                                              <p:tn val="110"/>
                                            </p:cond>
                                          </p:stCondLst>
                                          <p:endCondLst>
                                            <p:cond evt="onStopAudio" delay="0">
                                              <p:tgtEl>
                                                <p:sldTgt/>
                                              </p:tgtEl>
                                            </p:cond>
                                          </p:endCondLst>
                                        </p:cTn>
                                        <p:tgtEl>
                                          <p:sndTgt r:embed="rId2" name="camera.wav"/>
                                        </p:tgtEl>
                                      </p:cMediaNode>
                                    </p:audio>
                                  </p:subTnLst>
                                </p:cTn>
                              </p:par>
                            </p:childTnLst>
                          </p:cTn>
                        </p:par>
                      </p:childTnLst>
                    </p:cTn>
                  </p:par>
                  <p:par>
                    <p:cTn id="113" fill="hold" nodeType="clickPar">
                      <p:stCondLst>
                        <p:cond delay="indefinite"/>
                      </p:stCondLst>
                      <p:childTnLst>
                        <p:par>
                          <p:cTn id="114" fill="hold" nodeType="withGroup">
                            <p:stCondLst>
                              <p:cond delay="0"/>
                            </p:stCondLst>
                            <p:childTnLst>
                              <p:par>
                                <p:cTn id="115" presetID="18" presetClass="entr" presetSubtype="6" fill="hold" nodeType="clickEffect">
                                  <p:stCondLst>
                                    <p:cond delay="0"/>
                                  </p:stCondLst>
                                  <p:childTnLst>
                                    <p:set>
                                      <p:cBhvr>
                                        <p:cTn id="116" dur="1" fill="hold">
                                          <p:stCondLst>
                                            <p:cond delay="0"/>
                                          </p:stCondLst>
                                        </p:cTn>
                                        <p:tgtEl>
                                          <p:spTgt spid="99400"/>
                                        </p:tgtEl>
                                        <p:attrNameLst>
                                          <p:attrName>style.visibility</p:attrName>
                                        </p:attrNameLst>
                                      </p:cBhvr>
                                      <p:to>
                                        <p:strVal val="visible"/>
                                      </p:to>
                                    </p:set>
                                    <p:animEffect transition="in" filter="strips(downRight)">
                                      <p:cBhvr>
                                        <p:cTn id="117" dur="500"/>
                                        <p:tgtEl>
                                          <p:spTgt spid="99400"/>
                                        </p:tgtEl>
                                      </p:cBhvr>
                                    </p:animEffect>
                                  </p:childTnLst>
                                  <p:subTnLst>
                                    <p:set>
                                      <p:cBhvr override="childStyle">
                                        <p:cTn dur="1" fill="hold" display="0" masterRel="nextClick" afterEffect="1"/>
                                        <p:tgtEl>
                                          <p:spTgt spid="99400"/>
                                        </p:tgtEl>
                                        <p:attrNameLst>
                                          <p:attrName>style.visibility</p:attrName>
                                        </p:attrNameLst>
                                      </p:cBhvr>
                                      <p:to>
                                        <p:strVal val="hidden"/>
                                      </p:to>
                                    </p:set>
                                    <p:audio>
                                      <p:cMediaNode>
                                        <p:cTn display="0" masterRel="sameClick">
                                          <p:stCondLst>
                                            <p:cond evt="begin" delay="0">
                                              <p:tn val="115"/>
                                            </p:cond>
                                          </p:stCondLst>
                                          <p:endCondLst>
                                            <p:cond evt="onStopAudio" delay="0">
                                              <p:tgtEl>
                                                <p:sldTgt/>
                                              </p:tgtEl>
                                            </p:cond>
                                          </p:endCondLst>
                                        </p:cTn>
                                        <p:tgtEl>
                                          <p:sndTgt r:embed="rId2" name="camera.wav"/>
                                        </p:tgtEl>
                                      </p:cMediaNode>
                                    </p:audio>
                                  </p:subTnLst>
                                </p:cTn>
                              </p:par>
                            </p:childTnLst>
                          </p:cTn>
                        </p:par>
                      </p:childTnLst>
                    </p:cTn>
                  </p:par>
                  <p:par>
                    <p:cTn id="118" fill="hold" nodeType="clickPar">
                      <p:stCondLst>
                        <p:cond delay="indefinite"/>
                      </p:stCondLst>
                      <p:childTnLst>
                        <p:par>
                          <p:cTn id="119" fill="hold" nodeType="withGroup">
                            <p:stCondLst>
                              <p:cond delay="0"/>
                            </p:stCondLst>
                            <p:childTnLst>
                              <p:par>
                                <p:cTn id="120" presetID="4" presetClass="entr" presetSubtype="16" fill="hold" grpId="0" nodeType="clickEffect">
                                  <p:stCondLst>
                                    <p:cond delay="0"/>
                                  </p:stCondLst>
                                  <p:childTnLst>
                                    <p:set>
                                      <p:cBhvr>
                                        <p:cTn id="121" dur="1" fill="hold">
                                          <p:stCondLst>
                                            <p:cond delay="0"/>
                                          </p:stCondLst>
                                        </p:cTn>
                                        <p:tgtEl>
                                          <p:spTgt spid="99396"/>
                                        </p:tgtEl>
                                        <p:attrNameLst>
                                          <p:attrName>style.visibility</p:attrName>
                                        </p:attrNameLst>
                                      </p:cBhvr>
                                      <p:to>
                                        <p:strVal val="visible"/>
                                      </p:to>
                                    </p:set>
                                    <p:animEffect transition="in" filter="box(in)">
                                      <p:cBhvr>
                                        <p:cTn id="122" dur="500"/>
                                        <p:tgtEl>
                                          <p:spTgt spid="99396"/>
                                        </p:tgtEl>
                                      </p:cBhvr>
                                    </p:animEffect>
                                  </p:childTnLst>
                                  <p:subTnLst>
                                    <p:audio>
                                      <p:cMediaNode>
                                        <p:cTn display="0" masterRel="sameClick">
                                          <p:stCondLst>
                                            <p:cond evt="begin" delay="0">
                                              <p:tn val="120"/>
                                            </p:cond>
                                          </p:stCondLst>
                                          <p:endCondLst>
                                            <p:cond evt="onStopAudio" delay="0">
                                              <p:tgtEl>
                                                <p:sldTgt/>
                                              </p:tgtEl>
                                            </p:cond>
                                          </p:endCondLst>
                                        </p:cTn>
                                        <p:tgtEl>
                                          <p:sndTgt r:embed="rId2" name="camera.wav"/>
                                        </p:tgtEl>
                                      </p:cMediaNode>
                                    </p:audio>
                                  </p:subTnLst>
                                </p:cTn>
                              </p:par>
                            </p:childTnLst>
                          </p:cTn>
                        </p:par>
                      </p:childTnLst>
                    </p:cTn>
                  </p:par>
                  <p:par>
                    <p:cTn id="123" fill="hold" nodeType="clickPar">
                      <p:stCondLst>
                        <p:cond delay="indefinite"/>
                      </p:stCondLst>
                      <p:childTnLst>
                        <p:par>
                          <p:cTn id="124" fill="hold" nodeType="withGroup">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99398"/>
                                        </p:tgtEl>
                                        <p:attrNameLst>
                                          <p:attrName>style.visibility</p:attrName>
                                        </p:attrNameLst>
                                      </p:cBhvr>
                                      <p:to>
                                        <p:strVal val="visible"/>
                                      </p:to>
                                    </p:set>
                                    <p:animEffect transition="in" filter="box(in)">
                                      <p:cBhvr>
                                        <p:cTn id="127" dur="500"/>
                                        <p:tgtEl>
                                          <p:spTgt spid="99398"/>
                                        </p:tgtEl>
                                      </p:cBhvr>
                                    </p:animEffect>
                                  </p:childTnLst>
                                  <p:subTnLst>
                                    <p:audio>
                                      <p:cMediaNode>
                                        <p:cTn display="0" masterRel="sameClick">
                                          <p:stCondLst>
                                            <p:cond evt="begin" delay="0">
                                              <p:tn val="125"/>
                                            </p:cond>
                                          </p:stCondLst>
                                          <p:endCondLst>
                                            <p:cond evt="onStopAudio" delay="0">
                                              <p:tgtEl>
                                                <p:sldTgt/>
                                              </p:tgtEl>
                                            </p:cond>
                                          </p:endCondLst>
                                        </p:cTn>
                                        <p:tgtEl>
                                          <p:sndTgt r:embed="rId2" name="camera.wav"/>
                                        </p:tgtEl>
                                      </p:cMediaNode>
                                    </p:audio>
                                  </p:subTnLst>
                                </p:cTn>
                              </p:par>
                            </p:childTnLst>
                          </p:cTn>
                        </p:par>
                      </p:childTnLst>
                    </p:cTn>
                  </p:par>
                  <p:par>
                    <p:cTn id="128" fill="hold" nodeType="clickPar">
                      <p:stCondLst>
                        <p:cond delay="indefinite"/>
                      </p:stCondLst>
                      <p:childTnLst>
                        <p:par>
                          <p:cTn id="129" fill="hold" nodeType="withGroup">
                            <p:stCondLst>
                              <p:cond delay="0"/>
                            </p:stCondLst>
                            <p:childTnLst>
                              <p:par>
                                <p:cTn id="130" presetID="18" presetClass="entr" presetSubtype="6" fill="hold" nodeType="clickEffect">
                                  <p:stCondLst>
                                    <p:cond delay="0"/>
                                  </p:stCondLst>
                                  <p:childTnLst>
                                    <p:set>
                                      <p:cBhvr>
                                        <p:cTn id="131" dur="1" fill="hold">
                                          <p:stCondLst>
                                            <p:cond delay="0"/>
                                          </p:stCondLst>
                                        </p:cTn>
                                        <p:tgtEl>
                                          <p:spTgt spid="99404"/>
                                        </p:tgtEl>
                                        <p:attrNameLst>
                                          <p:attrName>style.visibility</p:attrName>
                                        </p:attrNameLst>
                                      </p:cBhvr>
                                      <p:to>
                                        <p:strVal val="visible"/>
                                      </p:to>
                                    </p:set>
                                    <p:animEffect transition="in" filter="strips(downRight)">
                                      <p:cBhvr>
                                        <p:cTn id="132" dur="500"/>
                                        <p:tgtEl>
                                          <p:spTgt spid="99404"/>
                                        </p:tgtEl>
                                      </p:cBhvr>
                                    </p:animEffect>
                                  </p:childTnLst>
                                  <p:subTnLst>
                                    <p:set>
                                      <p:cBhvr override="childStyle">
                                        <p:cTn dur="1" fill="hold" display="0" masterRel="nextClick" afterEffect="1"/>
                                        <p:tgtEl>
                                          <p:spTgt spid="99404"/>
                                        </p:tgtEl>
                                        <p:attrNameLst>
                                          <p:attrName>style.visibility</p:attrName>
                                        </p:attrNameLst>
                                      </p:cBhvr>
                                      <p:to>
                                        <p:strVal val="hidden"/>
                                      </p:to>
                                    </p:set>
                                    <p:audio>
                                      <p:cMediaNode>
                                        <p:cTn display="0" masterRel="sameClick">
                                          <p:stCondLst>
                                            <p:cond evt="begin" delay="0">
                                              <p:tn val="130"/>
                                            </p:cond>
                                          </p:stCondLst>
                                          <p:endCondLst>
                                            <p:cond evt="onStopAudio" delay="0">
                                              <p:tgtEl>
                                                <p:sldTgt/>
                                              </p:tgtEl>
                                            </p:cond>
                                          </p:endCondLst>
                                        </p:cTn>
                                        <p:tgtEl>
                                          <p:sndTgt r:embed="rId2" name="camera.wav"/>
                                        </p:tgtEl>
                                      </p:cMediaNode>
                                    </p:audio>
                                  </p:subTnLst>
                                </p:cTn>
                              </p:par>
                            </p:childTnLst>
                          </p:cTn>
                        </p:par>
                      </p:childTnLst>
                    </p:cTn>
                  </p:par>
                  <p:par>
                    <p:cTn id="133" fill="hold" nodeType="clickPar">
                      <p:stCondLst>
                        <p:cond delay="indefinite"/>
                      </p:stCondLst>
                      <p:childTnLst>
                        <p:par>
                          <p:cTn id="134" fill="hold" nodeType="withGroup">
                            <p:stCondLst>
                              <p:cond delay="0"/>
                            </p:stCondLst>
                            <p:childTnLst>
                              <p:par>
                                <p:cTn id="135" presetID="4" presetClass="entr" presetSubtype="16" fill="hold" grpId="0" nodeType="clickEffect">
                                  <p:stCondLst>
                                    <p:cond delay="0"/>
                                  </p:stCondLst>
                                  <p:childTnLst>
                                    <p:set>
                                      <p:cBhvr>
                                        <p:cTn id="136" dur="1" fill="hold">
                                          <p:stCondLst>
                                            <p:cond delay="0"/>
                                          </p:stCondLst>
                                        </p:cTn>
                                        <p:tgtEl>
                                          <p:spTgt spid="99403"/>
                                        </p:tgtEl>
                                        <p:attrNameLst>
                                          <p:attrName>style.visibility</p:attrName>
                                        </p:attrNameLst>
                                      </p:cBhvr>
                                      <p:to>
                                        <p:strVal val="visible"/>
                                      </p:to>
                                    </p:set>
                                    <p:animEffect transition="in" filter="box(in)">
                                      <p:cBhvr>
                                        <p:cTn id="137" dur="500"/>
                                        <p:tgtEl>
                                          <p:spTgt spid="99403"/>
                                        </p:tgtEl>
                                      </p:cBhvr>
                                    </p:animEffect>
                                  </p:childTnLst>
                                  <p:subTnLst>
                                    <p:audio>
                                      <p:cMediaNode>
                                        <p:cTn display="0" masterRel="sameClick">
                                          <p:stCondLst>
                                            <p:cond evt="begin" delay="0">
                                              <p:tn val="135"/>
                                            </p:cond>
                                          </p:stCondLst>
                                          <p:endCondLst>
                                            <p:cond evt="onStopAudio" delay="0">
                                              <p:tgtEl>
                                                <p:sldTgt/>
                                              </p:tgtEl>
                                            </p:cond>
                                          </p:endCondLst>
                                        </p:cTn>
                                        <p:tgtEl>
                                          <p:sndTgt r:embed="rId2" name="camera.wav"/>
                                        </p:tgtEl>
                                      </p:cMediaNode>
                                    </p:audio>
                                  </p:subTnLst>
                                </p:cTn>
                              </p:par>
                            </p:childTnLst>
                          </p:cTn>
                        </p:par>
                      </p:childTnLst>
                    </p:cTn>
                  </p:par>
                  <p:par>
                    <p:cTn id="138" fill="hold" nodeType="clickPar">
                      <p:stCondLst>
                        <p:cond delay="indefinite"/>
                      </p:stCondLst>
                      <p:childTnLst>
                        <p:par>
                          <p:cTn id="139" fill="hold" nodeType="withGroup">
                            <p:stCondLst>
                              <p:cond delay="0"/>
                            </p:stCondLst>
                            <p:childTnLst>
                              <p:par>
                                <p:cTn id="140" presetID="4" presetClass="entr" presetSubtype="16" fill="hold" grpId="0" nodeType="clickEffect">
                                  <p:stCondLst>
                                    <p:cond delay="0"/>
                                  </p:stCondLst>
                                  <p:childTnLst>
                                    <p:set>
                                      <p:cBhvr>
                                        <p:cTn id="141" dur="1" fill="hold">
                                          <p:stCondLst>
                                            <p:cond delay="0"/>
                                          </p:stCondLst>
                                        </p:cTn>
                                        <p:tgtEl>
                                          <p:spTgt spid="99399"/>
                                        </p:tgtEl>
                                        <p:attrNameLst>
                                          <p:attrName>style.visibility</p:attrName>
                                        </p:attrNameLst>
                                      </p:cBhvr>
                                      <p:to>
                                        <p:strVal val="visible"/>
                                      </p:to>
                                    </p:set>
                                    <p:animEffect transition="in" filter="box(in)">
                                      <p:cBhvr>
                                        <p:cTn id="142" dur="500"/>
                                        <p:tgtEl>
                                          <p:spTgt spid="99399"/>
                                        </p:tgtEl>
                                      </p:cBhvr>
                                    </p:animEffect>
                                  </p:childTnLst>
                                  <p:subTnLst>
                                    <p:audio>
                                      <p:cMediaNode>
                                        <p:cTn display="0" masterRel="sameClick">
                                          <p:stCondLst>
                                            <p:cond evt="begin" delay="0">
                                              <p:tn val="140"/>
                                            </p:cond>
                                          </p:stCondLst>
                                          <p:endCondLst>
                                            <p:cond evt="onStopAudio" delay="0">
                                              <p:tgtEl>
                                                <p:sldTgt/>
                                              </p:tgtEl>
                                            </p:cond>
                                          </p:endCondLst>
                                        </p:cTn>
                                        <p:tgtEl>
                                          <p:sndTgt r:embed="rId2" name="camera.wav"/>
                                        </p:tgtEl>
                                      </p:cMediaNode>
                                    </p:audio>
                                  </p:subTnLst>
                                </p:cTn>
                              </p:par>
                            </p:childTnLst>
                          </p:cTn>
                        </p:par>
                      </p:childTnLst>
                    </p:cTn>
                  </p:par>
                  <p:par>
                    <p:cTn id="143" fill="hold" nodeType="clickPar">
                      <p:stCondLst>
                        <p:cond delay="indefinite"/>
                      </p:stCondLst>
                      <p:childTnLst>
                        <p:par>
                          <p:cTn id="144" fill="hold" nodeType="withGroup">
                            <p:stCondLst>
                              <p:cond delay="0"/>
                            </p:stCondLst>
                            <p:childTnLst>
                              <p:par>
                                <p:cTn id="145" presetID="18" presetClass="entr" presetSubtype="6" fill="hold" nodeType="clickEffect">
                                  <p:stCondLst>
                                    <p:cond delay="0"/>
                                  </p:stCondLst>
                                  <p:childTnLst>
                                    <p:set>
                                      <p:cBhvr>
                                        <p:cTn id="146" dur="1" fill="hold">
                                          <p:stCondLst>
                                            <p:cond delay="0"/>
                                          </p:stCondLst>
                                        </p:cTn>
                                        <p:tgtEl>
                                          <p:spTgt spid="99407"/>
                                        </p:tgtEl>
                                        <p:attrNameLst>
                                          <p:attrName>style.visibility</p:attrName>
                                        </p:attrNameLst>
                                      </p:cBhvr>
                                      <p:to>
                                        <p:strVal val="visible"/>
                                      </p:to>
                                    </p:set>
                                    <p:animEffect transition="in" filter="strips(downRight)">
                                      <p:cBhvr>
                                        <p:cTn id="147" dur="500"/>
                                        <p:tgtEl>
                                          <p:spTgt spid="99407"/>
                                        </p:tgtEl>
                                      </p:cBhvr>
                                    </p:animEffect>
                                  </p:childTnLst>
                                  <p:subTnLst>
                                    <p:set>
                                      <p:cBhvr override="childStyle">
                                        <p:cTn dur="1" fill="hold" display="0" masterRel="nextClick" afterEffect="1"/>
                                        <p:tgtEl>
                                          <p:spTgt spid="99407"/>
                                        </p:tgtEl>
                                        <p:attrNameLst>
                                          <p:attrName>style.visibility</p:attrName>
                                        </p:attrNameLst>
                                      </p:cBhvr>
                                      <p:to>
                                        <p:strVal val="hidden"/>
                                      </p:to>
                                    </p:set>
                                    <p:audio>
                                      <p:cMediaNode>
                                        <p:cTn display="0" masterRel="sameClick">
                                          <p:stCondLst>
                                            <p:cond evt="begin" delay="0">
                                              <p:tn val="145"/>
                                            </p:cond>
                                          </p:stCondLst>
                                          <p:endCondLst>
                                            <p:cond evt="onStopAudio" delay="0">
                                              <p:tgtEl>
                                                <p:sldTgt/>
                                              </p:tgtEl>
                                            </p:cond>
                                          </p:endCondLst>
                                        </p:cTn>
                                        <p:tgtEl>
                                          <p:sndTgt r:embed="rId2" name="camera.wav"/>
                                        </p:tgtEl>
                                      </p:cMediaNode>
                                    </p:audio>
                                  </p:subTnLst>
                                </p:cTn>
                              </p:par>
                            </p:childTnLst>
                          </p:cTn>
                        </p:par>
                      </p:childTnLst>
                    </p:cTn>
                  </p:par>
                  <p:par>
                    <p:cTn id="148" fill="hold" nodeType="clickPar">
                      <p:stCondLst>
                        <p:cond delay="indefinite"/>
                      </p:stCondLst>
                      <p:childTnLst>
                        <p:par>
                          <p:cTn id="149" fill="hold" nodeType="withGroup">
                            <p:stCondLst>
                              <p:cond delay="0"/>
                            </p:stCondLst>
                            <p:childTnLst>
                              <p:par>
                                <p:cTn id="150" presetID="4" presetClass="entr" presetSubtype="16" fill="hold" grpId="0" nodeType="clickEffect">
                                  <p:stCondLst>
                                    <p:cond delay="0"/>
                                  </p:stCondLst>
                                  <p:childTnLst>
                                    <p:set>
                                      <p:cBhvr>
                                        <p:cTn id="151" dur="1" fill="hold">
                                          <p:stCondLst>
                                            <p:cond delay="0"/>
                                          </p:stCondLst>
                                        </p:cTn>
                                        <p:tgtEl>
                                          <p:spTgt spid="99410"/>
                                        </p:tgtEl>
                                        <p:attrNameLst>
                                          <p:attrName>style.visibility</p:attrName>
                                        </p:attrNameLst>
                                      </p:cBhvr>
                                      <p:to>
                                        <p:strVal val="visible"/>
                                      </p:to>
                                    </p:set>
                                    <p:animEffect transition="in" filter="box(in)">
                                      <p:cBhvr>
                                        <p:cTn id="152" dur="500"/>
                                        <p:tgtEl>
                                          <p:spTgt spid="99410"/>
                                        </p:tgtEl>
                                      </p:cBhvr>
                                    </p:animEffect>
                                  </p:childTnLst>
                                  <p:subTnLst>
                                    <p:audio>
                                      <p:cMediaNode>
                                        <p:cTn display="0" masterRel="sameClick">
                                          <p:stCondLst>
                                            <p:cond evt="begin" delay="0">
                                              <p:tn val="150"/>
                                            </p:cond>
                                          </p:stCondLst>
                                          <p:endCondLst>
                                            <p:cond evt="onStopAudio" delay="0">
                                              <p:tgtEl>
                                                <p:sldTgt/>
                                              </p:tgtEl>
                                            </p:cond>
                                          </p:endCondLst>
                                        </p:cTn>
                                        <p:tgtEl>
                                          <p:sndTgt r:embed="rId2" name="camera.wav"/>
                                        </p:tgtEl>
                                      </p:cMediaNode>
                                    </p:audio>
                                  </p:subTnLst>
                                </p:cTn>
                              </p:par>
                            </p:childTnLst>
                          </p:cTn>
                        </p:par>
                      </p:childTnLst>
                    </p:cTn>
                  </p:par>
                  <p:par>
                    <p:cTn id="153" fill="hold" nodeType="clickPar">
                      <p:stCondLst>
                        <p:cond delay="indefinite"/>
                      </p:stCondLst>
                      <p:childTnLst>
                        <p:par>
                          <p:cTn id="154" fill="hold" nodeType="withGroup">
                            <p:stCondLst>
                              <p:cond delay="0"/>
                            </p:stCondLst>
                            <p:childTnLst>
                              <p:par>
                                <p:cTn id="155" presetID="4" presetClass="entr" presetSubtype="16" fill="hold" grpId="0" nodeType="clickEffect">
                                  <p:stCondLst>
                                    <p:cond delay="0"/>
                                  </p:stCondLst>
                                  <p:childTnLst>
                                    <p:set>
                                      <p:cBhvr>
                                        <p:cTn id="156" dur="1" fill="hold">
                                          <p:stCondLst>
                                            <p:cond delay="0"/>
                                          </p:stCondLst>
                                        </p:cTn>
                                        <p:tgtEl>
                                          <p:spTgt spid="99397"/>
                                        </p:tgtEl>
                                        <p:attrNameLst>
                                          <p:attrName>style.visibility</p:attrName>
                                        </p:attrNameLst>
                                      </p:cBhvr>
                                      <p:to>
                                        <p:strVal val="visible"/>
                                      </p:to>
                                    </p:set>
                                    <p:animEffect transition="in" filter="box(in)">
                                      <p:cBhvr>
                                        <p:cTn id="157" dur="500"/>
                                        <p:tgtEl>
                                          <p:spTgt spid="99397"/>
                                        </p:tgtEl>
                                      </p:cBhvr>
                                    </p:animEffect>
                                  </p:childTnLst>
                                  <p:subTnLst>
                                    <p:audio>
                                      <p:cMediaNode>
                                        <p:cTn display="0" masterRel="sameClick">
                                          <p:stCondLst>
                                            <p:cond evt="begin" delay="0">
                                              <p:tn val="155"/>
                                            </p:cond>
                                          </p:stCondLst>
                                          <p:endCondLst>
                                            <p:cond evt="onStopAudio" delay="0">
                                              <p:tgtEl>
                                                <p:sldTgt/>
                                              </p:tgtEl>
                                            </p:cond>
                                          </p:endCondLst>
                                        </p:cTn>
                                        <p:tgtEl>
                                          <p:sndTgt r:embed="rId2" name="camera.wav"/>
                                        </p:tgtEl>
                                      </p:cMediaNode>
                                    </p:audio>
                                  </p:subTnLst>
                                </p:cTn>
                              </p:par>
                            </p:childTnLst>
                          </p:cTn>
                        </p:par>
                      </p:childTnLst>
                    </p:cTn>
                  </p:par>
                  <p:par>
                    <p:cTn id="158" fill="hold" nodeType="clickPar">
                      <p:stCondLst>
                        <p:cond delay="indefinite"/>
                      </p:stCondLst>
                      <p:childTnLst>
                        <p:par>
                          <p:cTn id="159" fill="hold" nodeType="withGroup">
                            <p:stCondLst>
                              <p:cond delay="0"/>
                            </p:stCondLst>
                            <p:childTnLst>
                              <p:par>
                                <p:cTn id="160" presetID="4" presetClass="entr" presetSubtype="32" fill="hold" nodeType="clickEffect">
                                  <p:stCondLst>
                                    <p:cond delay="0"/>
                                  </p:stCondLst>
                                  <p:childTnLst>
                                    <p:set>
                                      <p:cBhvr>
                                        <p:cTn id="161" dur="1" fill="hold">
                                          <p:stCondLst>
                                            <p:cond delay="0"/>
                                          </p:stCondLst>
                                        </p:cTn>
                                        <p:tgtEl>
                                          <p:spTgt spid="99334"/>
                                        </p:tgtEl>
                                        <p:attrNameLst>
                                          <p:attrName>style.visibility</p:attrName>
                                        </p:attrNameLst>
                                      </p:cBhvr>
                                      <p:to>
                                        <p:strVal val="visible"/>
                                      </p:to>
                                    </p:set>
                                    <p:animEffect transition="in" filter="box(out)">
                                      <p:cBhvr>
                                        <p:cTn id="162" dur="500"/>
                                        <p:tgtEl>
                                          <p:spTgt spid="99334"/>
                                        </p:tgtEl>
                                      </p:cBhvr>
                                    </p:animEffect>
                                  </p:childTnLst>
                                  <p:subTnLst>
                                    <p:audio>
                                      <p:cMediaNode>
                                        <p:cTn display="0" masterRel="sameClick">
                                          <p:stCondLst>
                                            <p:cond evt="begin" delay="0">
                                              <p:tn val="160"/>
                                            </p:cond>
                                          </p:stCondLst>
                                          <p:endCondLst>
                                            <p:cond evt="onStopAudio" delay="0">
                                              <p:tgtEl>
                                                <p:sldTgt/>
                                              </p:tgtEl>
                                            </p:cond>
                                          </p:endCondLst>
                                        </p:cTn>
                                        <p:tgtEl>
                                          <p:sndTgt r:embed="rId2" name="camera.wav"/>
                                        </p:tgtEl>
                                      </p:cMediaNode>
                                    </p:audio>
                                  </p:subTnLst>
                                </p:cTn>
                              </p:par>
                            </p:childTnLst>
                          </p:cTn>
                        </p:par>
                      </p:childTnLst>
                    </p:cTn>
                  </p:par>
                  <p:par>
                    <p:cTn id="163" fill="hold" nodeType="clickPar">
                      <p:stCondLst>
                        <p:cond delay="indefinite"/>
                      </p:stCondLst>
                      <p:childTnLst>
                        <p:par>
                          <p:cTn id="164" fill="hold" nodeType="withGroup">
                            <p:stCondLst>
                              <p:cond delay="0"/>
                            </p:stCondLst>
                            <p:childTnLst>
                              <p:par>
                                <p:cTn id="165" presetID="18" presetClass="entr" presetSubtype="6" fill="hold" nodeType="clickEffect">
                                  <p:stCondLst>
                                    <p:cond delay="0"/>
                                  </p:stCondLst>
                                  <p:childTnLst>
                                    <p:set>
                                      <p:cBhvr>
                                        <p:cTn id="166" dur="1" fill="hold">
                                          <p:stCondLst>
                                            <p:cond delay="0"/>
                                          </p:stCondLst>
                                        </p:cTn>
                                        <p:tgtEl>
                                          <p:spTgt spid="99411"/>
                                        </p:tgtEl>
                                        <p:attrNameLst>
                                          <p:attrName>style.visibility</p:attrName>
                                        </p:attrNameLst>
                                      </p:cBhvr>
                                      <p:to>
                                        <p:strVal val="visible"/>
                                      </p:to>
                                    </p:set>
                                    <p:animEffect transition="in" filter="strips(downRight)">
                                      <p:cBhvr>
                                        <p:cTn id="167" dur="500"/>
                                        <p:tgtEl>
                                          <p:spTgt spid="99411"/>
                                        </p:tgtEl>
                                      </p:cBhvr>
                                    </p:animEffect>
                                  </p:childTnLst>
                                  <p:subTnLst>
                                    <p:set>
                                      <p:cBhvr override="childStyle">
                                        <p:cTn dur="1" fill="hold" display="0" masterRel="nextClick" afterEffect="1"/>
                                        <p:tgtEl>
                                          <p:spTgt spid="99411"/>
                                        </p:tgtEl>
                                        <p:attrNameLst>
                                          <p:attrName>style.visibility</p:attrName>
                                        </p:attrNameLst>
                                      </p:cBhvr>
                                      <p:to>
                                        <p:strVal val="hidden"/>
                                      </p:to>
                                    </p:set>
                                    <p:audio>
                                      <p:cMediaNode>
                                        <p:cTn display="0" masterRel="sameClick">
                                          <p:stCondLst>
                                            <p:cond evt="begin" delay="0">
                                              <p:tn val="165"/>
                                            </p:cond>
                                          </p:stCondLst>
                                          <p:endCondLst>
                                            <p:cond evt="onStopAudio" delay="0">
                                              <p:tgtEl>
                                                <p:sldTgt/>
                                              </p:tgtEl>
                                            </p:cond>
                                          </p:endCondLst>
                                        </p:cTn>
                                        <p:tgtEl>
                                          <p:sndTgt r:embed="rId2" name="camera.wav"/>
                                        </p:tgtEl>
                                      </p:cMediaNode>
                                    </p:audio>
                                  </p:subTnLst>
                                </p:cTn>
                              </p:par>
                            </p:childTnLst>
                          </p:cTn>
                        </p:par>
                      </p:childTnLst>
                    </p:cTn>
                  </p:par>
                  <p:par>
                    <p:cTn id="168" fill="hold" nodeType="clickPar">
                      <p:stCondLst>
                        <p:cond delay="indefinite"/>
                      </p:stCondLst>
                      <p:childTnLst>
                        <p:par>
                          <p:cTn id="169" fill="hold" nodeType="withGroup">
                            <p:stCondLst>
                              <p:cond delay="0"/>
                            </p:stCondLst>
                            <p:childTnLst>
                              <p:par>
                                <p:cTn id="170" presetID="18" presetClass="entr" presetSubtype="6" fill="hold" nodeType="clickEffect">
                                  <p:stCondLst>
                                    <p:cond delay="0"/>
                                  </p:stCondLst>
                                  <p:childTnLst>
                                    <p:set>
                                      <p:cBhvr>
                                        <p:cTn id="171" dur="1" fill="hold">
                                          <p:stCondLst>
                                            <p:cond delay="0"/>
                                          </p:stCondLst>
                                        </p:cTn>
                                        <p:tgtEl>
                                          <p:spTgt spid="99414"/>
                                        </p:tgtEl>
                                        <p:attrNameLst>
                                          <p:attrName>style.visibility</p:attrName>
                                        </p:attrNameLst>
                                      </p:cBhvr>
                                      <p:to>
                                        <p:strVal val="visible"/>
                                      </p:to>
                                    </p:set>
                                    <p:animEffect transition="in" filter="strips(downRight)">
                                      <p:cBhvr>
                                        <p:cTn id="172" dur="500"/>
                                        <p:tgtEl>
                                          <p:spTgt spid="99414"/>
                                        </p:tgtEl>
                                      </p:cBhvr>
                                    </p:animEffect>
                                  </p:childTnLst>
                                  <p:subTnLst>
                                    <p:set>
                                      <p:cBhvr override="childStyle">
                                        <p:cTn dur="1" fill="hold" display="0" masterRel="nextClick" afterEffect="1"/>
                                        <p:tgtEl>
                                          <p:spTgt spid="99414"/>
                                        </p:tgtEl>
                                        <p:attrNameLst>
                                          <p:attrName>style.visibility</p:attrName>
                                        </p:attrNameLst>
                                      </p:cBhvr>
                                      <p:to>
                                        <p:strVal val="hidden"/>
                                      </p:to>
                                    </p:set>
                                    <p:audio>
                                      <p:cMediaNode>
                                        <p:cTn display="0" masterRel="sameClick">
                                          <p:stCondLst>
                                            <p:cond evt="begin" delay="0">
                                              <p:tn val="170"/>
                                            </p:cond>
                                          </p:stCondLst>
                                          <p:endCondLst>
                                            <p:cond evt="onStopAudio" delay="0">
                                              <p:tgtEl>
                                                <p:sldTgt/>
                                              </p:tgtEl>
                                            </p:cond>
                                          </p:endCondLst>
                                        </p:cTn>
                                        <p:tgtEl>
                                          <p:sndTgt r:embed="rId2" name="camera.wav"/>
                                        </p:tgtEl>
                                      </p:cMediaNode>
                                    </p:audio>
                                  </p:subTnLst>
                                </p:cTn>
                              </p:par>
                            </p:childTnLst>
                          </p:cTn>
                        </p:par>
                      </p:childTnLst>
                    </p:cTn>
                  </p:par>
                  <p:par>
                    <p:cTn id="173" fill="hold" nodeType="clickPar">
                      <p:stCondLst>
                        <p:cond delay="indefinite"/>
                      </p:stCondLst>
                      <p:childTnLst>
                        <p:par>
                          <p:cTn id="174" fill="hold" nodeType="withGroup">
                            <p:stCondLst>
                              <p:cond delay="0"/>
                            </p:stCondLst>
                            <p:childTnLst>
                              <p:par>
                                <p:cTn id="175" presetID="18" presetClass="entr" presetSubtype="6" fill="hold" nodeType="clickEffect">
                                  <p:stCondLst>
                                    <p:cond delay="0"/>
                                  </p:stCondLst>
                                  <p:childTnLst>
                                    <p:set>
                                      <p:cBhvr>
                                        <p:cTn id="176" dur="1" fill="hold">
                                          <p:stCondLst>
                                            <p:cond delay="0"/>
                                          </p:stCondLst>
                                        </p:cTn>
                                        <p:tgtEl>
                                          <p:spTgt spid="99417"/>
                                        </p:tgtEl>
                                        <p:attrNameLst>
                                          <p:attrName>style.visibility</p:attrName>
                                        </p:attrNameLst>
                                      </p:cBhvr>
                                      <p:to>
                                        <p:strVal val="visible"/>
                                      </p:to>
                                    </p:set>
                                    <p:animEffect transition="in" filter="strips(downRight)">
                                      <p:cBhvr>
                                        <p:cTn id="177" dur="500"/>
                                        <p:tgtEl>
                                          <p:spTgt spid="99417"/>
                                        </p:tgtEl>
                                      </p:cBhvr>
                                    </p:animEffect>
                                  </p:childTnLst>
                                  <p:subTnLst>
                                    <p:set>
                                      <p:cBhvr override="childStyle">
                                        <p:cTn dur="1" fill="hold" display="0" masterRel="nextClick" afterEffect="1"/>
                                        <p:tgtEl>
                                          <p:spTgt spid="99417"/>
                                        </p:tgtEl>
                                        <p:attrNameLst>
                                          <p:attrName>style.visibility</p:attrName>
                                        </p:attrNameLst>
                                      </p:cBhvr>
                                      <p:to>
                                        <p:strVal val="hidden"/>
                                      </p:to>
                                    </p:set>
                                    <p:audio>
                                      <p:cMediaNode>
                                        <p:cTn display="0" masterRel="sameClick">
                                          <p:stCondLst>
                                            <p:cond evt="begin" delay="0">
                                              <p:tn val="175"/>
                                            </p:cond>
                                          </p:stCondLst>
                                          <p:endCondLst>
                                            <p:cond evt="onStopAudio" delay="0">
                                              <p:tgtEl>
                                                <p:sldTgt/>
                                              </p:tgtEl>
                                            </p:cond>
                                          </p:endCondLst>
                                        </p:cTn>
                                        <p:tgtEl>
                                          <p:sndTgt r:embed="rId2" name="camera.wav"/>
                                        </p:tgtEl>
                                      </p:cMediaNode>
                                    </p:audio>
                                  </p:subTnLst>
                                </p:cTn>
                              </p:par>
                            </p:childTnLst>
                          </p:cTn>
                        </p:par>
                      </p:childTnLst>
                    </p:cTn>
                  </p:par>
                  <p:par>
                    <p:cTn id="178" fill="hold" nodeType="clickPar">
                      <p:stCondLst>
                        <p:cond delay="indefinite"/>
                      </p:stCondLst>
                      <p:childTnLst>
                        <p:par>
                          <p:cTn id="179" fill="hold" nodeType="withGroup">
                            <p:stCondLst>
                              <p:cond delay="0"/>
                            </p:stCondLst>
                            <p:childTnLst>
                              <p:par>
                                <p:cTn id="180" presetID="4" presetClass="entr" presetSubtype="16" fill="hold" grpId="0" nodeType="clickEffect">
                                  <p:stCondLst>
                                    <p:cond delay="0"/>
                                  </p:stCondLst>
                                  <p:childTnLst>
                                    <p:set>
                                      <p:cBhvr>
                                        <p:cTn id="181" dur="1" fill="hold">
                                          <p:stCondLst>
                                            <p:cond delay="0"/>
                                          </p:stCondLst>
                                        </p:cTn>
                                        <p:tgtEl>
                                          <p:spTgt spid="99420"/>
                                        </p:tgtEl>
                                        <p:attrNameLst>
                                          <p:attrName>style.visibility</p:attrName>
                                        </p:attrNameLst>
                                      </p:cBhvr>
                                      <p:to>
                                        <p:strVal val="visible"/>
                                      </p:to>
                                    </p:set>
                                    <p:animEffect transition="in" filter="box(in)">
                                      <p:cBhvr>
                                        <p:cTn id="182" dur="500"/>
                                        <p:tgtEl>
                                          <p:spTgt spid="99420"/>
                                        </p:tgtEl>
                                      </p:cBhvr>
                                    </p:animEffect>
                                  </p:childTnLst>
                                  <p:subTnLst>
                                    <p:audio>
                                      <p:cMediaNode>
                                        <p:cTn display="0" masterRel="sameClick">
                                          <p:stCondLst>
                                            <p:cond evt="begin" delay="0">
                                              <p:tn val="180"/>
                                            </p:cond>
                                          </p:stCondLst>
                                          <p:endCondLst>
                                            <p:cond evt="onStopAudio" delay="0">
                                              <p:tgtEl>
                                                <p:sldTgt/>
                                              </p:tgtEl>
                                            </p:cond>
                                          </p:endCondLst>
                                        </p:cTn>
                                        <p:tgtEl>
                                          <p:sndTgt r:embed="rId2" name="camera.wav"/>
                                        </p:tgtEl>
                                      </p:cMediaNode>
                                    </p:audio>
                                  </p:subTnLst>
                                </p:cTn>
                              </p:par>
                            </p:childTnLst>
                          </p:cTn>
                        </p:par>
                      </p:childTnLst>
                    </p:cTn>
                  </p:par>
                  <p:par>
                    <p:cTn id="183" fill="hold" nodeType="clickPar">
                      <p:stCondLst>
                        <p:cond delay="indefinite"/>
                      </p:stCondLst>
                      <p:childTnLst>
                        <p:par>
                          <p:cTn id="184" fill="hold" nodeType="withGroup">
                            <p:stCondLst>
                              <p:cond delay="0"/>
                            </p:stCondLst>
                            <p:childTnLst>
                              <p:par>
                                <p:cTn id="185" presetID="4" presetClass="entr" presetSubtype="16" fill="hold" grpId="0" nodeType="clickEffect">
                                  <p:stCondLst>
                                    <p:cond delay="0"/>
                                  </p:stCondLst>
                                  <p:childTnLst>
                                    <p:set>
                                      <p:cBhvr>
                                        <p:cTn id="186" dur="1" fill="hold">
                                          <p:stCondLst>
                                            <p:cond delay="0"/>
                                          </p:stCondLst>
                                        </p:cTn>
                                        <p:tgtEl>
                                          <p:spTgt spid="99421"/>
                                        </p:tgtEl>
                                        <p:attrNameLst>
                                          <p:attrName>style.visibility</p:attrName>
                                        </p:attrNameLst>
                                      </p:cBhvr>
                                      <p:to>
                                        <p:strVal val="visible"/>
                                      </p:to>
                                    </p:set>
                                    <p:animEffect transition="in" filter="box(in)">
                                      <p:cBhvr>
                                        <p:cTn id="187" dur="500"/>
                                        <p:tgtEl>
                                          <p:spTgt spid="99421"/>
                                        </p:tgtEl>
                                      </p:cBhvr>
                                    </p:animEffect>
                                  </p:childTnLst>
                                  <p:subTnLst>
                                    <p:audio>
                                      <p:cMediaNode>
                                        <p:cTn display="0" masterRel="sameClick">
                                          <p:stCondLst>
                                            <p:cond evt="begin" delay="0">
                                              <p:tn val="185"/>
                                            </p:cond>
                                          </p:stCondLst>
                                          <p:endCondLst>
                                            <p:cond evt="onStopAudio" delay="0">
                                              <p:tgtEl>
                                                <p:sldTgt/>
                                              </p:tgtEl>
                                            </p:cond>
                                          </p:endCondLst>
                                        </p:cTn>
                                        <p:tgtEl>
                                          <p:sndTgt r:embed="rId2" name="camera.wav"/>
                                        </p:tgtEl>
                                      </p:cMediaNode>
                                    </p:audio>
                                  </p:subTnLst>
                                </p:cTn>
                              </p:par>
                            </p:childTnLst>
                          </p:cTn>
                        </p:par>
                      </p:childTnLst>
                    </p:cTn>
                  </p:par>
                  <p:par>
                    <p:cTn id="188" fill="hold" nodeType="clickPar">
                      <p:stCondLst>
                        <p:cond delay="indefinite"/>
                      </p:stCondLst>
                      <p:childTnLst>
                        <p:par>
                          <p:cTn id="189" fill="hold" nodeType="withGroup">
                            <p:stCondLst>
                              <p:cond delay="0"/>
                            </p:stCondLst>
                            <p:childTnLst>
                              <p:par>
                                <p:cTn id="190" presetID="18" presetClass="entr" presetSubtype="6" fill="hold" nodeType="clickEffect">
                                  <p:stCondLst>
                                    <p:cond delay="0"/>
                                  </p:stCondLst>
                                  <p:childTnLst>
                                    <p:set>
                                      <p:cBhvr>
                                        <p:cTn id="191" dur="1" fill="hold">
                                          <p:stCondLst>
                                            <p:cond delay="0"/>
                                          </p:stCondLst>
                                        </p:cTn>
                                        <p:tgtEl>
                                          <p:spTgt spid="99424"/>
                                        </p:tgtEl>
                                        <p:attrNameLst>
                                          <p:attrName>style.visibility</p:attrName>
                                        </p:attrNameLst>
                                      </p:cBhvr>
                                      <p:to>
                                        <p:strVal val="visible"/>
                                      </p:to>
                                    </p:set>
                                    <p:animEffect transition="in" filter="strips(downRight)">
                                      <p:cBhvr>
                                        <p:cTn id="192" dur="500"/>
                                        <p:tgtEl>
                                          <p:spTgt spid="99424"/>
                                        </p:tgtEl>
                                      </p:cBhvr>
                                    </p:animEffect>
                                  </p:childTnLst>
                                  <p:subTnLst>
                                    <p:set>
                                      <p:cBhvr override="childStyle">
                                        <p:cTn dur="1" fill="hold" display="0" masterRel="nextClick" afterEffect="1"/>
                                        <p:tgtEl>
                                          <p:spTgt spid="99424"/>
                                        </p:tgtEl>
                                        <p:attrNameLst>
                                          <p:attrName>style.visibility</p:attrName>
                                        </p:attrNameLst>
                                      </p:cBhvr>
                                      <p:to>
                                        <p:strVal val="hidden"/>
                                      </p:to>
                                    </p:set>
                                    <p:audio>
                                      <p:cMediaNode>
                                        <p:cTn display="0" masterRel="sameClick">
                                          <p:stCondLst>
                                            <p:cond evt="begin" delay="0">
                                              <p:tn val="190"/>
                                            </p:cond>
                                          </p:stCondLst>
                                          <p:endCondLst>
                                            <p:cond evt="onStopAudio" delay="0">
                                              <p:tgtEl>
                                                <p:sldTgt/>
                                              </p:tgtEl>
                                            </p:cond>
                                          </p:endCondLst>
                                        </p:cTn>
                                        <p:tgtEl>
                                          <p:sndTgt r:embed="rId2" name="camera.wav"/>
                                        </p:tgtEl>
                                      </p:cMediaNode>
                                    </p:audio>
                                  </p:subTnLst>
                                </p:cTn>
                              </p:par>
                            </p:childTnLst>
                          </p:cTn>
                        </p:par>
                      </p:childTnLst>
                    </p:cTn>
                  </p:par>
                  <p:par>
                    <p:cTn id="193" fill="hold" nodeType="clickPar">
                      <p:stCondLst>
                        <p:cond delay="indefinite"/>
                      </p:stCondLst>
                      <p:childTnLst>
                        <p:par>
                          <p:cTn id="194" fill="hold" nodeType="withGroup">
                            <p:stCondLst>
                              <p:cond delay="0"/>
                            </p:stCondLst>
                            <p:childTnLst>
                              <p:par>
                                <p:cTn id="195" presetID="4" presetClass="entr" presetSubtype="16" fill="hold" grpId="0" nodeType="clickEffect">
                                  <p:stCondLst>
                                    <p:cond delay="0"/>
                                  </p:stCondLst>
                                  <p:childTnLst>
                                    <p:set>
                                      <p:cBhvr>
                                        <p:cTn id="196" dur="1" fill="hold">
                                          <p:stCondLst>
                                            <p:cond delay="0"/>
                                          </p:stCondLst>
                                        </p:cTn>
                                        <p:tgtEl>
                                          <p:spTgt spid="99427"/>
                                        </p:tgtEl>
                                        <p:attrNameLst>
                                          <p:attrName>style.visibility</p:attrName>
                                        </p:attrNameLst>
                                      </p:cBhvr>
                                      <p:to>
                                        <p:strVal val="visible"/>
                                      </p:to>
                                    </p:set>
                                    <p:animEffect transition="in" filter="box(in)">
                                      <p:cBhvr>
                                        <p:cTn id="197" dur="500"/>
                                        <p:tgtEl>
                                          <p:spTgt spid="99427"/>
                                        </p:tgtEl>
                                      </p:cBhvr>
                                    </p:animEffect>
                                  </p:childTnLst>
                                  <p:subTnLst>
                                    <p:audio>
                                      <p:cMediaNode>
                                        <p:cTn display="0" masterRel="sameClick">
                                          <p:stCondLst>
                                            <p:cond evt="begin" delay="0">
                                              <p:tn val="195"/>
                                            </p:cond>
                                          </p:stCondLst>
                                          <p:endCondLst>
                                            <p:cond evt="onStopAudio" delay="0">
                                              <p:tgtEl>
                                                <p:sldTgt/>
                                              </p:tgtEl>
                                            </p:cond>
                                          </p:endCondLst>
                                        </p:cTn>
                                        <p:tgtEl>
                                          <p:sndTgt r:embed="rId2" name="camera.wav"/>
                                        </p:tgtEl>
                                      </p:cMediaNode>
                                    </p:audio>
                                  </p:subTnLst>
                                </p:cTn>
                              </p:par>
                            </p:childTnLst>
                          </p:cTn>
                        </p:par>
                      </p:childTnLst>
                    </p:cTn>
                  </p:par>
                  <p:par>
                    <p:cTn id="198" fill="hold" nodeType="clickPar">
                      <p:stCondLst>
                        <p:cond delay="indefinite"/>
                      </p:stCondLst>
                      <p:childTnLst>
                        <p:par>
                          <p:cTn id="199" fill="hold" nodeType="withGroup">
                            <p:stCondLst>
                              <p:cond delay="0"/>
                            </p:stCondLst>
                            <p:childTnLst>
                              <p:par>
                                <p:cTn id="200" presetID="4" presetClass="entr" presetSubtype="16" fill="hold" grpId="0" nodeType="clickEffect">
                                  <p:stCondLst>
                                    <p:cond delay="0"/>
                                  </p:stCondLst>
                                  <p:childTnLst>
                                    <p:set>
                                      <p:cBhvr>
                                        <p:cTn id="201" dur="1" fill="hold">
                                          <p:stCondLst>
                                            <p:cond delay="0"/>
                                          </p:stCondLst>
                                        </p:cTn>
                                        <p:tgtEl>
                                          <p:spTgt spid="99422"/>
                                        </p:tgtEl>
                                        <p:attrNameLst>
                                          <p:attrName>style.visibility</p:attrName>
                                        </p:attrNameLst>
                                      </p:cBhvr>
                                      <p:to>
                                        <p:strVal val="visible"/>
                                      </p:to>
                                    </p:set>
                                    <p:animEffect transition="in" filter="box(in)">
                                      <p:cBhvr>
                                        <p:cTn id="202" dur="500"/>
                                        <p:tgtEl>
                                          <p:spTgt spid="99422"/>
                                        </p:tgtEl>
                                      </p:cBhvr>
                                    </p:animEffect>
                                  </p:childTnLst>
                                  <p:subTnLst>
                                    <p:audio>
                                      <p:cMediaNode>
                                        <p:cTn display="0" masterRel="sameClick">
                                          <p:stCondLst>
                                            <p:cond evt="begin" delay="0">
                                              <p:tn val="200"/>
                                            </p:cond>
                                          </p:stCondLst>
                                          <p:endCondLst>
                                            <p:cond evt="onStopAudio" delay="0">
                                              <p:tgtEl>
                                                <p:sldTgt/>
                                              </p:tgtEl>
                                            </p:cond>
                                          </p:endCondLst>
                                        </p:cTn>
                                        <p:tgtEl>
                                          <p:sndTgt r:embed="rId2" name="camera.wav"/>
                                        </p:tgtEl>
                                      </p:cMediaNode>
                                    </p:audio>
                                  </p:subTnLst>
                                </p:cTn>
                              </p:par>
                            </p:childTnLst>
                          </p:cTn>
                        </p:par>
                      </p:childTnLst>
                    </p:cTn>
                  </p:par>
                  <p:par>
                    <p:cTn id="203" fill="hold" nodeType="clickPar">
                      <p:stCondLst>
                        <p:cond delay="indefinite"/>
                      </p:stCondLst>
                      <p:childTnLst>
                        <p:par>
                          <p:cTn id="204" fill="hold" nodeType="withGroup">
                            <p:stCondLst>
                              <p:cond delay="0"/>
                            </p:stCondLst>
                            <p:childTnLst>
                              <p:par>
                                <p:cTn id="205" presetID="18" presetClass="entr" presetSubtype="6" fill="hold" nodeType="clickEffect">
                                  <p:stCondLst>
                                    <p:cond delay="0"/>
                                  </p:stCondLst>
                                  <p:childTnLst>
                                    <p:set>
                                      <p:cBhvr>
                                        <p:cTn id="206" dur="1" fill="hold">
                                          <p:stCondLst>
                                            <p:cond delay="0"/>
                                          </p:stCondLst>
                                        </p:cTn>
                                        <p:tgtEl>
                                          <p:spTgt spid="99428"/>
                                        </p:tgtEl>
                                        <p:attrNameLst>
                                          <p:attrName>style.visibility</p:attrName>
                                        </p:attrNameLst>
                                      </p:cBhvr>
                                      <p:to>
                                        <p:strVal val="visible"/>
                                      </p:to>
                                    </p:set>
                                    <p:animEffect transition="in" filter="strips(downRight)">
                                      <p:cBhvr>
                                        <p:cTn id="207" dur="500"/>
                                        <p:tgtEl>
                                          <p:spTgt spid="99428"/>
                                        </p:tgtEl>
                                      </p:cBhvr>
                                    </p:animEffect>
                                  </p:childTnLst>
                                  <p:subTnLst>
                                    <p:set>
                                      <p:cBhvr override="childStyle">
                                        <p:cTn dur="1" fill="hold" display="0" masterRel="nextClick" afterEffect="1"/>
                                        <p:tgtEl>
                                          <p:spTgt spid="99428"/>
                                        </p:tgtEl>
                                        <p:attrNameLst>
                                          <p:attrName>style.visibility</p:attrName>
                                        </p:attrNameLst>
                                      </p:cBhvr>
                                      <p:to>
                                        <p:strVal val="hidden"/>
                                      </p:to>
                                    </p:set>
                                    <p:audio>
                                      <p:cMediaNode>
                                        <p:cTn display="0" masterRel="sameClick">
                                          <p:stCondLst>
                                            <p:cond evt="begin" delay="0">
                                              <p:tn val="205"/>
                                            </p:cond>
                                          </p:stCondLst>
                                          <p:endCondLst>
                                            <p:cond evt="onStopAudio" delay="0">
                                              <p:tgtEl>
                                                <p:sldTgt/>
                                              </p:tgtEl>
                                            </p:cond>
                                          </p:endCondLst>
                                        </p:cTn>
                                        <p:tgtEl>
                                          <p:sndTgt r:embed="rId2" name="camera.wav"/>
                                        </p:tgtEl>
                                      </p:cMediaNode>
                                    </p:audio>
                                  </p:subTnLst>
                                </p:cTn>
                              </p:par>
                            </p:childTnLst>
                          </p:cTn>
                        </p:par>
                      </p:childTnLst>
                    </p:cTn>
                  </p:par>
                  <p:par>
                    <p:cTn id="208" fill="hold" nodeType="clickPar">
                      <p:stCondLst>
                        <p:cond delay="indefinite"/>
                      </p:stCondLst>
                      <p:childTnLst>
                        <p:par>
                          <p:cTn id="209" fill="hold" nodeType="withGroup">
                            <p:stCondLst>
                              <p:cond delay="0"/>
                            </p:stCondLst>
                            <p:childTnLst>
                              <p:par>
                                <p:cTn id="210" presetID="4" presetClass="entr" presetSubtype="16" fill="hold" grpId="0" nodeType="clickEffect">
                                  <p:stCondLst>
                                    <p:cond delay="0"/>
                                  </p:stCondLst>
                                  <p:childTnLst>
                                    <p:set>
                                      <p:cBhvr>
                                        <p:cTn id="211" dur="1" fill="hold">
                                          <p:stCondLst>
                                            <p:cond delay="0"/>
                                          </p:stCondLst>
                                        </p:cTn>
                                        <p:tgtEl>
                                          <p:spTgt spid="99431"/>
                                        </p:tgtEl>
                                        <p:attrNameLst>
                                          <p:attrName>style.visibility</p:attrName>
                                        </p:attrNameLst>
                                      </p:cBhvr>
                                      <p:to>
                                        <p:strVal val="visible"/>
                                      </p:to>
                                    </p:set>
                                    <p:animEffect transition="in" filter="box(in)">
                                      <p:cBhvr>
                                        <p:cTn id="212" dur="500"/>
                                        <p:tgtEl>
                                          <p:spTgt spid="99431"/>
                                        </p:tgtEl>
                                      </p:cBhvr>
                                    </p:animEffect>
                                  </p:childTnLst>
                                  <p:subTnLst>
                                    <p:audio>
                                      <p:cMediaNode>
                                        <p:cTn display="0" masterRel="sameClick">
                                          <p:stCondLst>
                                            <p:cond evt="begin" delay="0">
                                              <p:tn val="210"/>
                                            </p:cond>
                                          </p:stCondLst>
                                          <p:endCondLst>
                                            <p:cond evt="onStopAudio" delay="0">
                                              <p:tgtEl>
                                                <p:sldTgt/>
                                              </p:tgtEl>
                                            </p:cond>
                                          </p:endCondLst>
                                        </p:cTn>
                                        <p:tgtEl>
                                          <p:sndTgt r:embed="rId2" name="camera.wav"/>
                                        </p:tgtEl>
                                      </p:cMediaNode>
                                    </p:audio>
                                  </p:subTnLst>
                                </p:cTn>
                              </p:par>
                            </p:childTnLst>
                          </p:cTn>
                        </p:par>
                      </p:childTnLst>
                    </p:cTn>
                  </p:par>
                  <p:par>
                    <p:cTn id="213" fill="hold" nodeType="clickPar">
                      <p:stCondLst>
                        <p:cond delay="indefinite"/>
                      </p:stCondLst>
                      <p:childTnLst>
                        <p:par>
                          <p:cTn id="214" fill="hold" nodeType="withGroup">
                            <p:stCondLst>
                              <p:cond delay="0"/>
                            </p:stCondLst>
                            <p:childTnLst>
                              <p:par>
                                <p:cTn id="215" presetID="4" presetClass="entr" presetSubtype="16" fill="hold" grpId="0" nodeType="clickEffect">
                                  <p:stCondLst>
                                    <p:cond delay="0"/>
                                  </p:stCondLst>
                                  <p:childTnLst>
                                    <p:set>
                                      <p:cBhvr>
                                        <p:cTn id="216" dur="1" fill="hold">
                                          <p:stCondLst>
                                            <p:cond delay="0"/>
                                          </p:stCondLst>
                                        </p:cTn>
                                        <p:tgtEl>
                                          <p:spTgt spid="99423"/>
                                        </p:tgtEl>
                                        <p:attrNameLst>
                                          <p:attrName>style.visibility</p:attrName>
                                        </p:attrNameLst>
                                      </p:cBhvr>
                                      <p:to>
                                        <p:strVal val="visible"/>
                                      </p:to>
                                    </p:set>
                                    <p:animEffect transition="in" filter="box(in)">
                                      <p:cBhvr>
                                        <p:cTn id="217" dur="500"/>
                                        <p:tgtEl>
                                          <p:spTgt spid="99423"/>
                                        </p:tgtEl>
                                      </p:cBhvr>
                                    </p:animEffect>
                                  </p:childTnLst>
                                  <p:subTnLst>
                                    <p:audio>
                                      <p:cMediaNode>
                                        <p:cTn display="0" masterRel="sameClick">
                                          <p:stCondLst>
                                            <p:cond evt="begin" delay="0">
                                              <p:tn val="215"/>
                                            </p:cond>
                                          </p:stCondLst>
                                          <p:endCondLst>
                                            <p:cond evt="onStopAudio" delay="0">
                                              <p:tgtEl>
                                                <p:sldTgt/>
                                              </p:tgtEl>
                                            </p:cond>
                                          </p:endCondLst>
                                        </p:cTn>
                                        <p:tgtEl>
                                          <p:sndTgt r:embed="rId2" name="camera.wav"/>
                                        </p:tgtEl>
                                      </p:cMediaNode>
                                    </p:audio>
                                  </p:subTnLst>
                                </p:cTn>
                              </p:par>
                            </p:childTnLst>
                          </p:cTn>
                        </p:par>
                      </p:childTnLst>
                    </p:cTn>
                  </p:par>
                  <p:par>
                    <p:cTn id="218" fill="hold" nodeType="clickPar">
                      <p:stCondLst>
                        <p:cond delay="indefinite"/>
                      </p:stCondLst>
                      <p:childTnLst>
                        <p:par>
                          <p:cTn id="219" fill="hold" nodeType="withGroup">
                            <p:stCondLst>
                              <p:cond delay="0"/>
                            </p:stCondLst>
                            <p:childTnLst>
                              <p:par>
                                <p:cTn id="220" presetID="4" presetClass="entr" presetSubtype="32" fill="hold" nodeType="clickEffect">
                                  <p:stCondLst>
                                    <p:cond delay="0"/>
                                  </p:stCondLst>
                                  <p:childTnLst>
                                    <p:set>
                                      <p:cBhvr>
                                        <p:cTn id="221" dur="1" fill="hold">
                                          <p:stCondLst>
                                            <p:cond delay="0"/>
                                          </p:stCondLst>
                                        </p:cTn>
                                        <p:tgtEl>
                                          <p:spTgt spid="99337"/>
                                        </p:tgtEl>
                                        <p:attrNameLst>
                                          <p:attrName>style.visibility</p:attrName>
                                        </p:attrNameLst>
                                      </p:cBhvr>
                                      <p:to>
                                        <p:strVal val="visible"/>
                                      </p:to>
                                    </p:set>
                                    <p:animEffect transition="in" filter="box(out)">
                                      <p:cBhvr>
                                        <p:cTn id="222" dur="500"/>
                                        <p:tgtEl>
                                          <p:spTgt spid="99337"/>
                                        </p:tgtEl>
                                      </p:cBhvr>
                                    </p:animEffect>
                                  </p:childTnLst>
                                  <p:subTnLst>
                                    <p:audio>
                                      <p:cMediaNode>
                                        <p:cTn display="0" masterRel="sameClick">
                                          <p:stCondLst>
                                            <p:cond evt="begin" delay="0">
                                              <p:tn val="220"/>
                                            </p:cond>
                                          </p:stCondLst>
                                          <p:endCondLst>
                                            <p:cond evt="onStopAudio" delay="0">
                                              <p:tgtEl>
                                                <p:sldTgt/>
                                              </p:tgtEl>
                                            </p:cond>
                                          </p:endCondLst>
                                        </p:cTn>
                                        <p:tgtEl>
                                          <p:sndTgt r:embed="rId2" name="camera.wav"/>
                                        </p:tgtEl>
                                      </p:cMediaNode>
                                    </p:audio>
                                  </p:subTnLst>
                                </p:cTn>
                              </p:par>
                            </p:childTnLst>
                          </p:cTn>
                        </p:par>
                      </p:childTnLst>
                    </p:cTn>
                  </p:par>
                  <p:par>
                    <p:cTn id="223" fill="hold" nodeType="clickPar">
                      <p:stCondLst>
                        <p:cond delay="indefinite"/>
                      </p:stCondLst>
                      <p:childTnLst>
                        <p:par>
                          <p:cTn id="224" fill="hold" nodeType="withGroup">
                            <p:stCondLst>
                              <p:cond delay="0"/>
                            </p:stCondLst>
                            <p:childTnLst>
                              <p:par>
                                <p:cTn id="225" presetID="18" presetClass="entr" presetSubtype="6" fill="hold" nodeType="clickEffect">
                                  <p:stCondLst>
                                    <p:cond delay="0"/>
                                  </p:stCondLst>
                                  <p:childTnLst>
                                    <p:set>
                                      <p:cBhvr>
                                        <p:cTn id="226" dur="1" fill="hold">
                                          <p:stCondLst>
                                            <p:cond delay="0"/>
                                          </p:stCondLst>
                                        </p:cTn>
                                        <p:tgtEl>
                                          <p:spTgt spid="99432"/>
                                        </p:tgtEl>
                                        <p:attrNameLst>
                                          <p:attrName>style.visibility</p:attrName>
                                        </p:attrNameLst>
                                      </p:cBhvr>
                                      <p:to>
                                        <p:strVal val="visible"/>
                                      </p:to>
                                    </p:set>
                                    <p:animEffect transition="in" filter="strips(downRight)">
                                      <p:cBhvr>
                                        <p:cTn id="227" dur="500"/>
                                        <p:tgtEl>
                                          <p:spTgt spid="99432"/>
                                        </p:tgtEl>
                                      </p:cBhvr>
                                    </p:animEffect>
                                  </p:childTnLst>
                                  <p:subTnLst>
                                    <p:set>
                                      <p:cBhvr override="childStyle">
                                        <p:cTn dur="1" fill="hold" display="0" masterRel="nextClick" afterEffect="1"/>
                                        <p:tgtEl>
                                          <p:spTgt spid="99432"/>
                                        </p:tgtEl>
                                        <p:attrNameLst>
                                          <p:attrName>style.visibility</p:attrName>
                                        </p:attrNameLst>
                                      </p:cBhvr>
                                      <p:to>
                                        <p:strVal val="hidden"/>
                                      </p:to>
                                    </p:set>
                                    <p:audio>
                                      <p:cMediaNode>
                                        <p:cTn display="0" masterRel="sameClick">
                                          <p:stCondLst>
                                            <p:cond evt="begin" delay="0">
                                              <p:tn val="225"/>
                                            </p:cond>
                                          </p:stCondLst>
                                          <p:endCondLst>
                                            <p:cond evt="onStopAudio" delay="0">
                                              <p:tgtEl>
                                                <p:sldTgt/>
                                              </p:tgtEl>
                                            </p:cond>
                                          </p:endCondLst>
                                        </p:cTn>
                                        <p:tgtEl>
                                          <p:sndTgt r:embed="rId2" name="camera.wav"/>
                                        </p:tgtEl>
                                      </p:cMediaNode>
                                    </p:audio>
                                  </p:subTnLst>
                                </p:cTn>
                              </p:par>
                            </p:childTnLst>
                          </p:cTn>
                        </p:par>
                      </p:childTnLst>
                    </p:cTn>
                  </p:par>
                  <p:par>
                    <p:cTn id="228" fill="hold" nodeType="clickPar">
                      <p:stCondLst>
                        <p:cond delay="indefinite"/>
                      </p:stCondLst>
                      <p:childTnLst>
                        <p:par>
                          <p:cTn id="229" fill="hold" nodeType="withGroup">
                            <p:stCondLst>
                              <p:cond delay="0"/>
                            </p:stCondLst>
                            <p:childTnLst>
                              <p:par>
                                <p:cTn id="230" presetID="18" presetClass="entr" presetSubtype="6" fill="hold" nodeType="clickEffect">
                                  <p:stCondLst>
                                    <p:cond delay="0"/>
                                  </p:stCondLst>
                                  <p:childTnLst>
                                    <p:set>
                                      <p:cBhvr>
                                        <p:cTn id="231" dur="1" fill="hold">
                                          <p:stCondLst>
                                            <p:cond delay="0"/>
                                          </p:stCondLst>
                                        </p:cTn>
                                        <p:tgtEl>
                                          <p:spTgt spid="99439"/>
                                        </p:tgtEl>
                                        <p:attrNameLst>
                                          <p:attrName>style.visibility</p:attrName>
                                        </p:attrNameLst>
                                      </p:cBhvr>
                                      <p:to>
                                        <p:strVal val="visible"/>
                                      </p:to>
                                    </p:set>
                                    <p:animEffect transition="in" filter="strips(downRight)">
                                      <p:cBhvr>
                                        <p:cTn id="232" dur="500"/>
                                        <p:tgtEl>
                                          <p:spTgt spid="99439"/>
                                        </p:tgtEl>
                                      </p:cBhvr>
                                    </p:animEffect>
                                  </p:childTnLst>
                                  <p:subTnLst>
                                    <p:set>
                                      <p:cBhvr override="childStyle">
                                        <p:cTn dur="1" fill="hold" display="0" masterRel="nextClick" afterEffect="1"/>
                                        <p:tgtEl>
                                          <p:spTgt spid="99439"/>
                                        </p:tgtEl>
                                        <p:attrNameLst>
                                          <p:attrName>style.visibility</p:attrName>
                                        </p:attrNameLst>
                                      </p:cBhvr>
                                      <p:to>
                                        <p:strVal val="hidden"/>
                                      </p:to>
                                    </p:set>
                                    <p:audio>
                                      <p:cMediaNode>
                                        <p:cTn display="0" masterRel="sameClick">
                                          <p:stCondLst>
                                            <p:cond evt="begin" delay="0">
                                              <p:tn val="230"/>
                                            </p:cond>
                                          </p:stCondLst>
                                          <p:endCondLst>
                                            <p:cond evt="onStopAudio" delay="0">
                                              <p:tgtEl>
                                                <p:sldTgt/>
                                              </p:tgtEl>
                                            </p:cond>
                                          </p:endCondLst>
                                        </p:cTn>
                                        <p:tgtEl>
                                          <p:sndTgt r:embed="rId2" name="camera.wav"/>
                                        </p:tgtEl>
                                      </p:cMediaNode>
                                    </p:audio>
                                  </p:subTnLst>
                                </p:cTn>
                              </p:par>
                            </p:childTnLst>
                          </p:cTn>
                        </p:par>
                      </p:childTnLst>
                    </p:cTn>
                  </p:par>
                  <p:par>
                    <p:cTn id="233" fill="hold" nodeType="clickPar">
                      <p:stCondLst>
                        <p:cond delay="indefinite"/>
                      </p:stCondLst>
                      <p:childTnLst>
                        <p:par>
                          <p:cTn id="234" fill="hold" nodeType="withGroup">
                            <p:stCondLst>
                              <p:cond delay="0"/>
                            </p:stCondLst>
                            <p:childTnLst>
                              <p:par>
                                <p:cTn id="235" presetID="4" presetClass="entr" presetSubtype="16" fill="hold" grpId="0" nodeType="clickEffect">
                                  <p:stCondLst>
                                    <p:cond delay="0"/>
                                  </p:stCondLst>
                                  <p:childTnLst>
                                    <p:set>
                                      <p:cBhvr>
                                        <p:cTn id="236" dur="1" fill="hold">
                                          <p:stCondLst>
                                            <p:cond delay="0"/>
                                          </p:stCondLst>
                                        </p:cTn>
                                        <p:tgtEl>
                                          <p:spTgt spid="99435"/>
                                        </p:tgtEl>
                                        <p:attrNameLst>
                                          <p:attrName>style.visibility</p:attrName>
                                        </p:attrNameLst>
                                      </p:cBhvr>
                                      <p:to>
                                        <p:strVal val="visible"/>
                                      </p:to>
                                    </p:set>
                                    <p:animEffect transition="in" filter="box(in)">
                                      <p:cBhvr>
                                        <p:cTn id="237" dur="500"/>
                                        <p:tgtEl>
                                          <p:spTgt spid="99435"/>
                                        </p:tgtEl>
                                      </p:cBhvr>
                                    </p:animEffect>
                                  </p:childTnLst>
                                  <p:subTnLst>
                                    <p:audio>
                                      <p:cMediaNode>
                                        <p:cTn display="0" masterRel="sameClick">
                                          <p:stCondLst>
                                            <p:cond evt="begin" delay="0">
                                              <p:tn val="235"/>
                                            </p:cond>
                                          </p:stCondLst>
                                          <p:endCondLst>
                                            <p:cond evt="onStopAudio" delay="0">
                                              <p:tgtEl>
                                                <p:sldTgt/>
                                              </p:tgtEl>
                                            </p:cond>
                                          </p:endCondLst>
                                        </p:cTn>
                                        <p:tgtEl>
                                          <p:sndTgt r:embed="rId2" name="camera.wav"/>
                                        </p:tgtEl>
                                      </p:cMediaNode>
                                    </p:audio>
                                  </p:subTnLst>
                                </p:cTn>
                              </p:par>
                            </p:childTnLst>
                          </p:cTn>
                        </p:par>
                      </p:childTnLst>
                    </p:cTn>
                  </p:par>
                  <p:par>
                    <p:cTn id="238" fill="hold" nodeType="clickPar">
                      <p:stCondLst>
                        <p:cond delay="indefinite"/>
                      </p:stCondLst>
                      <p:childTnLst>
                        <p:par>
                          <p:cTn id="239" fill="hold" nodeType="withGroup">
                            <p:stCondLst>
                              <p:cond delay="0"/>
                            </p:stCondLst>
                            <p:childTnLst>
                              <p:par>
                                <p:cTn id="240" presetID="4" presetClass="entr" presetSubtype="16" fill="hold" grpId="0" nodeType="clickEffect">
                                  <p:stCondLst>
                                    <p:cond delay="0"/>
                                  </p:stCondLst>
                                  <p:childTnLst>
                                    <p:set>
                                      <p:cBhvr>
                                        <p:cTn id="241" dur="1" fill="hold">
                                          <p:stCondLst>
                                            <p:cond delay="0"/>
                                          </p:stCondLst>
                                        </p:cTn>
                                        <p:tgtEl>
                                          <p:spTgt spid="99438"/>
                                        </p:tgtEl>
                                        <p:attrNameLst>
                                          <p:attrName>style.visibility</p:attrName>
                                        </p:attrNameLst>
                                      </p:cBhvr>
                                      <p:to>
                                        <p:strVal val="visible"/>
                                      </p:to>
                                    </p:set>
                                    <p:animEffect transition="in" filter="box(in)">
                                      <p:cBhvr>
                                        <p:cTn id="242" dur="500"/>
                                        <p:tgtEl>
                                          <p:spTgt spid="99438"/>
                                        </p:tgtEl>
                                      </p:cBhvr>
                                    </p:animEffect>
                                  </p:childTnLst>
                                  <p:subTnLst>
                                    <p:audio>
                                      <p:cMediaNode>
                                        <p:cTn display="0" masterRel="sameClick">
                                          <p:stCondLst>
                                            <p:cond evt="begin" delay="0">
                                              <p:tn val="240"/>
                                            </p:cond>
                                          </p:stCondLst>
                                          <p:endCondLst>
                                            <p:cond evt="onStopAudio" delay="0">
                                              <p:tgtEl>
                                                <p:sldTgt/>
                                              </p:tgtEl>
                                            </p:cond>
                                          </p:endCondLst>
                                        </p:cTn>
                                        <p:tgtEl>
                                          <p:sndTgt r:embed="rId2" name="camera.wav"/>
                                        </p:tgtEl>
                                      </p:cMediaNode>
                                    </p:audio>
                                  </p:subTnLst>
                                </p:cTn>
                              </p:par>
                            </p:childTnLst>
                          </p:cTn>
                        </p:par>
                      </p:childTnLst>
                    </p:cTn>
                  </p:par>
                  <p:par>
                    <p:cTn id="243" fill="hold" nodeType="clickPar">
                      <p:stCondLst>
                        <p:cond delay="indefinite"/>
                      </p:stCondLst>
                      <p:childTnLst>
                        <p:par>
                          <p:cTn id="244" fill="hold" nodeType="withGroup">
                            <p:stCondLst>
                              <p:cond delay="0"/>
                            </p:stCondLst>
                            <p:childTnLst>
                              <p:par>
                                <p:cTn id="245" presetID="18" presetClass="entr" presetSubtype="6" fill="hold" nodeType="clickEffect">
                                  <p:stCondLst>
                                    <p:cond delay="0"/>
                                  </p:stCondLst>
                                  <p:childTnLst>
                                    <p:set>
                                      <p:cBhvr>
                                        <p:cTn id="246" dur="1" fill="hold">
                                          <p:stCondLst>
                                            <p:cond delay="0"/>
                                          </p:stCondLst>
                                        </p:cTn>
                                        <p:tgtEl>
                                          <p:spTgt spid="99442"/>
                                        </p:tgtEl>
                                        <p:attrNameLst>
                                          <p:attrName>style.visibility</p:attrName>
                                        </p:attrNameLst>
                                      </p:cBhvr>
                                      <p:to>
                                        <p:strVal val="visible"/>
                                      </p:to>
                                    </p:set>
                                    <p:animEffect transition="in" filter="strips(downRight)">
                                      <p:cBhvr>
                                        <p:cTn id="247" dur="500"/>
                                        <p:tgtEl>
                                          <p:spTgt spid="99442"/>
                                        </p:tgtEl>
                                      </p:cBhvr>
                                    </p:animEffect>
                                  </p:childTnLst>
                                  <p:subTnLst>
                                    <p:set>
                                      <p:cBhvr override="childStyle">
                                        <p:cTn dur="1" fill="hold" display="0" masterRel="nextClick" afterEffect="1"/>
                                        <p:tgtEl>
                                          <p:spTgt spid="99442"/>
                                        </p:tgtEl>
                                        <p:attrNameLst>
                                          <p:attrName>style.visibility</p:attrName>
                                        </p:attrNameLst>
                                      </p:cBhvr>
                                      <p:to>
                                        <p:strVal val="hidden"/>
                                      </p:to>
                                    </p:set>
                                    <p:audio>
                                      <p:cMediaNode>
                                        <p:cTn display="0" masterRel="sameClick">
                                          <p:stCondLst>
                                            <p:cond evt="begin" delay="0">
                                              <p:tn val="245"/>
                                            </p:cond>
                                          </p:stCondLst>
                                          <p:endCondLst>
                                            <p:cond evt="onStopAudio" delay="0">
                                              <p:tgtEl>
                                                <p:sldTgt/>
                                              </p:tgtEl>
                                            </p:cond>
                                          </p:endCondLst>
                                        </p:cTn>
                                        <p:tgtEl>
                                          <p:sndTgt r:embed="rId2" name="camera.wav"/>
                                        </p:tgtEl>
                                      </p:cMediaNode>
                                    </p:audio>
                                  </p:subTnLst>
                                </p:cTn>
                              </p:par>
                            </p:childTnLst>
                          </p:cTn>
                        </p:par>
                      </p:childTnLst>
                    </p:cTn>
                  </p:par>
                  <p:par>
                    <p:cTn id="248" fill="hold" nodeType="clickPar">
                      <p:stCondLst>
                        <p:cond delay="indefinite"/>
                      </p:stCondLst>
                      <p:childTnLst>
                        <p:par>
                          <p:cTn id="249" fill="hold" nodeType="withGroup">
                            <p:stCondLst>
                              <p:cond delay="0"/>
                            </p:stCondLst>
                            <p:childTnLst>
                              <p:par>
                                <p:cTn id="250" presetID="4" presetClass="entr" presetSubtype="16" fill="hold" grpId="0" nodeType="clickEffect">
                                  <p:stCondLst>
                                    <p:cond delay="0"/>
                                  </p:stCondLst>
                                  <p:childTnLst>
                                    <p:set>
                                      <p:cBhvr>
                                        <p:cTn id="251" dur="1" fill="hold">
                                          <p:stCondLst>
                                            <p:cond delay="0"/>
                                          </p:stCondLst>
                                        </p:cTn>
                                        <p:tgtEl>
                                          <p:spTgt spid="99445"/>
                                        </p:tgtEl>
                                        <p:attrNameLst>
                                          <p:attrName>style.visibility</p:attrName>
                                        </p:attrNameLst>
                                      </p:cBhvr>
                                      <p:to>
                                        <p:strVal val="visible"/>
                                      </p:to>
                                    </p:set>
                                    <p:animEffect transition="in" filter="box(in)">
                                      <p:cBhvr>
                                        <p:cTn id="252" dur="500"/>
                                        <p:tgtEl>
                                          <p:spTgt spid="99445"/>
                                        </p:tgtEl>
                                      </p:cBhvr>
                                    </p:animEffect>
                                  </p:childTnLst>
                                  <p:subTnLst>
                                    <p:audio>
                                      <p:cMediaNode>
                                        <p:cTn display="0" masterRel="sameClick">
                                          <p:stCondLst>
                                            <p:cond evt="begin" delay="0">
                                              <p:tn val="250"/>
                                            </p:cond>
                                          </p:stCondLst>
                                          <p:endCondLst>
                                            <p:cond evt="onStopAudio" delay="0">
                                              <p:tgtEl>
                                                <p:sldTgt/>
                                              </p:tgtEl>
                                            </p:cond>
                                          </p:endCondLst>
                                        </p:cTn>
                                        <p:tgtEl>
                                          <p:sndTgt r:embed="rId2" name="camera.wav"/>
                                        </p:tgtEl>
                                      </p:cMediaNode>
                                    </p:audio>
                                  </p:subTnLst>
                                </p:cTn>
                              </p:par>
                            </p:childTnLst>
                          </p:cTn>
                        </p:par>
                      </p:childTnLst>
                    </p:cTn>
                  </p:par>
                  <p:par>
                    <p:cTn id="253" fill="hold" nodeType="clickPar">
                      <p:stCondLst>
                        <p:cond delay="indefinite"/>
                      </p:stCondLst>
                      <p:childTnLst>
                        <p:par>
                          <p:cTn id="254" fill="hold" nodeType="withGroup">
                            <p:stCondLst>
                              <p:cond delay="0"/>
                            </p:stCondLst>
                            <p:childTnLst>
                              <p:par>
                                <p:cTn id="255" presetID="4" presetClass="entr" presetSubtype="16" fill="hold" grpId="0" nodeType="clickEffect">
                                  <p:stCondLst>
                                    <p:cond delay="0"/>
                                  </p:stCondLst>
                                  <p:childTnLst>
                                    <p:set>
                                      <p:cBhvr>
                                        <p:cTn id="256" dur="1" fill="hold">
                                          <p:stCondLst>
                                            <p:cond delay="0"/>
                                          </p:stCondLst>
                                        </p:cTn>
                                        <p:tgtEl>
                                          <p:spTgt spid="99437"/>
                                        </p:tgtEl>
                                        <p:attrNameLst>
                                          <p:attrName>style.visibility</p:attrName>
                                        </p:attrNameLst>
                                      </p:cBhvr>
                                      <p:to>
                                        <p:strVal val="visible"/>
                                      </p:to>
                                    </p:set>
                                    <p:animEffect transition="in" filter="box(in)">
                                      <p:cBhvr>
                                        <p:cTn id="257" dur="500"/>
                                        <p:tgtEl>
                                          <p:spTgt spid="99437"/>
                                        </p:tgtEl>
                                      </p:cBhvr>
                                    </p:animEffect>
                                  </p:childTnLst>
                                  <p:subTnLst>
                                    <p:audio>
                                      <p:cMediaNode>
                                        <p:cTn display="0" masterRel="sameClick">
                                          <p:stCondLst>
                                            <p:cond evt="begin" delay="0">
                                              <p:tn val="255"/>
                                            </p:cond>
                                          </p:stCondLst>
                                          <p:endCondLst>
                                            <p:cond evt="onStopAudio" delay="0">
                                              <p:tgtEl>
                                                <p:sldTgt/>
                                              </p:tgtEl>
                                            </p:cond>
                                          </p:endCondLst>
                                        </p:cTn>
                                        <p:tgtEl>
                                          <p:sndTgt r:embed="rId2" name="camera.wav"/>
                                        </p:tgtEl>
                                      </p:cMediaNode>
                                    </p:audio>
                                  </p:subTnLst>
                                </p:cTn>
                              </p:par>
                            </p:childTnLst>
                          </p:cTn>
                        </p:par>
                      </p:childTnLst>
                    </p:cTn>
                  </p:par>
                  <p:par>
                    <p:cTn id="258" fill="hold" nodeType="clickPar">
                      <p:stCondLst>
                        <p:cond delay="indefinite"/>
                      </p:stCondLst>
                      <p:childTnLst>
                        <p:par>
                          <p:cTn id="259" fill="hold" nodeType="withGroup">
                            <p:stCondLst>
                              <p:cond delay="0"/>
                            </p:stCondLst>
                            <p:childTnLst>
                              <p:par>
                                <p:cTn id="260" presetID="18" presetClass="entr" presetSubtype="6" fill="hold" nodeType="clickEffect">
                                  <p:stCondLst>
                                    <p:cond delay="0"/>
                                  </p:stCondLst>
                                  <p:childTnLst>
                                    <p:set>
                                      <p:cBhvr>
                                        <p:cTn id="261" dur="1" fill="hold">
                                          <p:stCondLst>
                                            <p:cond delay="0"/>
                                          </p:stCondLst>
                                        </p:cTn>
                                        <p:tgtEl>
                                          <p:spTgt spid="99446"/>
                                        </p:tgtEl>
                                        <p:attrNameLst>
                                          <p:attrName>style.visibility</p:attrName>
                                        </p:attrNameLst>
                                      </p:cBhvr>
                                      <p:to>
                                        <p:strVal val="visible"/>
                                      </p:to>
                                    </p:set>
                                    <p:animEffect transition="in" filter="strips(downRight)">
                                      <p:cBhvr>
                                        <p:cTn id="262" dur="500"/>
                                        <p:tgtEl>
                                          <p:spTgt spid="99446"/>
                                        </p:tgtEl>
                                      </p:cBhvr>
                                    </p:animEffect>
                                  </p:childTnLst>
                                  <p:subTnLst>
                                    <p:set>
                                      <p:cBhvr override="childStyle">
                                        <p:cTn dur="1" fill="hold" display="0" masterRel="nextClick" afterEffect="1"/>
                                        <p:tgtEl>
                                          <p:spTgt spid="99446"/>
                                        </p:tgtEl>
                                        <p:attrNameLst>
                                          <p:attrName>style.visibility</p:attrName>
                                        </p:attrNameLst>
                                      </p:cBhvr>
                                      <p:to>
                                        <p:strVal val="hidden"/>
                                      </p:to>
                                    </p:set>
                                    <p:audio>
                                      <p:cMediaNode>
                                        <p:cTn display="0" masterRel="sameClick">
                                          <p:stCondLst>
                                            <p:cond evt="begin" delay="0">
                                              <p:tn val="260"/>
                                            </p:cond>
                                          </p:stCondLst>
                                          <p:endCondLst>
                                            <p:cond evt="onStopAudio" delay="0">
                                              <p:tgtEl>
                                                <p:sldTgt/>
                                              </p:tgtEl>
                                            </p:cond>
                                          </p:endCondLst>
                                        </p:cTn>
                                        <p:tgtEl>
                                          <p:sndTgt r:embed="rId2" name="camera.wav"/>
                                        </p:tgtEl>
                                      </p:cMediaNode>
                                    </p:audio>
                                  </p:subTnLst>
                                </p:cTn>
                              </p:par>
                            </p:childTnLst>
                          </p:cTn>
                        </p:par>
                      </p:childTnLst>
                    </p:cTn>
                  </p:par>
                  <p:par>
                    <p:cTn id="263" fill="hold" nodeType="clickPar">
                      <p:stCondLst>
                        <p:cond delay="indefinite"/>
                      </p:stCondLst>
                      <p:childTnLst>
                        <p:par>
                          <p:cTn id="264" fill="hold" nodeType="withGroup">
                            <p:stCondLst>
                              <p:cond delay="0"/>
                            </p:stCondLst>
                            <p:childTnLst>
                              <p:par>
                                <p:cTn id="265" presetID="4" presetClass="entr" presetSubtype="16" fill="hold" grpId="0" nodeType="clickEffect">
                                  <p:stCondLst>
                                    <p:cond delay="0"/>
                                  </p:stCondLst>
                                  <p:childTnLst>
                                    <p:set>
                                      <p:cBhvr>
                                        <p:cTn id="266" dur="1" fill="hold">
                                          <p:stCondLst>
                                            <p:cond delay="0"/>
                                          </p:stCondLst>
                                        </p:cTn>
                                        <p:tgtEl>
                                          <p:spTgt spid="99449"/>
                                        </p:tgtEl>
                                        <p:attrNameLst>
                                          <p:attrName>style.visibility</p:attrName>
                                        </p:attrNameLst>
                                      </p:cBhvr>
                                      <p:to>
                                        <p:strVal val="visible"/>
                                      </p:to>
                                    </p:set>
                                    <p:animEffect transition="in" filter="box(in)">
                                      <p:cBhvr>
                                        <p:cTn id="267" dur="500"/>
                                        <p:tgtEl>
                                          <p:spTgt spid="99449"/>
                                        </p:tgtEl>
                                      </p:cBhvr>
                                    </p:animEffect>
                                  </p:childTnLst>
                                  <p:subTnLst>
                                    <p:audio>
                                      <p:cMediaNode>
                                        <p:cTn display="0" masterRel="sameClick">
                                          <p:stCondLst>
                                            <p:cond evt="begin" delay="0">
                                              <p:tn val="265"/>
                                            </p:cond>
                                          </p:stCondLst>
                                          <p:endCondLst>
                                            <p:cond evt="onStopAudio" delay="0">
                                              <p:tgtEl>
                                                <p:sldTgt/>
                                              </p:tgtEl>
                                            </p:cond>
                                          </p:endCondLst>
                                        </p:cTn>
                                        <p:tgtEl>
                                          <p:sndTgt r:embed="rId2" name="camera.wav"/>
                                        </p:tgtEl>
                                      </p:cMediaNode>
                                    </p:audio>
                                  </p:subTnLst>
                                </p:cTn>
                              </p:par>
                            </p:childTnLst>
                          </p:cTn>
                        </p:par>
                      </p:childTnLst>
                    </p:cTn>
                  </p:par>
                  <p:par>
                    <p:cTn id="268" fill="hold" nodeType="clickPar">
                      <p:stCondLst>
                        <p:cond delay="indefinite"/>
                      </p:stCondLst>
                      <p:childTnLst>
                        <p:par>
                          <p:cTn id="269" fill="hold" nodeType="withGroup">
                            <p:stCondLst>
                              <p:cond delay="0"/>
                            </p:stCondLst>
                            <p:childTnLst>
                              <p:par>
                                <p:cTn id="270" presetID="4" presetClass="entr" presetSubtype="16" fill="hold" grpId="0" nodeType="clickEffect">
                                  <p:stCondLst>
                                    <p:cond delay="0"/>
                                  </p:stCondLst>
                                  <p:childTnLst>
                                    <p:set>
                                      <p:cBhvr>
                                        <p:cTn id="271" dur="1" fill="hold">
                                          <p:stCondLst>
                                            <p:cond delay="0"/>
                                          </p:stCondLst>
                                        </p:cTn>
                                        <p:tgtEl>
                                          <p:spTgt spid="99436"/>
                                        </p:tgtEl>
                                        <p:attrNameLst>
                                          <p:attrName>style.visibility</p:attrName>
                                        </p:attrNameLst>
                                      </p:cBhvr>
                                      <p:to>
                                        <p:strVal val="visible"/>
                                      </p:to>
                                    </p:set>
                                    <p:animEffect transition="in" filter="box(in)">
                                      <p:cBhvr>
                                        <p:cTn id="272" dur="500"/>
                                        <p:tgtEl>
                                          <p:spTgt spid="99436"/>
                                        </p:tgtEl>
                                      </p:cBhvr>
                                    </p:animEffect>
                                  </p:childTnLst>
                                  <p:subTnLst>
                                    <p:audio>
                                      <p:cMediaNode>
                                        <p:cTn display="0" masterRel="sameClick">
                                          <p:stCondLst>
                                            <p:cond evt="begin" delay="0">
                                              <p:tn val="270"/>
                                            </p:cond>
                                          </p:stCondLst>
                                          <p:endCondLst>
                                            <p:cond evt="onStopAudio" delay="0">
                                              <p:tgtEl>
                                                <p:sldTgt/>
                                              </p:tgtEl>
                                            </p:cond>
                                          </p:endCondLst>
                                        </p:cTn>
                                        <p:tgtEl>
                                          <p:sndTgt r:embed="rId2" name="camera.wav"/>
                                        </p:tgtEl>
                                      </p:cMediaNode>
                                    </p:audio>
                                  </p:subTnLst>
                                </p:cTn>
                              </p:par>
                            </p:childTnLst>
                          </p:cTn>
                        </p:par>
                      </p:childTnLst>
                    </p:cTn>
                  </p:par>
                  <p:par>
                    <p:cTn id="273" fill="hold" nodeType="clickPar">
                      <p:stCondLst>
                        <p:cond delay="indefinite"/>
                      </p:stCondLst>
                      <p:childTnLst>
                        <p:par>
                          <p:cTn id="274" fill="hold" nodeType="withGroup">
                            <p:stCondLst>
                              <p:cond delay="0"/>
                            </p:stCondLst>
                            <p:childTnLst>
                              <p:par>
                                <p:cTn id="275" presetID="4" presetClass="entr" presetSubtype="32" fill="hold" nodeType="clickEffect">
                                  <p:stCondLst>
                                    <p:cond delay="0"/>
                                  </p:stCondLst>
                                  <p:childTnLst>
                                    <p:set>
                                      <p:cBhvr>
                                        <p:cTn id="276" dur="1" fill="hold">
                                          <p:stCondLst>
                                            <p:cond delay="0"/>
                                          </p:stCondLst>
                                        </p:cTn>
                                        <p:tgtEl>
                                          <p:spTgt spid="99340"/>
                                        </p:tgtEl>
                                        <p:attrNameLst>
                                          <p:attrName>style.visibility</p:attrName>
                                        </p:attrNameLst>
                                      </p:cBhvr>
                                      <p:to>
                                        <p:strVal val="visible"/>
                                      </p:to>
                                    </p:set>
                                    <p:animEffect transition="in" filter="box(out)">
                                      <p:cBhvr>
                                        <p:cTn id="277" dur="500"/>
                                        <p:tgtEl>
                                          <p:spTgt spid="99340"/>
                                        </p:tgtEl>
                                      </p:cBhvr>
                                    </p:animEffect>
                                  </p:childTnLst>
                                  <p:subTnLst>
                                    <p:audio>
                                      <p:cMediaNode>
                                        <p:cTn display="0" masterRel="sameClick">
                                          <p:stCondLst>
                                            <p:cond evt="begin" delay="0">
                                              <p:tn val="275"/>
                                            </p:cond>
                                          </p:stCondLst>
                                          <p:endCondLst>
                                            <p:cond evt="onStopAudio" delay="0">
                                              <p:tgtEl>
                                                <p:sldTgt/>
                                              </p:tgtEl>
                                            </p:cond>
                                          </p:endCondLst>
                                        </p:cTn>
                                        <p:tgtEl>
                                          <p:sndTgt r:embed="rId2" name="camera.wav"/>
                                        </p:tgtEl>
                                      </p:cMediaNode>
                                    </p:audio>
                                  </p:subTnLst>
                                </p:cTn>
                              </p:par>
                            </p:childTnLst>
                          </p:cTn>
                        </p:par>
                      </p:childTnLst>
                    </p:cTn>
                  </p:par>
                  <p:par>
                    <p:cTn id="278" fill="hold" nodeType="clickPar">
                      <p:stCondLst>
                        <p:cond delay="indefinite"/>
                      </p:stCondLst>
                      <p:childTnLst>
                        <p:par>
                          <p:cTn id="279" fill="hold" nodeType="withGroup">
                            <p:stCondLst>
                              <p:cond delay="0"/>
                            </p:stCondLst>
                            <p:childTnLst>
                              <p:par>
                                <p:cTn id="280" presetID="18" presetClass="entr" presetSubtype="6" fill="hold" nodeType="clickEffect">
                                  <p:stCondLst>
                                    <p:cond delay="0"/>
                                  </p:stCondLst>
                                  <p:childTnLst>
                                    <p:set>
                                      <p:cBhvr>
                                        <p:cTn id="281" dur="1" fill="hold">
                                          <p:stCondLst>
                                            <p:cond delay="0"/>
                                          </p:stCondLst>
                                        </p:cTn>
                                        <p:tgtEl>
                                          <p:spTgt spid="99450"/>
                                        </p:tgtEl>
                                        <p:attrNameLst>
                                          <p:attrName>style.visibility</p:attrName>
                                        </p:attrNameLst>
                                      </p:cBhvr>
                                      <p:to>
                                        <p:strVal val="visible"/>
                                      </p:to>
                                    </p:set>
                                    <p:animEffect transition="in" filter="strips(downRight)">
                                      <p:cBhvr>
                                        <p:cTn id="282" dur="500"/>
                                        <p:tgtEl>
                                          <p:spTgt spid="99450"/>
                                        </p:tgtEl>
                                      </p:cBhvr>
                                    </p:animEffect>
                                  </p:childTnLst>
                                  <p:subTnLst>
                                    <p:set>
                                      <p:cBhvr override="childStyle">
                                        <p:cTn dur="1" fill="hold" display="0" masterRel="nextClick" afterEffect="1"/>
                                        <p:tgtEl>
                                          <p:spTgt spid="99450"/>
                                        </p:tgtEl>
                                        <p:attrNameLst>
                                          <p:attrName>style.visibility</p:attrName>
                                        </p:attrNameLst>
                                      </p:cBhvr>
                                      <p:to>
                                        <p:strVal val="hidden"/>
                                      </p:to>
                                    </p:set>
                                    <p:audio>
                                      <p:cMediaNode>
                                        <p:cTn display="0" masterRel="sameClick">
                                          <p:stCondLst>
                                            <p:cond evt="begin" delay="0">
                                              <p:tn val="280"/>
                                            </p:cond>
                                          </p:stCondLst>
                                          <p:endCondLst>
                                            <p:cond evt="onStopAudio" delay="0">
                                              <p:tgtEl>
                                                <p:sldTgt/>
                                              </p:tgtEl>
                                            </p:cond>
                                          </p:endCondLst>
                                        </p:cTn>
                                        <p:tgtEl>
                                          <p:sndTgt r:embed="rId2" name="camera.wav"/>
                                        </p:tgtEl>
                                      </p:cMediaNode>
                                    </p:audio>
                                  </p:subTnLst>
                                </p:cTn>
                              </p:par>
                            </p:childTnLst>
                          </p:cTn>
                        </p:par>
                      </p:childTnLst>
                    </p:cTn>
                  </p:par>
                  <p:par>
                    <p:cTn id="283" fill="hold" nodeType="clickPar">
                      <p:stCondLst>
                        <p:cond delay="indefinite"/>
                      </p:stCondLst>
                      <p:childTnLst>
                        <p:par>
                          <p:cTn id="284" fill="hold" nodeType="withGroup">
                            <p:stCondLst>
                              <p:cond delay="0"/>
                            </p:stCondLst>
                            <p:childTnLst>
                              <p:par>
                                <p:cTn id="285" presetID="4" presetClass="entr" presetSubtype="16" fill="hold" grpId="0" nodeType="clickEffect">
                                  <p:stCondLst>
                                    <p:cond delay="0"/>
                                  </p:stCondLst>
                                  <p:childTnLst>
                                    <p:set>
                                      <p:cBhvr>
                                        <p:cTn id="286" dur="1" fill="hold">
                                          <p:stCondLst>
                                            <p:cond delay="0"/>
                                          </p:stCondLst>
                                        </p:cTn>
                                        <p:tgtEl>
                                          <p:spTgt spid="99453"/>
                                        </p:tgtEl>
                                        <p:attrNameLst>
                                          <p:attrName>style.visibility</p:attrName>
                                        </p:attrNameLst>
                                      </p:cBhvr>
                                      <p:to>
                                        <p:strVal val="visible"/>
                                      </p:to>
                                    </p:set>
                                    <p:animEffect transition="in" filter="box(in)">
                                      <p:cBhvr>
                                        <p:cTn id="287" dur="500"/>
                                        <p:tgtEl>
                                          <p:spTgt spid="99453"/>
                                        </p:tgtEl>
                                      </p:cBhvr>
                                    </p:animEffect>
                                  </p:childTnLst>
                                  <p:subTnLst>
                                    <p:audio>
                                      <p:cMediaNode>
                                        <p:cTn display="0" masterRel="sameClick">
                                          <p:stCondLst>
                                            <p:cond evt="begin" delay="0">
                                              <p:tn val="285"/>
                                            </p:cond>
                                          </p:stCondLst>
                                          <p:endCondLst>
                                            <p:cond evt="onStopAudio" delay="0">
                                              <p:tgtEl>
                                                <p:sldTgt/>
                                              </p:tgtEl>
                                            </p:cond>
                                          </p:endCondLst>
                                        </p:cTn>
                                        <p:tgtEl>
                                          <p:sndTgt r:embed="rId2" name="camera.wav"/>
                                        </p:tgtEl>
                                      </p:cMediaNode>
                                    </p:audio>
                                  </p:subTnLst>
                                </p:cTn>
                              </p:par>
                            </p:childTnLst>
                          </p:cTn>
                        </p:par>
                      </p:childTnLst>
                    </p:cTn>
                  </p:par>
                  <p:par>
                    <p:cTn id="288" fill="hold" nodeType="clickPar">
                      <p:stCondLst>
                        <p:cond delay="indefinite"/>
                      </p:stCondLst>
                      <p:childTnLst>
                        <p:par>
                          <p:cTn id="289" fill="hold" nodeType="withGroup">
                            <p:stCondLst>
                              <p:cond delay="0"/>
                            </p:stCondLst>
                            <p:childTnLst>
                              <p:par>
                                <p:cTn id="290" presetID="4" presetClass="entr" presetSubtype="16" fill="hold" grpId="0" nodeType="clickEffect">
                                  <p:stCondLst>
                                    <p:cond delay="0"/>
                                  </p:stCondLst>
                                  <p:childTnLst>
                                    <p:set>
                                      <p:cBhvr>
                                        <p:cTn id="291" dur="1" fill="hold">
                                          <p:stCondLst>
                                            <p:cond delay="0"/>
                                          </p:stCondLst>
                                        </p:cTn>
                                        <p:tgtEl>
                                          <p:spTgt spid="99454"/>
                                        </p:tgtEl>
                                        <p:attrNameLst>
                                          <p:attrName>style.visibility</p:attrName>
                                        </p:attrNameLst>
                                      </p:cBhvr>
                                      <p:to>
                                        <p:strVal val="visible"/>
                                      </p:to>
                                    </p:set>
                                    <p:animEffect transition="in" filter="box(in)">
                                      <p:cBhvr>
                                        <p:cTn id="292" dur="500"/>
                                        <p:tgtEl>
                                          <p:spTgt spid="99454"/>
                                        </p:tgtEl>
                                      </p:cBhvr>
                                    </p:animEffect>
                                  </p:childTnLst>
                                  <p:subTnLst>
                                    <p:audio>
                                      <p:cMediaNode>
                                        <p:cTn display="0" masterRel="sameClick">
                                          <p:stCondLst>
                                            <p:cond evt="begin" delay="0">
                                              <p:tn val="290"/>
                                            </p:cond>
                                          </p:stCondLst>
                                          <p:endCondLst>
                                            <p:cond evt="onStopAudio" delay="0">
                                              <p:tgtEl>
                                                <p:sldTgt/>
                                              </p:tgtEl>
                                            </p:cond>
                                          </p:endCondLst>
                                        </p:cTn>
                                        <p:tgtEl>
                                          <p:sndTgt r:embed="rId2" name="camera.wav"/>
                                        </p:tgtEl>
                                      </p:cMediaNode>
                                    </p:audio>
                                  </p:subTnLst>
                                </p:cTn>
                              </p:par>
                            </p:childTnLst>
                          </p:cTn>
                        </p:par>
                      </p:childTnLst>
                    </p:cTn>
                  </p:par>
                  <p:par>
                    <p:cTn id="293" fill="hold" nodeType="clickPar">
                      <p:stCondLst>
                        <p:cond delay="indefinite"/>
                      </p:stCondLst>
                      <p:childTnLst>
                        <p:par>
                          <p:cTn id="294" fill="hold" nodeType="withGroup">
                            <p:stCondLst>
                              <p:cond delay="0"/>
                            </p:stCondLst>
                            <p:childTnLst>
                              <p:par>
                                <p:cTn id="295" presetID="18" presetClass="entr" presetSubtype="6" fill="hold" nodeType="clickEffect">
                                  <p:stCondLst>
                                    <p:cond delay="0"/>
                                  </p:stCondLst>
                                  <p:childTnLst>
                                    <p:set>
                                      <p:cBhvr>
                                        <p:cTn id="296" dur="1" fill="hold">
                                          <p:stCondLst>
                                            <p:cond delay="0"/>
                                          </p:stCondLst>
                                        </p:cTn>
                                        <p:tgtEl>
                                          <p:spTgt spid="99457"/>
                                        </p:tgtEl>
                                        <p:attrNameLst>
                                          <p:attrName>style.visibility</p:attrName>
                                        </p:attrNameLst>
                                      </p:cBhvr>
                                      <p:to>
                                        <p:strVal val="visible"/>
                                      </p:to>
                                    </p:set>
                                    <p:animEffect transition="in" filter="strips(downRight)">
                                      <p:cBhvr>
                                        <p:cTn id="297" dur="500"/>
                                        <p:tgtEl>
                                          <p:spTgt spid="99457"/>
                                        </p:tgtEl>
                                      </p:cBhvr>
                                    </p:animEffect>
                                  </p:childTnLst>
                                  <p:subTnLst>
                                    <p:set>
                                      <p:cBhvr override="childStyle">
                                        <p:cTn dur="1" fill="hold" display="0" masterRel="nextClick" afterEffect="1"/>
                                        <p:tgtEl>
                                          <p:spTgt spid="99457"/>
                                        </p:tgtEl>
                                        <p:attrNameLst>
                                          <p:attrName>style.visibility</p:attrName>
                                        </p:attrNameLst>
                                      </p:cBhvr>
                                      <p:to>
                                        <p:strVal val="hidden"/>
                                      </p:to>
                                    </p:set>
                                    <p:audio>
                                      <p:cMediaNode>
                                        <p:cTn display="0" masterRel="sameClick">
                                          <p:stCondLst>
                                            <p:cond evt="begin" delay="0">
                                              <p:tn val="295"/>
                                            </p:cond>
                                          </p:stCondLst>
                                          <p:endCondLst>
                                            <p:cond evt="onStopAudio" delay="0">
                                              <p:tgtEl>
                                                <p:sldTgt/>
                                              </p:tgtEl>
                                            </p:cond>
                                          </p:endCondLst>
                                        </p:cTn>
                                        <p:tgtEl>
                                          <p:sndTgt r:embed="rId2" name="camera.wav"/>
                                        </p:tgtEl>
                                      </p:cMediaNode>
                                    </p:audio>
                                  </p:subTnLst>
                                </p:cTn>
                              </p:par>
                            </p:childTnLst>
                          </p:cTn>
                        </p:par>
                      </p:childTnLst>
                    </p:cTn>
                  </p:par>
                  <p:par>
                    <p:cTn id="298" fill="hold" nodeType="clickPar">
                      <p:stCondLst>
                        <p:cond delay="indefinite"/>
                      </p:stCondLst>
                      <p:childTnLst>
                        <p:par>
                          <p:cTn id="299" fill="hold" nodeType="withGroup">
                            <p:stCondLst>
                              <p:cond delay="0"/>
                            </p:stCondLst>
                            <p:childTnLst>
                              <p:par>
                                <p:cTn id="300" presetID="4" presetClass="entr" presetSubtype="16" fill="hold" grpId="0" nodeType="clickEffect">
                                  <p:stCondLst>
                                    <p:cond delay="0"/>
                                  </p:stCondLst>
                                  <p:childTnLst>
                                    <p:set>
                                      <p:cBhvr>
                                        <p:cTn id="301" dur="1" fill="hold">
                                          <p:stCondLst>
                                            <p:cond delay="0"/>
                                          </p:stCondLst>
                                        </p:cTn>
                                        <p:tgtEl>
                                          <p:spTgt spid="99460"/>
                                        </p:tgtEl>
                                        <p:attrNameLst>
                                          <p:attrName>style.visibility</p:attrName>
                                        </p:attrNameLst>
                                      </p:cBhvr>
                                      <p:to>
                                        <p:strVal val="visible"/>
                                      </p:to>
                                    </p:set>
                                    <p:animEffect transition="in" filter="box(in)">
                                      <p:cBhvr>
                                        <p:cTn id="302" dur="500"/>
                                        <p:tgtEl>
                                          <p:spTgt spid="99460"/>
                                        </p:tgtEl>
                                      </p:cBhvr>
                                    </p:animEffect>
                                  </p:childTnLst>
                                  <p:subTnLst>
                                    <p:audio>
                                      <p:cMediaNode>
                                        <p:cTn display="0" masterRel="sameClick">
                                          <p:stCondLst>
                                            <p:cond evt="begin" delay="0">
                                              <p:tn val="300"/>
                                            </p:cond>
                                          </p:stCondLst>
                                          <p:endCondLst>
                                            <p:cond evt="onStopAudio" delay="0">
                                              <p:tgtEl>
                                                <p:sldTgt/>
                                              </p:tgtEl>
                                            </p:cond>
                                          </p:endCondLst>
                                        </p:cTn>
                                        <p:tgtEl>
                                          <p:sndTgt r:embed="rId2" name="camera.wav"/>
                                        </p:tgtEl>
                                      </p:cMediaNode>
                                    </p:audio>
                                  </p:subTnLst>
                                </p:cTn>
                              </p:par>
                            </p:childTnLst>
                          </p:cTn>
                        </p:par>
                      </p:childTnLst>
                    </p:cTn>
                  </p:par>
                  <p:par>
                    <p:cTn id="303" fill="hold" nodeType="clickPar">
                      <p:stCondLst>
                        <p:cond delay="indefinite"/>
                      </p:stCondLst>
                      <p:childTnLst>
                        <p:par>
                          <p:cTn id="304" fill="hold" nodeType="withGroup">
                            <p:stCondLst>
                              <p:cond delay="0"/>
                            </p:stCondLst>
                            <p:childTnLst>
                              <p:par>
                                <p:cTn id="305" presetID="4" presetClass="entr" presetSubtype="16" fill="hold" grpId="0" nodeType="clickEffect">
                                  <p:stCondLst>
                                    <p:cond delay="0"/>
                                  </p:stCondLst>
                                  <p:childTnLst>
                                    <p:set>
                                      <p:cBhvr>
                                        <p:cTn id="306" dur="1" fill="hold">
                                          <p:stCondLst>
                                            <p:cond delay="0"/>
                                          </p:stCondLst>
                                        </p:cTn>
                                        <p:tgtEl>
                                          <p:spTgt spid="99455"/>
                                        </p:tgtEl>
                                        <p:attrNameLst>
                                          <p:attrName>style.visibility</p:attrName>
                                        </p:attrNameLst>
                                      </p:cBhvr>
                                      <p:to>
                                        <p:strVal val="visible"/>
                                      </p:to>
                                    </p:set>
                                    <p:animEffect transition="in" filter="box(in)">
                                      <p:cBhvr>
                                        <p:cTn id="307" dur="500"/>
                                        <p:tgtEl>
                                          <p:spTgt spid="99455"/>
                                        </p:tgtEl>
                                      </p:cBhvr>
                                    </p:animEffect>
                                  </p:childTnLst>
                                  <p:subTnLst>
                                    <p:audio>
                                      <p:cMediaNode>
                                        <p:cTn display="0" masterRel="sameClick">
                                          <p:stCondLst>
                                            <p:cond evt="begin" delay="0">
                                              <p:tn val="305"/>
                                            </p:cond>
                                          </p:stCondLst>
                                          <p:endCondLst>
                                            <p:cond evt="onStopAudio" delay="0">
                                              <p:tgtEl>
                                                <p:sldTgt/>
                                              </p:tgtEl>
                                            </p:cond>
                                          </p:endCondLst>
                                        </p:cTn>
                                        <p:tgtEl>
                                          <p:sndTgt r:embed="rId2" name="camera.wav"/>
                                        </p:tgtEl>
                                      </p:cMediaNode>
                                    </p:audio>
                                  </p:subTnLst>
                                </p:cTn>
                              </p:par>
                            </p:childTnLst>
                          </p:cTn>
                        </p:par>
                      </p:childTnLst>
                    </p:cTn>
                  </p:par>
                  <p:par>
                    <p:cTn id="308" fill="hold" nodeType="clickPar">
                      <p:stCondLst>
                        <p:cond delay="indefinite"/>
                      </p:stCondLst>
                      <p:childTnLst>
                        <p:par>
                          <p:cTn id="309" fill="hold" nodeType="withGroup">
                            <p:stCondLst>
                              <p:cond delay="0"/>
                            </p:stCondLst>
                            <p:childTnLst>
                              <p:par>
                                <p:cTn id="310" presetID="18" presetClass="entr" presetSubtype="6" fill="hold" nodeType="clickEffect">
                                  <p:stCondLst>
                                    <p:cond delay="0"/>
                                  </p:stCondLst>
                                  <p:childTnLst>
                                    <p:set>
                                      <p:cBhvr>
                                        <p:cTn id="311" dur="1" fill="hold">
                                          <p:stCondLst>
                                            <p:cond delay="0"/>
                                          </p:stCondLst>
                                        </p:cTn>
                                        <p:tgtEl>
                                          <p:spTgt spid="99461"/>
                                        </p:tgtEl>
                                        <p:attrNameLst>
                                          <p:attrName>style.visibility</p:attrName>
                                        </p:attrNameLst>
                                      </p:cBhvr>
                                      <p:to>
                                        <p:strVal val="visible"/>
                                      </p:to>
                                    </p:set>
                                    <p:animEffect transition="in" filter="strips(downRight)">
                                      <p:cBhvr>
                                        <p:cTn id="312" dur="500"/>
                                        <p:tgtEl>
                                          <p:spTgt spid="99461"/>
                                        </p:tgtEl>
                                      </p:cBhvr>
                                    </p:animEffect>
                                  </p:childTnLst>
                                  <p:subTnLst>
                                    <p:set>
                                      <p:cBhvr override="childStyle">
                                        <p:cTn dur="1" fill="hold" display="0" masterRel="nextClick" afterEffect="1"/>
                                        <p:tgtEl>
                                          <p:spTgt spid="99461"/>
                                        </p:tgtEl>
                                        <p:attrNameLst>
                                          <p:attrName>style.visibility</p:attrName>
                                        </p:attrNameLst>
                                      </p:cBhvr>
                                      <p:to>
                                        <p:strVal val="hidden"/>
                                      </p:to>
                                    </p:set>
                                    <p:audio>
                                      <p:cMediaNode>
                                        <p:cTn display="0" masterRel="sameClick">
                                          <p:stCondLst>
                                            <p:cond evt="begin" delay="0">
                                              <p:tn val="310"/>
                                            </p:cond>
                                          </p:stCondLst>
                                          <p:endCondLst>
                                            <p:cond evt="onStopAudio" delay="0">
                                              <p:tgtEl>
                                                <p:sldTgt/>
                                              </p:tgtEl>
                                            </p:cond>
                                          </p:endCondLst>
                                        </p:cTn>
                                        <p:tgtEl>
                                          <p:sndTgt r:embed="rId2" name="camera.wav"/>
                                        </p:tgtEl>
                                      </p:cMediaNode>
                                    </p:audio>
                                  </p:subTnLst>
                                </p:cTn>
                              </p:par>
                            </p:childTnLst>
                          </p:cTn>
                        </p:par>
                      </p:childTnLst>
                    </p:cTn>
                  </p:par>
                  <p:par>
                    <p:cTn id="313" fill="hold" nodeType="clickPar">
                      <p:stCondLst>
                        <p:cond delay="indefinite"/>
                      </p:stCondLst>
                      <p:childTnLst>
                        <p:par>
                          <p:cTn id="314" fill="hold" nodeType="withGroup">
                            <p:stCondLst>
                              <p:cond delay="0"/>
                            </p:stCondLst>
                            <p:childTnLst>
                              <p:par>
                                <p:cTn id="315" presetID="4" presetClass="entr" presetSubtype="16" fill="hold" grpId="0" nodeType="clickEffect">
                                  <p:stCondLst>
                                    <p:cond delay="0"/>
                                  </p:stCondLst>
                                  <p:childTnLst>
                                    <p:set>
                                      <p:cBhvr>
                                        <p:cTn id="316" dur="1" fill="hold">
                                          <p:stCondLst>
                                            <p:cond delay="0"/>
                                          </p:stCondLst>
                                        </p:cTn>
                                        <p:tgtEl>
                                          <p:spTgt spid="99464"/>
                                        </p:tgtEl>
                                        <p:attrNameLst>
                                          <p:attrName>style.visibility</p:attrName>
                                        </p:attrNameLst>
                                      </p:cBhvr>
                                      <p:to>
                                        <p:strVal val="visible"/>
                                      </p:to>
                                    </p:set>
                                    <p:animEffect transition="in" filter="box(in)">
                                      <p:cBhvr>
                                        <p:cTn id="317" dur="500"/>
                                        <p:tgtEl>
                                          <p:spTgt spid="99464"/>
                                        </p:tgtEl>
                                      </p:cBhvr>
                                    </p:animEffect>
                                  </p:childTnLst>
                                  <p:subTnLst>
                                    <p:audio>
                                      <p:cMediaNode>
                                        <p:cTn display="0" masterRel="sameClick">
                                          <p:stCondLst>
                                            <p:cond evt="begin" delay="0">
                                              <p:tn val="315"/>
                                            </p:cond>
                                          </p:stCondLst>
                                          <p:endCondLst>
                                            <p:cond evt="onStopAudio" delay="0">
                                              <p:tgtEl>
                                                <p:sldTgt/>
                                              </p:tgtEl>
                                            </p:cond>
                                          </p:endCondLst>
                                        </p:cTn>
                                        <p:tgtEl>
                                          <p:sndTgt r:embed="rId2" name="camera.wav"/>
                                        </p:tgtEl>
                                      </p:cMediaNode>
                                    </p:audio>
                                  </p:subTnLst>
                                </p:cTn>
                              </p:par>
                            </p:childTnLst>
                          </p:cTn>
                        </p:par>
                      </p:childTnLst>
                    </p:cTn>
                  </p:par>
                  <p:par>
                    <p:cTn id="318" fill="hold" nodeType="clickPar">
                      <p:stCondLst>
                        <p:cond delay="indefinite"/>
                      </p:stCondLst>
                      <p:childTnLst>
                        <p:par>
                          <p:cTn id="319" fill="hold" nodeType="withGroup">
                            <p:stCondLst>
                              <p:cond delay="0"/>
                            </p:stCondLst>
                            <p:childTnLst>
                              <p:par>
                                <p:cTn id="320" presetID="4" presetClass="entr" presetSubtype="16" fill="hold" grpId="0" nodeType="clickEffect">
                                  <p:stCondLst>
                                    <p:cond delay="0"/>
                                  </p:stCondLst>
                                  <p:childTnLst>
                                    <p:set>
                                      <p:cBhvr>
                                        <p:cTn id="321" dur="1" fill="hold">
                                          <p:stCondLst>
                                            <p:cond delay="0"/>
                                          </p:stCondLst>
                                        </p:cTn>
                                        <p:tgtEl>
                                          <p:spTgt spid="99456"/>
                                        </p:tgtEl>
                                        <p:attrNameLst>
                                          <p:attrName>style.visibility</p:attrName>
                                        </p:attrNameLst>
                                      </p:cBhvr>
                                      <p:to>
                                        <p:strVal val="visible"/>
                                      </p:to>
                                    </p:set>
                                    <p:animEffect transition="in" filter="box(in)">
                                      <p:cBhvr>
                                        <p:cTn id="322" dur="500"/>
                                        <p:tgtEl>
                                          <p:spTgt spid="99456"/>
                                        </p:tgtEl>
                                      </p:cBhvr>
                                    </p:animEffect>
                                  </p:childTnLst>
                                  <p:subTnLst>
                                    <p:audio>
                                      <p:cMediaNode>
                                        <p:cTn display="0" masterRel="sameClick">
                                          <p:stCondLst>
                                            <p:cond evt="begin" delay="0">
                                              <p:tn val="320"/>
                                            </p:cond>
                                          </p:stCondLst>
                                          <p:endCondLst>
                                            <p:cond evt="onStopAudio" delay="0">
                                              <p:tgtEl>
                                                <p:sldTgt/>
                                              </p:tgtEl>
                                            </p:cond>
                                          </p:endCondLst>
                                        </p:cTn>
                                        <p:tgtEl>
                                          <p:sndTgt r:embed="rId2" name="camera.wav"/>
                                        </p:tgtEl>
                                      </p:cMediaNode>
                                    </p:audio>
                                  </p:subTnLst>
                                </p:cTn>
                              </p:par>
                            </p:childTnLst>
                          </p:cTn>
                        </p:par>
                      </p:childTnLst>
                    </p:cTn>
                  </p:par>
                  <p:par>
                    <p:cTn id="323" fill="hold" nodeType="clickPar">
                      <p:stCondLst>
                        <p:cond delay="indefinite"/>
                      </p:stCondLst>
                      <p:childTnLst>
                        <p:par>
                          <p:cTn id="324" fill="hold" nodeType="withGroup">
                            <p:stCondLst>
                              <p:cond delay="0"/>
                            </p:stCondLst>
                            <p:childTnLst>
                              <p:par>
                                <p:cTn id="325" presetID="4" presetClass="entr" presetSubtype="32" fill="hold" nodeType="clickEffect">
                                  <p:stCondLst>
                                    <p:cond delay="0"/>
                                  </p:stCondLst>
                                  <p:childTnLst>
                                    <p:set>
                                      <p:cBhvr>
                                        <p:cTn id="326" dur="1" fill="hold">
                                          <p:stCondLst>
                                            <p:cond delay="0"/>
                                          </p:stCondLst>
                                        </p:cTn>
                                        <p:tgtEl>
                                          <p:spTgt spid="99343"/>
                                        </p:tgtEl>
                                        <p:attrNameLst>
                                          <p:attrName>style.visibility</p:attrName>
                                        </p:attrNameLst>
                                      </p:cBhvr>
                                      <p:to>
                                        <p:strVal val="visible"/>
                                      </p:to>
                                    </p:set>
                                    <p:animEffect transition="in" filter="box(out)">
                                      <p:cBhvr>
                                        <p:cTn id="327" dur="500"/>
                                        <p:tgtEl>
                                          <p:spTgt spid="99343"/>
                                        </p:tgtEl>
                                      </p:cBhvr>
                                    </p:animEffect>
                                  </p:childTnLst>
                                  <p:subTnLst>
                                    <p:audio>
                                      <p:cMediaNode>
                                        <p:cTn display="0" masterRel="sameClick">
                                          <p:stCondLst>
                                            <p:cond evt="begin" delay="0">
                                              <p:tn val="325"/>
                                            </p:cond>
                                          </p:stCondLst>
                                          <p:endCondLst>
                                            <p:cond evt="onStopAudio" delay="0">
                                              <p:tgtEl>
                                                <p:sldTgt/>
                                              </p:tgtEl>
                                            </p:cond>
                                          </p:endCondLst>
                                        </p:cTn>
                                        <p:tgtEl>
                                          <p:sndTgt r:embed="rId2" name="camera.wav"/>
                                        </p:tgtEl>
                                      </p:cMediaNode>
                                    </p:audio>
                                  </p:subTnLst>
                                </p:cTn>
                              </p:par>
                            </p:childTnLst>
                          </p:cTn>
                        </p:par>
                      </p:childTnLst>
                    </p:cTn>
                  </p:par>
                  <p:par>
                    <p:cTn id="328" fill="hold" nodeType="clickPar">
                      <p:stCondLst>
                        <p:cond delay="indefinite"/>
                      </p:stCondLst>
                      <p:childTnLst>
                        <p:par>
                          <p:cTn id="329" fill="hold" nodeType="withGroup">
                            <p:stCondLst>
                              <p:cond delay="0"/>
                            </p:stCondLst>
                            <p:childTnLst>
                              <p:par>
                                <p:cTn id="330" presetID="18" presetClass="entr" presetSubtype="6" fill="hold" nodeType="clickEffect">
                                  <p:stCondLst>
                                    <p:cond delay="0"/>
                                  </p:stCondLst>
                                  <p:childTnLst>
                                    <p:set>
                                      <p:cBhvr>
                                        <p:cTn id="331" dur="1" fill="hold">
                                          <p:stCondLst>
                                            <p:cond delay="0"/>
                                          </p:stCondLst>
                                        </p:cTn>
                                        <p:tgtEl>
                                          <p:spTgt spid="99465"/>
                                        </p:tgtEl>
                                        <p:attrNameLst>
                                          <p:attrName>style.visibility</p:attrName>
                                        </p:attrNameLst>
                                      </p:cBhvr>
                                      <p:to>
                                        <p:strVal val="visible"/>
                                      </p:to>
                                    </p:set>
                                    <p:animEffect transition="in" filter="strips(downRight)">
                                      <p:cBhvr>
                                        <p:cTn id="332" dur="500"/>
                                        <p:tgtEl>
                                          <p:spTgt spid="99465"/>
                                        </p:tgtEl>
                                      </p:cBhvr>
                                    </p:animEffect>
                                  </p:childTnLst>
                                  <p:subTnLst>
                                    <p:set>
                                      <p:cBhvr override="childStyle">
                                        <p:cTn dur="1" fill="hold" display="0" masterRel="nextClick" afterEffect="1"/>
                                        <p:tgtEl>
                                          <p:spTgt spid="99465"/>
                                        </p:tgtEl>
                                        <p:attrNameLst>
                                          <p:attrName>style.visibility</p:attrName>
                                        </p:attrNameLst>
                                      </p:cBhvr>
                                      <p:to>
                                        <p:strVal val="hidden"/>
                                      </p:to>
                                    </p:set>
                                    <p:audio>
                                      <p:cMediaNode>
                                        <p:cTn display="0" masterRel="sameClick">
                                          <p:stCondLst>
                                            <p:cond evt="begin" delay="0">
                                              <p:tn val="330"/>
                                            </p:cond>
                                          </p:stCondLst>
                                          <p:endCondLst>
                                            <p:cond evt="onStopAudio" delay="0">
                                              <p:tgtEl>
                                                <p:sldTgt/>
                                              </p:tgtEl>
                                            </p:cond>
                                          </p:endCondLst>
                                        </p:cTn>
                                        <p:tgtEl>
                                          <p:sndTgt r:embed="rId2" name="camera.wav"/>
                                        </p:tgtEl>
                                      </p:cMediaNode>
                                    </p:audio>
                                  </p:subTnLst>
                                </p:cTn>
                              </p:par>
                            </p:childTnLst>
                          </p:cTn>
                        </p:par>
                      </p:childTnLst>
                    </p:cTn>
                  </p:par>
                  <p:par>
                    <p:cTn id="333" fill="hold" nodeType="clickPar">
                      <p:stCondLst>
                        <p:cond delay="indefinite"/>
                      </p:stCondLst>
                      <p:childTnLst>
                        <p:par>
                          <p:cTn id="334" fill="hold" nodeType="withGroup">
                            <p:stCondLst>
                              <p:cond delay="0"/>
                            </p:stCondLst>
                            <p:childTnLst>
                              <p:par>
                                <p:cTn id="335" presetID="18" presetClass="entr" presetSubtype="6" fill="hold" nodeType="clickEffect">
                                  <p:stCondLst>
                                    <p:cond delay="0"/>
                                  </p:stCondLst>
                                  <p:childTnLst>
                                    <p:set>
                                      <p:cBhvr>
                                        <p:cTn id="336" dur="1" fill="hold">
                                          <p:stCondLst>
                                            <p:cond delay="0"/>
                                          </p:stCondLst>
                                        </p:cTn>
                                        <p:tgtEl>
                                          <p:spTgt spid="99468"/>
                                        </p:tgtEl>
                                        <p:attrNameLst>
                                          <p:attrName>style.visibility</p:attrName>
                                        </p:attrNameLst>
                                      </p:cBhvr>
                                      <p:to>
                                        <p:strVal val="visible"/>
                                      </p:to>
                                    </p:set>
                                    <p:animEffect transition="in" filter="strips(downRight)">
                                      <p:cBhvr>
                                        <p:cTn id="337" dur="500"/>
                                        <p:tgtEl>
                                          <p:spTgt spid="99468"/>
                                        </p:tgtEl>
                                      </p:cBhvr>
                                    </p:animEffect>
                                  </p:childTnLst>
                                  <p:subTnLst>
                                    <p:set>
                                      <p:cBhvr override="childStyle">
                                        <p:cTn dur="1" fill="hold" display="0" masterRel="nextClick" afterEffect="1"/>
                                        <p:tgtEl>
                                          <p:spTgt spid="99468"/>
                                        </p:tgtEl>
                                        <p:attrNameLst>
                                          <p:attrName>style.visibility</p:attrName>
                                        </p:attrNameLst>
                                      </p:cBhvr>
                                      <p:to>
                                        <p:strVal val="hidden"/>
                                      </p:to>
                                    </p:set>
                                    <p:audio>
                                      <p:cMediaNode>
                                        <p:cTn display="0" masterRel="sameClick">
                                          <p:stCondLst>
                                            <p:cond evt="begin" delay="0">
                                              <p:tn val="335"/>
                                            </p:cond>
                                          </p:stCondLst>
                                          <p:endCondLst>
                                            <p:cond evt="onStopAudio" delay="0">
                                              <p:tgtEl>
                                                <p:sldTgt/>
                                              </p:tgtEl>
                                            </p:cond>
                                          </p:endCondLst>
                                        </p:cTn>
                                        <p:tgtEl>
                                          <p:sndTgt r:embed="rId2" name="camera.wav"/>
                                        </p:tgtEl>
                                      </p:cMediaNode>
                                    </p:audio>
                                  </p:subTnLst>
                                </p:cTn>
                              </p:par>
                            </p:childTnLst>
                          </p:cTn>
                        </p:par>
                      </p:childTnLst>
                    </p:cTn>
                  </p:par>
                  <p:par>
                    <p:cTn id="338" fill="hold" nodeType="clickPar">
                      <p:stCondLst>
                        <p:cond delay="indefinite"/>
                      </p:stCondLst>
                      <p:childTnLst>
                        <p:par>
                          <p:cTn id="339" fill="hold" nodeType="withGroup">
                            <p:stCondLst>
                              <p:cond delay="0"/>
                            </p:stCondLst>
                            <p:childTnLst>
                              <p:par>
                                <p:cTn id="340" presetID="4" presetClass="entr" presetSubtype="32" fill="hold" nodeType="clickEffect">
                                  <p:stCondLst>
                                    <p:cond delay="0"/>
                                  </p:stCondLst>
                                  <p:childTnLst>
                                    <p:set>
                                      <p:cBhvr>
                                        <p:cTn id="341" dur="1" fill="hold">
                                          <p:stCondLst>
                                            <p:cond delay="0"/>
                                          </p:stCondLst>
                                        </p:cTn>
                                        <p:tgtEl>
                                          <p:spTgt spid="99346"/>
                                        </p:tgtEl>
                                        <p:attrNameLst>
                                          <p:attrName>style.visibility</p:attrName>
                                        </p:attrNameLst>
                                      </p:cBhvr>
                                      <p:to>
                                        <p:strVal val="visible"/>
                                      </p:to>
                                    </p:set>
                                    <p:animEffect transition="in" filter="box(out)">
                                      <p:cBhvr>
                                        <p:cTn id="342" dur="500"/>
                                        <p:tgtEl>
                                          <p:spTgt spid="99346"/>
                                        </p:tgtEl>
                                      </p:cBhvr>
                                    </p:animEffect>
                                  </p:childTnLst>
                                  <p:subTnLst>
                                    <p:audio>
                                      <p:cMediaNode>
                                        <p:cTn display="0" masterRel="sameClick">
                                          <p:stCondLst>
                                            <p:cond evt="begin" delay="0">
                                              <p:tn val="340"/>
                                            </p:cond>
                                          </p:stCondLst>
                                          <p:endCondLst>
                                            <p:cond evt="onStopAudio" delay="0">
                                              <p:tgtEl>
                                                <p:sldTgt/>
                                              </p:tgtEl>
                                            </p:cond>
                                          </p:endCondLst>
                                        </p:cTn>
                                        <p:tgtEl>
                                          <p:sndTgt r:embed="rId2" name="camera.wav"/>
                                        </p:tgtEl>
                                      </p:cMediaNode>
                                    </p:audio>
                                  </p:subTnLst>
                                </p:cTn>
                              </p:par>
                            </p:childTnLst>
                          </p:cTn>
                        </p:par>
                      </p:childTnLst>
                    </p:cTn>
                  </p:par>
                  <p:par>
                    <p:cTn id="343" fill="hold" nodeType="clickPar">
                      <p:stCondLst>
                        <p:cond delay="indefinite"/>
                      </p:stCondLst>
                      <p:childTnLst>
                        <p:par>
                          <p:cTn id="344" fill="hold" nodeType="withGroup">
                            <p:stCondLst>
                              <p:cond delay="0"/>
                            </p:stCondLst>
                            <p:childTnLst>
                              <p:par>
                                <p:cTn id="345" presetID="18" presetClass="entr" presetSubtype="6" fill="hold" nodeType="clickEffect">
                                  <p:stCondLst>
                                    <p:cond delay="0"/>
                                  </p:stCondLst>
                                  <p:childTnLst>
                                    <p:set>
                                      <p:cBhvr>
                                        <p:cTn id="346" dur="1" fill="hold">
                                          <p:stCondLst>
                                            <p:cond delay="0"/>
                                          </p:stCondLst>
                                        </p:cTn>
                                        <p:tgtEl>
                                          <p:spTgt spid="99471"/>
                                        </p:tgtEl>
                                        <p:attrNameLst>
                                          <p:attrName>style.visibility</p:attrName>
                                        </p:attrNameLst>
                                      </p:cBhvr>
                                      <p:to>
                                        <p:strVal val="visible"/>
                                      </p:to>
                                    </p:set>
                                    <p:animEffect transition="in" filter="strips(downRight)">
                                      <p:cBhvr>
                                        <p:cTn id="347" dur="500"/>
                                        <p:tgtEl>
                                          <p:spTgt spid="99471"/>
                                        </p:tgtEl>
                                      </p:cBhvr>
                                    </p:animEffect>
                                  </p:childTnLst>
                                  <p:subTnLst>
                                    <p:set>
                                      <p:cBhvr override="childStyle">
                                        <p:cTn dur="1" fill="hold" display="0" masterRel="nextClick" afterEffect="1"/>
                                        <p:tgtEl>
                                          <p:spTgt spid="99471"/>
                                        </p:tgtEl>
                                        <p:attrNameLst>
                                          <p:attrName>style.visibility</p:attrName>
                                        </p:attrNameLst>
                                      </p:cBhvr>
                                      <p:to>
                                        <p:strVal val="hidden"/>
                                      </p:to>
                                    </p:set>
                                    <p:audio>
                                      <p:cMediaNode>
                                        <p:cTn display="0" masterRel="sameClick">
                                          <p:stCondLst>
                                            <p:cond evt="begin" delay="0">
                                              <p:tn val="345"/>
                                            </p:cond>
                                          </p:stCondLst>
                                          <p:endCondLst>
                                            <p:cond evt="onStopAudio" delay="0">
                                              <p:tgtEl>
                                                <p:sldTgt/>
                                              </p:tgtEl>
                                            </p:cond>
                                          </p:endCondLst>
                                        </p:cTn>
                                        <p:tgtEl>
                                          <p:sndTgt r:embed="rId2" name="camera.wav"/>
                                        </p:tgtEl>
                                      </p:cMediaNode>
                                    </p:audio>
                                  </p:subTnLst>
                                </p:cTn>
                              </p:par>
                            </p:childTnLst>
                          </p:cTn>
                        </p:par>
                      </p:childTnLst>
                    </p:cTn>
                  </p:par>
                  <p:par>
                    <p:cTn id="348" fill="hold" nodeType="clickPar">
                      <p:stCondLst>
                        <p:cond delay="indefinite"/>
                      </p:stCondLst>
                      <p:childTnLst>
                        <p:par>
                          <p:cTn id="349" fill="hold" nodeType="withGroup">
                            <p:stCondLst>
                              <p:cond delay="0"/>
                            </p:stCondLst>
                            <p:childTnLst>
                              <p:par>
                                <p:cTn id="350" presetID="4" presetClass="entr" presetSubtype="32" fill="hold" nodeType="clickEffect">
                                  <p:stCondLst>
                                    <p:cond delay="0"/>
                                  </p:stCondLst>
                                  <p:childTnLst>
                                    <p:set>
                                      <p:cBhvr>
                                        <p:cTn id="351" dur="1" fill="hold">
                                          <p:stCondLst>
                                            <p:cond delay="0"/>
                                          </p:stCondLst>
                                        </p:cTn>
                                        <p:tgtEl>
                                          <p:spTgt spid="99349"/>
                                        </p:tgtEl>
                                        <p:attrNameLst>
                                          <p:attrName>style.visibility</p:attrName>
                                        </p:attrNameLst>
                                      </p:cBhvr>
                                      <p:to>
                                        <p:strVal val="visible"/>
                                      </p:to>
                                    </p:set>
                                    <p:animEffect transition="in" filter="box(out)">
                                      <p:cBhvr>
                                        <p:cTn id="352" dur="500"/>
                                        <p:tgtEl>
                                          <p:spTgt spid="99349"/>
                                        </p:tgtEl>
                                      </p:cBhvr>
                                    </p:animEffect>
                                  </p:childTnLst>
                                  <p:subTnLst>
                                    <p:audio>
                                      <p:cMediaNode>
                                        <p:cTn display="0" masterRel="sameClick">
                                          <p:stCondLst>
                                            <p:cond evt="begin" delay="0">
                                              <p:tn val="35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56" grpId="0" animBg="1"/>
      <p:bldP spid="99357" grpId="0" animBg="1"/>
      <p:bldP spid="99358" grpId="0" animBg="1"/>
      <p:bldP spid="99371" grpId="0" animBg="1"/>
      <p:bldP spid="99372" grpId="0" animBg="1"/>
      <p:bldP spid="99373" grpId="0" animBg="1"/>
      <p:bldP spid="99374" grpId="0" animBg="1"/>
      <p:bldP spid="99375" grpId="0" animBg="1"/>
      <p:bldP spid="99376" grpId="0" animBg="1"/>
      <p:bldP spid="99383" grpId="0" animBg="1"/>
      <p:bldP spid="99396" grpId="0" animBg="1"/>
      <p:bldP spid="99397" grpId="0" animBg="1"/>
      <p:bldP spid="99398" grpId="0" animBg="1"/>
      <p:bldP spid="99399" grpId="0" animBg="1"/>
      <p:bldP spid="99403" grpId="0" animBg="1"/>
      <p:bldP spid="99410" grpId="0" animBg="1"/>
      <p:bldP spid="99420" grpId="0" animBg="1"/>
      <p:bldP spid="99421" grpId="0" animBg="1"/>
      <p:bldP spid="99422" grpId="0" animBg="1"/>
      <p:bldP spid="99423" grpId="0" animBg="1"/>
      <p:bldP spid="99427" grpId="0" animBg="1"/>
      <p:bldP spid="99431" grpId="0" animBg="1"/>
      <p:bldP spid="99435" grpId="0" animBg="1"/>
      <p:bldP spid="99436" grpId="0" animBg="1"/>
      <p:bldP spid="99437" grpId="0" animBg="1"/>
      <p:bldP spid="99438" grpId="0" animBg="1"/>
      <p:bldP spid="99445" grpId="0" animBg="1"/>
      <p:bldP spid="99449" grpId="0" animBg="1"/>
      <p:bldP spid="99453" grpId="0" animBg="1"/>
      <p:bldP spid="99454" grpId="0" animBg="1"/>
      <p:bldP spid="99455" grpId="0" animBg="1"/>
      <p:bldP spid="99456" grpId="0" animBg="1"/>
      <p:bldP spid="99460" grpId="0" animBg="1"/>
      <p:bldP spid="9946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354" name="Group 2"/>
          <p:cNvGrpSpPr>
            <a:grpSpLocks/>
          </p:cNvGrpSpPr>
          <p:nvPr/>
        </p:nvGrpSpPr>
        <p:grpSpPr bwMode="auto">
          <a:xfrm>
            <a:off x="1547813" y="1268413"/>
            <a:ext cx="6119812" cy="4465637"/>
            <a:chOff x="240" y="854"/>
            <a:chExt cx="2784" cy="2160"/>
          </a:xfrm>
        </p:grpSpPr>
        <p:sp>
          <p:nvSpPr>
            <p:cNvPr id="100355" name="Text Box 3"/>
            <p:cNvSpPr txBox="1">
              <a:spLocks noChangeArrowheads="1"/>
            </p:cNvSpPr>
            <p:nvPr/>
          </p:nvSpPr>
          <p:spPr bwMode="auto">
            <a:xfrm>
              <a:off x="912" y="1550"/>
              <a:ext cx="1391"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a:effectLst>
                    <a:outerShdw blurRad="38100" dist="38100" dir="2700000" algn="tl">
                      <a:srgbClr val="C0C0C0"/>
                    </a:outerShdw>
                  </a:effectLst>
                </a:rPr>
                <a:t>for  j = 1  to  NUM – i </a:t>
              </a:r>
            </a:p>
          </p:txBody>
        </p:sp>
        <p:grpSp>
          <p:nvGrpSpPr>
            <p:cNvPr id="35845" name="Group 4"/>
            <p:cNvGrpSpPr>
              <a:grpSpLocks/>
            </p:cNvGrpSpPr>
            <p:nvPr/>
          </p:nvGrpSpPr>
          <p:grpSpPr bwMode="auto">
            <a:xfrm>
              <a:off x="240" y="854"/>
              <a:ext cx="2784" cy="2160"/>
              <a:chOff x="240" y="854"/>
              <a:chExt cx="2784" cy="2160"/>
            </a:xfrm>
          </p:grpSpPr>
          <p:grpSp>
            <p:nvGrpSpPr>
              <p:cNvPr id="35846" name="Group 5"/>
              <p:cNvGrpSpPr>
                <a:grpSpLocks/>
              </p:cNvGrpSpPr>
              <p:nvPr/>
            </p:nvGrpSpPr>
            <p:grpSpPr bwMode="auto">
              <a:xfrm>
                <a:off x="240" y="854"/>
                <a:ext cx="2784" cy="2160"/>
                <a:chOff x="1488" y="672"/>
                <a:chExt cx="2784" cy="2160"/>
              </a:xfrm>
            </p:grpSpPr>
            <p:sp>
              <p:nvSpPr>
                <p:cNvPr id="35856" name="Rectangle 6"/>
                <p:cNvSpPr>
                  <a:spLocks noChangeArrowheads="1"/>
                </p:cNvSpPr>
                <p:nvPr/>
              </p:nvSpPr>
              <p:spPr bwMode="auto">
                <a:xfrm>
                  <a:off x="1488" y="672"/>
                  <a:ext cx="2784" cy="2160"/>
                </a:xfrm>
                <a:prstGeom prst="rect">
                  <a:avLst/>
                </a:prstGeom>
                <a:noFill/>
                <a:ln w="28575">
                  <a:solidFill>
                    <a:srgbClr val="0000FF"/>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b="0"/>
                </a:p>
              </p:txBody>
            </p:sp>
            <p:sp>
              <p:nvSpPr>
                <p:cNvPr id="35857" name="Line 7"/>
                <p:cNvSpPr>
                  <a:spLocks noChangeShapeType="1"/>
                </p:cNvSpPr>
                <p:nvPr/>
              </p:nvSpPr>
              <p:spPr bwMode="auto">
                <a:xfrm>
                  <a:off x="1488" y="1008"/>
                  <a:ext cx="2784" cy="0"/>
                </a:xfrm>
                <a:prstGeom prst="line">
                  <a:avLst/>
                </a:prstGeom>
                <a:noFill/>
                <a:ln w="28575">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5858" name="Line 8"/>
                <p:cNvSpPr>
                  <a:spLocks noChangeShapeType="1"/>
                </p:cNvSpPr>
                <p:nvPr/>
              </p:nvSpPr>
              <p:spPr bwMode="auto">
                <a:xfrm>
                  <a:off x="1872" y="1344"/>
                  <a:ext cx="2400" cy="0"/>
                </a:xfrm>
                <a:prstGeom prst="line">
                  <a:avLst/>
                </a:prstGeom>
                <a:noFill/>
                <a:ln w="28575">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5859" name="Line 9"/>
                <p:cNvSpPr>
                  <a:spLocks noChangeShapeType="1"/>
                </p:cNvSpPr>
                <p:nvPr/>
              </p:nvSpPr>
              <p:spPr bwMode="auto">
                <a:xfrm>
                  <a:off x="2208" y="1680"/>
                  <a:ext cx="2064" cy="0"/>
                </a:xfrm>
                <a:prstGeom prst="line">
                  <a:avLst/>
                </a:prstGeom>
                <a:noFill/>
                <a:ln w="28575">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5860" name="Line 10"/>
                <p:cNvSpPr>
                  <a:spLocks noChangeShapeType="1"/>
                </p:cNvSpPr>
                <p:nvPr/>
              </p:nvSpPr>
              <p:spPr bwMode="auto">
                <a:xfrm>
                  <a:off x="1872" y="1344"/>
                  <a:ext cx="0" cy="1104"/>
                </a:xfrm>
                <a:prstGeom prst="line">
                  <a:avLst/>
                </a:prstGeom>
                <a:noFill/>
                <a:ln w="28575">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5861" name="Line 11"/>
                <p:cNvSpPr>
                  <a:spLocks noChangeShapeType="1"/>
                </p:cNvSpPr>
                <p:nvPr/>
              </p:nvSpPr>
              <p:spPr bwMode="auto">
                <a:xfrm>
                  <a:off x="2208" y="1680"/>
                  <a:ext cx="0" cy="768"/>
                </a:xfrm>
                <a:prstGeom prst="line">
                  <a:avLst/>
                </a:prstGeom>
                <a:noFill/>
                <a:ln w="28575">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5862" name="Line 12"/>
                <p:cNvSpPr>
                  <a:spLocks noChangeShapeType="1"/>
                </p:cNvSpPr>
                <p:nvPr/>
              </p:nvSpPr>
              <p:spPr bwMode="auto">
                <a:xfrm>
                  <a:off x="2208" y="2016"/>
                  <a:ext cx="2064" cy="0"/>
                </a:xfrm>
                <a:prstGeom prst="line">
                  <a:avLst/>
                </a:prstGeom>
                <a:noFill/>
                <a:ln w="28575">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5863" name="Line 13"/>
                <p:cNvSpPr>
                  <a:spLocks noChangeShapeType="1"/>
                </p:cNvSpPr>
                <p:nvPr/>
              </p:nvSpPr>
              <p:spPr bwMode="auto">
                <a:xfrm>
                  <a:off x="3264" y="2016"/>
                  <a:ext cx="0" cy="432"/>
                </a:xfrm>
                <a:prstGeom prst="line">
                  <a:avLst/>
                </a:prstGeom>
                <a:noFill/>
                <a:ln w="28575">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5864" name="Line 14"/>
                <p:cNvSpPr>
                  <a:spLocks noChangeShapeType="1"/>
                </p:cNvSpPr>
                <p:nvPr/>
              </p:nvSpPr>
              <p:spPr bwMode="auto">
                <a:xfrm>
                  <a:off x="1488" y="2448"/>
                  <a:ext cx="2784" cy="0"/>
                </a:xfrm>
                <a:prstGeom prst="line">
                  <a:avLst/>
                </a:prstGeom>
                <a:noFill/>
                <a:ln w="28575">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0367" name="Text Box 15"/>
              <p:cNvSpPr txBox="1">
                <a:spLocks noChangeArrowheads="1"/>
              </p:cNvSpPr>
              <p:nvPr/>
            </p:nvSpPr>
            <p:spPr bwMode="auto">
              <a:xfrm>
                <a:off x="380" y="869"/>
                <a:ext cx="2196"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effectLst>
                      <a:outerShdw blurRad="38100" dist="38100" dir="2700000" algn="tl">
                        <a:srgbClr val="C0C0C0"/>
                      </a:outerShdw>
                    </a:effectLst>
                    <a:ea typeface="楷体_GB2312" pitchFamily="49" charset="-122"/>
                  </a:rPr>
                  <a:t>输入</a:t>
                </a:r>
                <a:r>
                  <a:rPr kumimoji="1" lang="en-US" altLang="zh-CN" sz="2400">
                    <a:effectLst>
                      <a:outerShdw blurRad="38100" dist="38100" dir="2700000" algn="tl">
                        <a:srgbClr val="C0C0C0"/>
                      </a:outerShdw>
                    </a:effectLst>
                    <a:ea typeface="楷体_GB2312" pitchFamily="49" charset="-122"/>
                  </a:rPr>
                  <a:t>NUM </a:t>
                </a:r>
                <a:r>
                  <a:rPr kumimoji="1" lang="zh-CN" altLang="zh-CN" sz="2400">
                    <a:effectLst>
                      <a:outerShdw blurRad="38100" dist="38100" dir="2700000" algn="tl">
                        <a:srgbClr val="C0C0C0"/>
                      </a:outerShdw>
                    </a:effectLst>
                    <a:ea typeface="楷体_GB2312" pitchFamily="49" charset="-122"/>
                  </a:rPr>
                  <a:t>个数给</a:t>
                </a:r>
                <a:r>
                  <a:rPr kumimoji="1" lang="en-US" altLang="zh-CN" sz="2400">
                    <a:effectLst>
                      <a:outerShdw blurRad="38100" dist="38100" dir="2700000" algn="tl">
                        <a:srgbClr val="C0C0C0"/>
                      </a:outerShdw>
                    </a:effectLst>
                    <a:ea typeface="楷体_GB2312" pitchFamily="49" charset="-122"/>
                  </a:rPr>
                  <a:t>a[0] </a:t>
                </a:r>
                <a:r>
                  <a:rPr kumimoji="1" lang="zh-CN" altLang="zh-CN" sz="2400">
                    <a:effectLst>
                      <a:outerShdw blurRad="38100" dist="38100" dir="2700000" algn="tl">
                        <a:srgbClr val="C0C0C0"/>
                      </a:outerShdw>
                    </a:effectLst>
                    <a:ea typeface="楷体_GB2312" pitchFamily="49" charset="-122"/>
                  </a:rPr>
                  <a:t>到 </a:t>
                </a:r>
                <a:r>
                  <a:rPr kumimoji="1" lang="en-US" altLang="zh-CN" sz="2400">
                    <a:effectLst>
                      <a:outerShdw blurRad="38100" dist="38100" dir="2700000" algn="tl">
                        <a:srgbClr val="C0C0C0"/>
                      </a:outerShdw>
                    </a:effectLst>
                    <a:ea typeface="楷体_GB2312" pitchFamily="49" charset="-122"/>
                  </a:rPr>
                  <a:t>a[NUM-1]</a:t>
                </a:r>
              </a:p>
            </p:txBody>
          </p:sp>
          <p:sp>
            <p:nvSpPr>
              <p:cNvPr id="100368" name="Text Box 16"/>
              <p:cNvSpPr txBox="1">
                <a:spLocks noChangeArrowheads="1"/>
              </p:cNvSpPr>
              <p:nvPr/>
            </p:nvSpPr>
            <p:spPr bwMode="auto">
              <a:xfrm>
                <a:off x="806" y="1168"/>
                <a:ext cx="1380"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dirty="0">
                    <a:effectLst>
                      <a:outerShdw blurRad="38100" dist="38100" dir="2700000" algn="tl">
                        <a:srgbClr val="C0C0C0"/>
                      </a:outerShdw>
                    </a:effectLst>
                  </a:rPr>
                  <a:t>for  </a:t>
                </a:r>
                <a:r>
                  <a:rPr kumimoji="1" lang="en-US" altLang="zh-CN" sz="2400" dirty="0" err="1">
                    <a:effectLst>
                      <a:outerShdw blurRad="38100" dist="38100" dir="2700000" algn="tl">
                        <a:srgbClr val="C0C0C0"/>
                      </a:outerShdw>
                    </a:effectLst>
                  </a:rPr>
                  <a:t>i</a:t>
                </a:r>
                <a:r>
                  <a:rPr kumimoji="1" lang="en-US" altLang="zh-CN" sz="2400" dirty="0">
                    <a:effectLst>
                      <a:outerShdw blurRad="38100" dist="38100" dir="2700000" algn="tl">
                        <a:srgbClr val="C0C0C0"/>
                      </a:outerShdw>
                    </a:effectLst>
                  </a:rPr>
                  <a:t> = 0  to  NUM – 1</a:t>
                </a:r>
              </a:p>
            </p:txBody>
          </p:sp>
          <p:sp>
            <p:nvSpPr>
              <p:cNvPr id="35849" name="Line 17"/>
              <p:cNvSpPr>
                <a:spLocks noChangeShapeType="1"/>
              </p:cNvSpPr>
              <p:nvPr/>
            </p:nvSpPr>
            <p:spPr bwMode="auto">
              <a:xfrm>
                <a:off x="960" y="1862"/>
                <a:ext cx="1056" cy="336"/>
              </a:xfrm>
              <a:prstGeom prst="line">
                <a:avLst/>
              </a:prstGeom>
              <a:noFill/>
              <a:ln w="28575">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5850" name="Line 18"/>
              <p:cNvSpPr>
                <a:spLocks noChangeShapeType="1"/>
              </p:cNvSpPr>
              <p:nvPr/>
            </p:nvSpPr>
            <p:spPr bwMode="auto">
              <a:xfrm flipV="1">
                <a:off x="2016" y="1862"/>
                <a:ext cx="1008" cy="336"/>
              </a:xfrm>
              <a:prstGeom prst="line">
                <a:avLst/>
              </a:prstGeom>
              <a:noFill/>
              <a:ln w="28575">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1" name="Text Box 19"/>
              <p:cNvSpPr txBox="1">
                <a:spLocks noChangeArrowheads="1"/>
              </p:cNvSpPr>
              <p:nvPr/>
            </p:nvSpPr>
            <p:spPr bwMode="auto">
              <a:xfrm>
                <a:off x="1533" y="1812"/>
                <a:ext cx="763"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a:effectLst>
                      <a:outerShdw blurRad="38100" dist="38100" dir="2700000" algn="tl">
                        <a:srgbClr val="C0C0C0"/>
                      </a:outerShdw>
                    </a:effectLst>
                  </a:rPr>
                  <a:t>a[j-1] &gt; a[j]</a:t>
                </a:r>
              </a:p>
            </p:txBody>
          </p:sp>
          <p:sp>
            <p:nvSpPr>
              <p:cNvPr id="100372" name="Text Box 20"/>
              <p:cNvSpPr txBox="1">
                <a:spLocks noChangeArrowheads="1"/>
              </p:cNvSpPr>
              <p:nvPr/>
            </p:nvSpPr>
            <p:spPr bwMode="auto">
              <a:xfrm>
                <a:off x="1134" y="1933"/>
                <a:ext cx="223"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effectLst>
                      <a:outerShdw blurRad="38100" dist="38100" dir="2700000" algn="tl">
                        <a:srgbClr val="C0C0C0"/>
                      </a:outerShdw>
                    </a:effectLst>
                    <a:ea typeface="楷体_GB2312" pitchFamily="49" charset="-122"/>
                  </a:rPr>
                  <a:t>真</a:t>
                </a:r>
              </a:p>
            </p:txBody>
          </p:sp>
          <p:sp>
            <p:nvSpPr>
              <p:cNvPr id="100373" name="Text Box 21"/>
              <p:cNvSpPr txBox="1">
                <a:spLocks noChangeArrowheads="1"/>
              </p:cNvSpPr>
              <p:nvPr/>
            </p:nvSpPr>
            <p:spPr bwMode="auto">
              <a:xfrm>
                <a:off x="2574" y="1933"/>
                <a:ext cx="223"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effectLst>
                      <a:outerShdw blurRad="38100" dist="38100" dir="2700000" algn="tl">
                        <a:srgbClr val="C0C0C0"/>
                      </a:outerShdw>
                    </a:effectLst>
                    <a:ea typeface="楷体_GB2312" pitchFamily="49" charset="-122"/>
                  </a:rPr>
                  <a:t>假</a:t>
                </a:r>
              </a:p>
            </p:txBody>
          </p:sp>
          <p:sp>
            <p:nvSpPr>
              <p:cNvPr id="100374" name="Text Box 22"/>
              <p:cNvSpPr txBox="1">
                <a:spLocks noChangeArrowheads="1"/>
              </p:cNvSpPr>
              <p:nvPr/>
            </p:nvSpPr>
            <p:spPr bwMode="auto">
              <a:xfrm>
                <a:off x="1002" y="2257"/>
                <a:ext cx="829"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a:effectLst>
                      <a:outerShdw blurRad="38100" dist="38100" dir="2700000" algn="tl">
                        <a:srgbClr val="C0C0C0"/>
                      </a:outerShdw>
                    </a:effectLst>
                  </a:rPr>
                  <a:t>a[j-1] </a:t>
                </a:r>
                <a:r>
                  <a:rPr kumimoji="1" lang="en-US" altLang="zh-CN" sz="2400">
                    <a:effectLst>
                      <a:outerShdw blurRad="38100" dist="38100" dir="2700000" algn="tl">
                        <a:srgbClr val="C0C0C0"/>
                      </a:outerShdw>
                    </a:effectLst>
                    <a:sym typeface="Symbol" pitchFamily="18" charset="2"/>
                  </a:rPr>
                  <a:t> </a:t>
                </a:r>
                <a:r>
                  <a:rPr kumimoji="1" lang="en-US" altLang="zh-CN" sz="2400">
                    <a:effectLst>
                      <a:outerShdw blurRad="38100" dist="38100" dir="2700000" algn="tl">
                        <a:srgbClr val="C0C0C0"/>
                      </a:outerShdw>
                    </a:effectLst>
                  </a:rPr>
                  <a:t>a[j]</a:t>
                </a:r>
              </a:p>
            </p:txBody>
          </p:sp>
          <p:sp>
            <p:nvSpPr>
              <p:cNvPr id="100375" name="Text Box 23"/>
              <p:cNvSpPr txBox="1">
                <a:spLocks noChangeArrowheads="1"/>
              </p:cNvSpPr>
              <p:nvPr/>
            </p:nvSpPr>
            <p:spPr bwMode="auto">
              <a:xfrm>
                <a:off x="717" y="2647"/>
                <a:ext cx="1504"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effectLst>
                      <a:outerShdw blurRad="38100" dist="38100" dir="2700000" algn="tl">
                        <a:srgbClr val="C0C0C0"/>
                      </a:outerShdw>
                    </a:effectLst>
                    <a:ea typeface="楷体_GB2312" pitchFamily="49" charset="-122"/>
                  </a:rPr>
                  <a:t>输出</a:t>
                </a:r>
                <a:r>
                  <a:rPr kumimoji="1" lang="en-US" altLang="zh-CN" sz="2400">
                    <a:effectLst>
                      <a:outerShdw blurRad="38100" dist="38100" dir="2700000" algn="tl">
                        <a:srgbClr val="C0C0C0"/>
                      </a:outerShdw>
                    </a:effectLst>
                    <a:ea typeface="楷体_GB2312" pitchFamily="49" charset="-122"/>
                  </a:rPr>
                  <a:t>a[0] </a:t>
                </a:r>
                <a:r>
                  <a:rPr kumimoji="1" lang="zh-CN" altLang="zh-CN" sz="2400">
                    <a:effectLst>
                      <a:outerShdw blurRad="38100" dist="38100" dir="2700000" algn="tl">
                        <a:srgbClr val="C0C0C0"/>
                      </a:outerShdw>
                    </a:effectLst>
                    <a:ea typeface="楷体_GB2312" pitchFamily="49" charset="-122"/>
                  </a:rPr>
                  <a:t>到 </a:t>
                </a:r>
                <a:r>
                  <a:rPr kumimoji="1" lang="en-US" altLang="zh-CN" sz="2400">
                    <a:effectLst>
                      <a:outerShdw blurRad="38100" dist="38100" dir="2700000" algn="tl">
                        <a:srgbClr val="C0C0C0"/>
                      </a:outerShdw>
                    </a:effectLst>
                    <a:ea typeface="楷体_GB2312" pitchFamily="49" charset="-122"/>
                  </a:rPr>
                  <a:t>a[NUM – 1]</a:t>
                </a:r>
              </a:p>
            </p:txBody>
          </p:sp>
        </p:grpSp>
      </p:grpSp>
      <p:sp>
        <p:nvSpPr>
          <p:cNvPr id="35843" name="Text Box 31"/>
          <p:cNvSpPr txBox="1">
            <a:spLocks noChangeArrowheads="1"/>
          </p:cNvSpPr>
          <p:nvPr/>
        </p:nvSpPr>
        <p:spPr bwMode="auto">
          <a:xfrm>
            <a:off x="1619250" y="404813"/>
            <a:ext cx="5473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ctr" eaLnBrk="1" hangingPunct="1">
              <a:spcBef>
                <a:spcPct val="50000"/>
              </a:spcBef>
            </a:pPr>
            <a:r>
              <a:rPr lang="zh-CN" altLang="en-US" b="0">
                <a:solidFill>
                  <a:srgbClr val="CC0000"/>
                </a:solidFill>
                <a:ea typeface="隶书" pitchFamily="49" charset="-122"/>
              </a:rPr>
              <a:t>冒泡排序</a:t>
            </a:r>
            <a:r>
              <a:rPr lang="en-US" altLang="zh-CN" b="0">
                <a:solidFill>
                  <a:srgbClr val="CC0000"/>
                </a:solidFill>
                <a:ea typeface="隶书" pitchFamily="49" charset="-122"/>
              </a:rPr>
              <a:t>N-S</a:t>
            </a:r>
            <a:r>
              <a:rPr lang="zh-CN" altLang="en-US" b="0">
                <a:solidFill>
                  <a:srgbClr val="CC0000"/>
                </a:solidFill>
                <a:ea typeface="隶书" pitchFamily="49" charset="-122"/>
              </a:rPr>
              <a:t>流程图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00354"/>
                                        </p:tgtEl>
                                        <p:attrNameLst>
                                          <p:attrName>style.visibility</p:attrName>
                                        </p:attrNameLst>
                                      </p:cBhvr>
                                      <p:to>
                                        <p:strVal val="visible"/>
                                      </p:to>
                                    </p:set>
                                    <p:animEffect transition="in" filter="box(out)">
                                      <p:cBhvr>
                                        <p:cTn id="7" dur="500"/>
                                        <p:tgtEl>
                                          <p:spTgt spid="100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Text Box 4" descr="信纸"/>
          <p:cNvSpPr txBox="1">
            <a:spLocks noChangeArrowheads="1"/>
          </p:cNvSpPr>
          <p:nvPr/>
        </p:nvSpPr>
        <p:spPr bwMode="auto">
          <a:xfrm>
            <a:off x="395288" y="112713"/>
            <a:ext cx="8605837" cy="6702425"/>
          </a:xfrm>
          <a:prstGeom prst="rect">
            <a:avLst/>
          </a:prstGeom>
          <a:noFill/>
          <a:ln w="38100">
            <a:solidFill>
              <a:srgbClr val="008000"/>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nchor="ctr">
            <a:spAutoFit/>
          </a:bodyPr>
          <a:lstStyle>
            <a:lvl1pPr marL="457200" indent="-457200"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kumimoji="1" lang="zh-CN" altLang="en-US" sz="2400" dirty="0">
                <a:latin typeface="Arial" pitchFamily="34" charset="0"/>
              </a:rPr>
              <a:t>  </a:t>
            </a:r>
            <a:r>
              <a:rPr kumimoji="1" lang="en-US" altLang="zh-CN" sz="2400" dirty="0">
                <a:latin typeface="Arial" pitchFamily="34" charset="0"/>
                <a:ea typeface="楷体_GB2312" pitchFamily="49" charset="-122"/>
              </a:rPr>
              <a:t>#include &lt;</a:t>
            </a:r>
            <a:r>
              <a:rPr kumimoji="1" lang="en-US" altLang="zh-CN" sz="2400" dirty="0" err="1">
                <a:latin typeface="Arial" pitchFamily="34" charset="0"/>
                <a:ea typeface="楷体_GB2312" pitchFamily="49" charset="-122"/>
              </a:rPr>
              <a:t>stdio.h</a:t>
            </a:r>
            <a:r>
              <a:rPr kumimoji="1" lang="en-US" altLang="zh-CN" sz="2400" dirty="0">
                <a:latin typeface="Arial" pitchFamily="34" charset="0"/>
                <a:ea typeface="楷体_GB2312" pitchFamily="49" charset="-122"/>
              </a:rPr>
              <a:t>&gt;</a:t>
            </a:r>
          </a:p>
          <a:p>
            <a:pPr eaLnBrk="1" hangingPunct="1"/>
            <a:r>
              <a:rPr kumimoji="1" lang="en-US" altLang="zh-CN" sz="2400" dirty="0">
                <a:latin typeface="Arial" pitchFamily="34" charset="0"/>
                <a:ea typeface="楷体_GB2312" pitchFamily="49" charset="-122"/>
              </a:rPr>
              <a:t>  #define  NUM   10</a:t>
            </a:r>
          </a:p>
          <a:p>
            <a:pPr eaLnBrk="1" hangingPunct="1"/>
            <a:r>
              <a:rPr kumimoji="1" lang="en-US" altLang="zh-CN" sz="2400" dirty="0">
                <a:solidFill>
                  <a:srgbClr val="CC3300"/>
                </a:solidFill>
                <a:latin typeface="Arial" pitchFamily="34" charset="0"/>
                <a:ea typeface="楷体_GB2312" pitchFamily="49" charset="-122"/>
              </a:rPr>
              <a:t>  </a:t>
            </a:r>
            <a:r>
              <a:rPr kumimoji="1" lang="en-US" altLang="zh-CN" sz="2400" dirty="0" err="1">
                <a:solidFill>
                  <a:srgbClr val="CC3300"/>
                </a:solidFill>
                <a:latin typeface="Arial" pitchFamily="34" charset="0"/>
                <a:ea typeface="楷体_GB2312" pitchFamily="49" charset="-122"/>
              </a:rPr>
              <a:t>int</a:t>
            </a:r>
            <a:r>
              <a:rPr kumimoji="1" lang="en-US" altLang="zh-CN" sz="2400" dirty="0">
                <a:solidFill>
                  <a:srgbClr val="CC3300"/>
                </a:solidFill>
                <a:latin typeface="Arial" pitchFamily="34" charset="0"/>
                <a:ea typeface="楷体_GB2312" pitchFamily="49" charset="-122"/>
              </a:rPr>
              <a:t> main ( )</a:t>
            </a:r>
          </a:p>
          <a:p>
            <a:pPr eaLnBrk="1" hangingPunct="1"/>
            <a:r>
              <a:rPr kumimoji="1" lang="en-US" altLang="zh-CN" sz="2400" dirty="0">
                <a:latin typeface="Arial" pitchFamily="34" charset="0"/>
                <a:ea typeface="楷体_GB2312" pitchFamily="49" charset="-122"/>
              </a:rPr>
              <a:t>  {</a:t>
            </a:r>
          </a:p>
          <a:p>
            <a:pPr eaLnBrk="1" hangingPunct="1"/>
            <a:r>
              <a:rPr kumimoji="1" lang="en-US" altLang="zh-CN" sz="2400" dirty="0">
                <a:latin typeface="Arial" pitchFamily="34" charset="0"/>
                <a:ea typeface="楷体_GB2312" pitchFamily="49" charset="-122"/>
              </a:rPr>
              <a:t>    </a:t>
            </a:r>
            <a:r>
              <a:rPr kumimoji="1" lang="en-US" altLang="zh-CN" sz="2400" dirty="0" err="1">
                <a:latin typeface="Arial" pitchFamily="34" charset="0"/>
                <a:ea typeface="楷体_GB2312" pitchFamily="49" charset="-122"/>
              </a:rPr>
              <a:t>int</a:t>
            </a:r>
            <a:r>
              <a:rPr kumimoji="1" lang="en-US" altLang="zh-CN" sz="2400" dirty="0">
                <a:latin typeface="Arial" pitchFamily="34" charset="0"/>
                <a:ea typeface="楷体_GB2312" pitchFamily="49" charset="-122"/>
              </a:rPr>
              <a:t> a[NUM], i, j, t;</a:t>
            </a:r>
          </a:p>
          <a:p>
            <a:pPr eaLnBrk="1" hangingPunct="1"/>
            <a:r>
              <a:rPr kumimoji="1" lang="en-US" altLang="zh-CN" sz="2400" dirty="0">
                <a:latin typeface="Arial" pitchFamily="34" charset="0"/>
                <a:ea typeface="楷体_GB2312" pitchFamily="49" charset="-122"/>
              </a:rPr>
              <a:t>    </a:t>
            </a:r>
            <a:r>
              <a:rPr kumimoji="1" lang="en-US" altLang="zh-CN" sz="2400" dirty="0" err="1">
                <a:latin typeface="Arial" pitchFamily="34" charset="0"/>
                <a:ea typeface="楷体_GB2312" pitchFamily="49" charset="-122"/>
              </a:rPr>
              <a:t>printf</a:t>
            </a:r>
            <a:r>
              <a:rPr kumimoji="1" lang="en-US" altLang="zh-CN" sz="2400" dirty="0">
                <a:latin typeface="Arial" pitchFamily="34" charset="0"/>
                <a:ea typeface="楷体_GB2312" pitchFamily="49" charset="-122"/>
              </a:rPr>
              <a:t> ("input %d numbers: \n", NUM);</a:t>
            </a:r>
          </a:p>
          <a:p>
            <a:pPr eaLnBrk="1" hangingPunct="1"/>
            <a:r>
              <a:rPr kumimoji="1" lang="en-US" altLang="zh-CN" sz="2400" dirty="0">
                <a:latin typeface="Arial" pitchFamily="34" charset="0"/>
                <a:ea typeface="楷体_GB2312" pitchFamily="49" charset="-122"/>
              </a:rPr>
              <a:t>    for (i = 0; i &lt; NUM; i++)             </a:t>
            </a:r>
            <a:r>
              <a:rPr kumimoji="1" lang="en-US" altLang="zh-CN" sz="2400" dirty="0">
                <a:solidFill>
                  <a:srgbClr val="0033CC"/>
                </a:solidFill>
                <a:latin typeface="Arial" pitchFamily="34" charset="0"/>
                <a:ea typeface="楷体_GB2312" pitchFamily="49" charset="-122"/>
              </a:rPr>
              <a:t>/*</a:t>
            </a:r>
            <a:r>
              <a:rPr kumimoji="1" lang="zh-CN" altLang="en-US" sz="2400" dirty="0">
                <a:solidFill>
                  <a:srgbClr val="0033CC"/>
                </a:solidFill>
                <a:latin typeface="Arial" pitchFamily="34" charset="0"/>
                <a:ea typeface="楷体_GB2312" pitchFamily="49" charset="-122"/>
              </a:rPr>
              <a:t>输入</a:t>
            </a:r>
            <a:r>
              <a:rPr kumimoji="1" lang="en-US" altLang="zh-CN" sz="2400" dirty="0">
                <a:solidFill>
                  <a:srgbClr val="0033CC"/>
                </a:solidFill>
                <a:latin typeface="Arial" pitchFamily="34" charset="0"/>
                <a:ea typeface="楷体_GB2312" pitchFamily="49" charset="-122"/>
              </a:rPr>
              <a:t>NUM</a:t>
            </a:r>
            <a:r>
              <a:rPr kumimoji="1" lang="zh-CN" altLang="en-US" sz="2400" dirty="0">
                <a:solidFill>
                  <a:srgbClr val="0033CC"/>
                </a:solidFill>
                <a:latin typeface="Arial" pitchFamily="34" charset="0"/>
                <a:ea typeface="楷体_GB2312" pitchFamily="49" charset="-122"/>
              </a:rPr>
              <a:t>个整数*</a:t>
            </a:r>
            <a:r>
              <a:rPr kumimoji="1" lang="en-US" altLang="zh-CN" sz="2400" dirty="0">
                <a:solidFill>
                  <a:srgbClr val="0033CC"/>
                </a:solidFill>
                <a:latin typeface="Arial" pitchFamily="34" charset="0"/>
                <a:ea typeface="楷体_GB2312" pitchFamily="49" charset="-122"/>
              </a:rPr>
              <a:t>/</a:t>
            </a:r>
          </a:p>
          <a:p>
            <a:pPr eaLnBrk="1" hangingPunct="1"/>
            <a:r>
              <a:rPr kumimoji="1" lang="zh-CN" altLang="en-US" sz="2400" dirty="0">
                <a:latin typeface="Arial" pitchFamily="34" charset="0"/>
                <a:ea typeface="楷体_GB2312" pitchFamily="49" charset="-122"/>
              </a:rPr>
              <a:t>        </a:t>
            </a:r>
            <a:r>
              <a:rPr kumimoji="1" lang="en-US" altLang="zh-CN" sz="2400" dirty="0" err="1">
                <a:latin typeface="Arial" pitchFamily="34" charset="0"/>
                <a:ea typeface="楷体_GB2312" pitchFamily="49" charset="-122"/>
              </a:rPr>
              <a:t>scanf</a:t>
            </a:r>
            <a:r>
              <a:rPr kumimoji="1" lang="en-US" altLang="zh-CN" sz="2400" dirty="0">
                <a:latin typeface="Arial" pitchFamily="34" charset="0"/>
                <a:ea typeface="楷体_GB2312" pitchFamily="49" charset="-122"/>
              </a:rPr>
              <a:t> ("%d", &amp;a[i]);</a:t>
            </a:r>
          </a:p>
          <a:p>
            <a:pPr eaLnBrk="1" hangingPunct="1"/>
            <a:r>
              <a:rPr kumimoji="1" lang="en-US" altLang="zh-CN" sz="2400" dirty="0">
                <a:latin typeface="Arial" pitchFamily="34" charset="0"/>
                <a:ea typeface="楷体_GB2312" pitchFamily="49" charset="-122"/>
              </a:rPr>
              <a:t>    </a:t>
            </a:r>
            <a:r>
              <a:rPr kumimoji="1" lang="en-US" altLang="zh-CN" sz="2400" dirty="0">
                <a:solidFill>
                  <a:srgbClr val="CC0000"/>
                </a:solidFill>
                <a:latin typeface="Arial" pitchFamily="34" charset="0"/>
                <a:ea typeface="楷体_GB2312" pitchFamily="49" charset="-122"/>
              </a:rPr>
              <a:t>for (i = 0; i &lt; NUM-1; i++)         /*</a:t>
            </a:r>
            <a:r>
              <a:rPr kumimoji="1" lang="zh-CN" altLang="en-US" sz="2400" dirty="0">
                <a:solidFill>
                  <a:srgbClr val="CC0000"/>
                </a:solidFill>
                <a:latin typeface="Arial" pitchFamily="34" charset="0"/>
                <a:ea typeface="楷体_GB2312" pitchFamily="49" charset="-122"/>
              </a:rPr>
              <a:t>趟数，共</a:t>
            </a:r>
            <a:r>
              <a:rPr kumimoji="1" lang="en-US" altLang="zh-CN" sz="2400" dirty="0">
                <a:solidFill>
                  <a:srgbClr val="CC0000"/>
                </a:solidFill>
                <a:latin typeface="Arial" pitchFamily="34" charset="0"/>
                <a:ea typeface="楷体_GB2312" pitchFamily="49" charset="-122"/>
              </a:rPr>
              <a:t>NUM-1</a:t>
            </a:r>
            <a:r>
              <a:rPr kumimoji="1" lang="zh-CN" altLang="en-US" sz="2400" dirty="0">
                <a:solidFill>
                  <a:srgbClr val="CC0000"/>
                </a:solidFill>
                <a:latin typeface="Arial" pitchFamily="34" charset="0"/>
                <a:ea typeface="楷体_GB2312" pitchFamily="49" charset="-122"/>
              </a:rPr>
              <a:t>趟*</a:t>
            </a:r>
            <a:r>
              <a:rPr kumimoji="1" lang="en-US" altLang="zh-CN" sz="2400" dirty="0">
                <a:solidFill>
                  <a:srgbClr val="CC0000"/>
                </a:solidFill>
                <a:latin typeface="Arial" pitchFamily="34" charset="0"/>
                <a:ea typeface="楷体_GB2312" pitchFamily="49" charset="-122"/>
              </a:rPr>
              <a:t>/</a:t>
            </a:r>
          </a:p>
          <a:p>
            <a:pPr eaLnBrk="1" hangingPunct="1"/>
            <a:r>
              <a:rPr kumimoji="1" lang="zh-CN" altLang="en-US" sz="2400" dirty="0">
                <a:solidFill>
                  <a:srgbClr val="CC0000"/>
                </a:solidFill>
                <a:latin typeface="Arial" pitchFamily="34" charset="0"/>
                <a:ea typeface="楷体_GB2312" pitchFamily="49" charset="-122"/>
              </a:rPr>
              <a:t>       </a:t>
            </a:r>
            <a:r>
              <a:rPr kumimoji="1" lang="en-US" altLang="zh-CN" sz="2400" dirty="0">
                <a:solidFill>
                  <a:srgbClr val="CC0000"/>
                </a:solidFill>
                <a:latin typeface="Arial" pitchFamily="34" charset="0"/>
                <a:ea typeface="楷体_GB2312" pitchFamily="49" charset="-122"/>
              </a:rPr>
              <a:t>for (j = 1; j &lt; NUM - i; j++)    /*</a:t>
            </a:r>
            <a:r>
              <a:rPr kumimoji="1" lang="zh-CN" altLang="en-US" sz="2400" dirty="0">
                <a:solidFill>
                  <a:srgbClr val="CC0000"/>
                </a:solidFill>
                <a:latin typeface="Arial" pitchFamily="34" charset="0"/>
                <a:ea typeface="楷体_GB2312" pitchFamily="49" charset="-122"/>
              </a:rPr>
              <a:t>实现一次冒泡操作*</a:t>
            </a:r>
            <a:r>
              <a:rPr kumimoji="1" lang="en-US" altLang="zh-CN" sz="2400" dirty="0">
                <a:solidFill>
                  <a:srgbClr val="CC0000"/>
                </a:solidFill>
                <a:latin typeface="Arial" pitchFamily="34" charset="0"/>
                <a:ea typeface="楷体_GB2312" pitchFamily="49" charset="-122"/>
              </a:rPr>
              <a:t>/</a:t>
            </a:r>
          </a:p>
          <a:p>
            <a:pPr eaLnBrk="1" hangingPunct="1"/>
            <a:r>
              <a:rPr kumimoji="1" lang="zh-CN" altLang="en-US" sz="2400" dirty="0">
                <a:solidFill>
                  <a:srgbClr val="CC0000"/>
                </a:solidFill>
                <a:latin typeface="Arial" pitchFamily="34" charset="0"/>
                <a:ea typeface="楷体_GB2312" pitchFamily="49" charset="-122"/>
              </a:rPr>
              <a:t>          </a:t>
            </a:r>
            <a:r>
              <a:rPr kumimoji="1" lang="en-US" altLang="zh-CN" sz="2400" dirty="0">
                <a:solidFill>
                  <a:srgbClr val="CC0000"/>
                </a:solidFill>
                <a:latin typeface="Arial" pitchFamily="34" charset="0"/>
                <a:ea typeface="楷体_GB2312" pitchFamily="49" charset="-122"/>
              </a:rPr>
              <a:t>if (a[j-1] &gt; a[j])                   /*</a:t>
            </a:r>
            <a:r>
              <a:rPr kumimoji="1" lang="zh-CN" altLang="en-US" sz="2400" dirty="0">
                <a:solidFill>
                  <a:srgbClr val="CC0000"/>
                </a:solidFill>
                <a:latin typeface="Arial" pitchFamily="34" charset="0"/>
                <a:ea typeface="楷体_GB2312" pitchFamily="49" charset="-122"/>
              </a:rPr>
              <a:t>交换</a:t>
            </a:r>
            <a:r>
              <a:rPr kumimoji="1" lang="en-US" altLang="zh-CN" sz="2400" dirty="0">
                <a:solidFill>
                  <a:srgbClr val="CC0000"/>
                </a:solidFill>
                <a:latin typeface="Arial" pitchFamily="34" charset="0"/>
                <a:ea typeface="楷体_GB2312" pitchFamily="49" charset="-122"/>
              </a:rPr>
              <a:t>a[j-1]</a:t>
            </a:r>
            <a:r>
              <a:rPr kumimoji="1" lang="zh-CN" altLang="en-US" sz="2400" dirty="0">
                <a:solidFill>
                  <a:srgbClr val="CC0000"/>
                </a:solidFill>
                <a:latin typeface="Arial" pitchFamily="34" charset="0"/>
                <a:ea typeface="楷体_GB2312" pitchFamily="49" charset="-122"/>
              </a:rPr>
              <a:t>和</a:t>
            </a:r>
            <a:r>
              <a:rPr kumimoji="1" lang="en-US" altLang="zh-CN" sz="2400" dirty="0">
                <a:solidFill>
                  <a:srgbClr val="CC0000"/>
                </a:solidFill>
                <a:latin typeface="Arial" pitchFamily="34" charset="0"/>
                <a:ea typeface="楷体_GB2312" pitchFamily="49" charset="-122"/>
              </a:rPr>
              <a:t>a[j]   */</a:t>
            </a:r>
          </a:p>
          <a:p>
            <a:pPr eaLnBrk="1" hangingPunct="1"/>
            <a:r>
              <a:rPr kumimoji="1" lang="en-US" altLang="zh-CN" sz="2400" dirty="0">
                <a:solidFill>
                  <a:srgbClr val="CC0000"/>
                </a:solidFill>
                <a:latin typeface="Arial" pitchFamily="34" charset="0"/>
                <a:ea typeface="楷体_GB2312" pitchFamily="49" charset="-122"/>
              </a:rPr>
              <a:t>          {  t = a[j-1];</a:t>
            </a:r>
          </a:p>
          <a:p>
            <a:pPr eaLnBrk="1" hangingPunct="1"/>
            <a:r>
              <a:rPr kumimoji="1" lang="en-US" altLang="zh-CN" sz="2400" dirty="0">
                <a:solidFill>
                  <a:srgbClr val="CC0000"/>
                </a:solidFill>
                <a:latin typeface="Arial" pitchFamily="34" charset="0"/>
                <a:ea typeface="楷体_GB2312" pitchFamily="49" charset="-122"/>
              </a:rPr>
              <a:t>             a[j-1] = a[j];</a:t>
            </a:r>
          </a:p>
          <a:p>
            <a:pPr eaLnBrk="1" hangingPunct="1"/>
            <a:r>
              <a:rPr kumimoji="1" lang="en-US" altLang="zh-CN" sz="2400" dirty="0">
                <a:solidFill>
                  <a:srgbClr val="CC0000"/>
                </a:solidFill>
                <a:latin typeface="Arial" pitchFamily="34" charset="0"/>
                <a:ea typeface="楷体_GB2312" pitchFamily="49" charset="-122"/>
              </a:rPr>
              <a:t>             a[j] = t;  }</a:t>
            </a:r>
          </a:p>
          <a:p>
            <a:pPr eaLnBrk="1" hangingPunct="1"/>
            <a:r>
              <a:rPr kumimoji="1" lang="en-US" altLang="zh-CN" sz="2400" dirty="0">
                <a:latin typeface="Arial" pitchFamily="34" charset="0"/>
                <a:ea typeface="楷体_GB2312" pitchFamily="49" charset="-122"/>
              </a:rPr>
              <a:t>     </a:t>
            </a:r>
            <a:r>
              <a:rPr kumimoji="1" lang="en-US" altLang="zh-CN" sz="2400" dirty="0" err="1">
                <a:latin typeface="Arial" pitchFamily="34" charset="0"/>
                <a:ea typeface="楷体_GB2312" pitchFamily="49" charset="-122"/>
              </a:rPr>
              <a:t>printf</a:t>
            </a:r>
            <a:r>
              <a:rPr kumimoji="1" lang="en-US" altLang="zh-CN" sz="2400" dirty="0">
                <a:latin typeface="Arial" pitchFamily="34" charset="0"/>
                <a:ea typeface="楷体_GB2312" pitchFamily="49" charset="-122"/>
              </a:rPr>
              <a:t> ("the sorted numbers:\n");  </a:t>
            </a:r>
          </a:p>
          <a:p>
            <a:pPr eaLnBrk="1" hangingPunct="1"/>
            <a:r>
              <a:rPr kumimoji="1" lang="en-US" altLang="zh-CN" sz="2400" dirty="0">
                <a:latin typeface="Arial" pitchFamily="34" charset="0"/>
                <a:ea typeface="楷体_GB2312" pitchFamily="49" charset="-122"/>
              </a:rPr>
              <a:t>     for (i = 0; i &lt; NUM; i++)             </a:t>
            </a:r>
            <a:r>
              <a:rPr kumimoji="1" lang="en-US" altLang="zh-CN" sz="2400" dirty="0">
                <a:solidFill>
                  <a:srgbClr val="0033CC"/>
                </a:solidFill>
                <a:latin typeface="Arial" pitchFamily="34" charset="0"/>
                <a:ea typeface="楷体_GB2312" pitchFamily="49" charset="-122"/>
              </a:rPr>
              <a:t>/*</a:t>
            </a:r>
            <a:r>
              <a:rPr kumimoji="1" lang="zh-CN" altLang="en-US" sz="2400" dirty="0">
                <a:solidFill>
                  <a:srgbClr val="0033CC"/>
                </a:solidFill>
                <a:latin typeface="Arial" pitchFamily="34" charset="0"/>
                <a:ea typeface="楷体_GB2312" pitchFamily="49" charset="-122"/>
              </a:rPr>
              <a:t>输出排好序的数据*</a:t>
            </a:r>
            <a:r>
              <a:rPr kumimoji="1" lang="en-US" altLang="zh-CN" sz="2400" dirty="0">
                <a:solidFill>
                  <a:srgbClr val="0033CC"/>
                </a:solidFill>
                <a:latin typeface="Arial" pitchFamily="34" charset="0"/>
                <a:ea typeface="楷体_GB2312" pitchFamily="49" charset="-122"/>
              </a:rPr>
              <a:t>/</a:t>
            </a:r>
          </a:p>
          <a:p>
            <a:pPr eaLnBrk="1" hangingPunct="1"/>
            <a:r>
              <a:rPr kumimoji="1" lang="en-US" altLang="zh-CN" sz="2400" dirty="0">
                <a:latin typeface="Arial" pitchFamily="34" charset="0"/>
                <a:ea typeface="楷体_GB2312" pitchFamily="49" charset="-122"/>
              </a:rPr>
              <a:t>          </a:t>
            </a:r>
            <a:r>
              <a:rPr kumimoji="1" lang="en-US" altLang="zh-CN" sz="2400" dirty="0" err="1">
                <a:latin typeface="Arial" pitchFamily="34" charset="0"/>
                <a:ea typeface="楷体_GB2312" pitchFamily="49" charset="-122"/>
              </a:rPr>
              <a:t>printf</a:t>
            </a:r>
            <a:r>
              <a:rPr kumimoji="1" lang="en-US" altLang="zh-CN" sz="2400" dirty="0">
                <a:latin typeface="Arial" pitchFamily="34" charset="0"/>
                <a:ea typeface="楷体_GB2312" pitchFamily="49" charset="-122"/>
              </a:rPr>
              <a:t> ("%d ", a[i]);</a:t>
            </a:r>
          </a:p>
          <a:p>
            <a:pPr eaLnBrk="1" hangingPunct="1"/>
            <a:r>
              <a:rPr kumimoji="1" lang="en-US" altLang="zh-CN" sz="2400" dirty="0">
                <a:latin typeface="Arial" pitchFamily="34" charset="0"/>
                <a:ea typeface="楷体_GB2312" pitchFamily="49" charset="-122"/>
              </a:rPr>
              <a:t>    return 0;}</a:t>
            </a:r>
          </a:p>
        </p:txBody>
      </p:sp>
      <p:sp>
        <p:nvSpPr>
          <p:cNvPr id="101381" name="Text Box 5"/>
          <p:cNvSpPr txBox="1">
            <a:spLocks noChangeArrowheads="1"/>
          </p:cNvSpPr>
          <p:nvPr/>
        </p:nvSpPr>
        <p:spPr bwMode="auto">
          <a:xfrm>
            <a:off x="5314950" y="-26988"/>
            <a:ext cx="3721100" cy="1955801"/>
          </a:xfrm>
          <a:prstGeom prst="rect">
            <a:avLst/>
          </a:prstGeom>
          <a:solidFill>
            <a:srgbClr val="CCECFF"/>
          </a:solidFill>
          <a:ln w="38100">
            <a:solidFill>
              <a:srgbClr val="FF00FF"/>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nchor="ct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kumimoji="1" lang="zh-CN" altLang="en-US" sz="2400">
                <a:solidFill>
                  <a:srgbClr val="FF3300"/>
                </a:solidFill>
                <a:latin typeface="Arial" pitchFamily="34" charset="0"/>
                <a:ea typeface="隶书" pitchFamily="49" charset="-122"/>
              </a:rPr>
              <a:t>运行结果：</a:t>
            </a:r>
          </a:p>
          <a:p>
            <a:pPr eaLnBrk="1" hangingPunct="1"/>
            <a:r>
              <a:rPr kumimoji="1" lang="en-US" altLang="zh-CN" sz="2400">
                <a:latin typeface="Arial" pitchFamily="34" charset="0"/>
              </a:rPr>
              <a:t>input 10 numbers:</a:t>
            </a:r>
          </a:p>
          <a:p>
            <a:pPr eaLnBrk="1" hangingPunct="1"/>
            <a:r>
              <a:rPr kumimoji="1" lang="en-US" altLang="zh-CN" sz="2400">
                <a:latin typeface="Arial" pitchFamily="34" charset="0"/>
              </a:rPr>
              <a:t>10 1 2 7 6 8 9 3 4 5↙</a:t>
            </a:r>
          </a:p>
          <a:p>
            <a:pPr eaLnBrk="1" hangingPunct="1"/>
            <a:r>
              <a:rPr kumimoji="1" lang="en-US" altLang="zh-CN" sz="2400">
                <a:solidFill>
                  <a:srgbClr val="0033CC"/>
                </a:solidFill>
                <a:latin typeface="Arial" pitchFamily="34" charset="0"/>
              </a:rPr>
              <a:t>the sorted numbers:</a:t>
            </a:r>
          </a:p>
          <a:p>
            <a:pPr eaLnBrk="1" hangingPunct="1"/>
            <a:r>
              <a:rPr kumimoji="1" lang="en-US" altLang="zh-CN" sz="2400">
                <a:solidFill>
                  <a:srgbClr val="0033CC"/>
                </a:solidFill>
                <a:latin typeface="Arial" pitchFamily="34" charset="0"/>
              </a:rPr>
              <a:t>1 2 3 4 5 6 7 8 9 10</a:t>
            </a:r>
          </a:p>
        </p:txBody>
      </p:sp>
      <p:sp>
        <p:nvSpPr>
          <p:cNvPr id="2" name="TextBox 1"/>
          <p:cNvSpPr txBox="1"/>
          <p:nvPr/>
        </p:nvSpPr>
        <p:spPr>
          <a:xfrm>
            <a:off x="4848757" y="2564904"/>
            <a:ext cx="4320034" cy="3786188"/>
          </a:xfrm>
          <a:prstGeom prst="rect">
            <a:avLst/>
          </a:prstGeom>
          <a:solidFill>
            <a:schemeClr val="accent1">
              <a:lumMod val="20000"/>
              <a:lumOff val="80000"/>
            </a:schemeClr>
          </a:solidFill>
        </p:spPr>
        <p:txBody>
          <a:bodyPr wrap="square">
            <a:spAutoFit/>
          </a:bodyPr>
          <a:lstStyle/>
          <a:p>
            <a:pPr>
              <a:defRPr/>
            </a:pPr>
            <a:r>
              <a:rPr kumimoji="1" lang="zh-CN" altLang="en-US" sz="2400" dirty="0">
                <a:solidFill>
                  <a:srgbClr val="CC0000"/>
                </a:solidFill>
                <a:latin typeface="Arial" pitchFamily="34" charset="0"/>
                <a:ea typeface="楷体_GB2312" pitchFamily="49" charset="-122"/>
              </a:rPr>
              <a:t>另一种方法：</a:t>
            </a:r>
            <a:endParaRPr kumimoji="1" lang="en-US" altLang="zh-CN" sz="2400" dirty="0">
              <a:solidFill>
                <a:srgbClr val="CC0000"/>
              </a:solidFill>
              <a:latin typeface="Arial" pitchFamily="34" charset="0"/>
              <a:ea typeface="楷体_GB2312" pitchFamily="49" charset="-122"/>
            </a:endParaRPr>
          </a:p>
          <a:p>
            <a:pPr>
              <a:defRPr/>
            </a:pPr>
            <a:r>
              <a:rPr kumimoji="1" lang="en-US" altLang="zh-CN" sz="2400" dirty="0">
                <a:solidFill>
                  <a:schemeClr val="accent6">
                    <a:lumMod val="50000"/>
                  </a:schemeClr>
                </a:solidFill>
                <a:latin typeface="Arial" pitchFamily="34" charset="0"/>
                <a:ea typeface="楷体_GB2312" pitchFamily="49" charset="-122"/>
              </a:rPr>
              <a:t>for (i=</a:t>
            </a:r>
            <a:r>
              <a:rPr kumimoji="1" lang="en-US" altLang="zh-CN" sz="2400" dirty="0">
                <a:solidFill>
                  <a:srgbClr val="C00000"/>
                </a:solidFill>
                <a:latin typeface="Arial" pitchFamily="34" charset="0"/>
                <a:ea typeface="楷体_GB2312" pitchFamily="49" charset="-122"/>
              </a:rPr>
              <a:t>0</a:t>
            </a:r>
            <a:r>
              <a:rPr kumimoji="1" lang="en-US" altLang="zh-CN" sz="2400" dirty="0">
                <a:solidFill>
                  <a:schemeClr val="accent6">
                    <a:lumMod val="50000"/>
                  </a:schemeClr>
                </a:solidFill>
                <a:latin typeface="Arial" pitchFamily="34" charset="0"/>
                <a:ea typeface="楷体_GB2312" pitchFamily="49" charset="-122"/>
              </a:rPr>
              <a:t>; i &lt; NUM-1; i++) </a:t>
            </a:r>
          </a:p>
          <a:p>
            <a:pPr>
              <a:defRPr/>
            </a:pPr>
            <a:r>
              <a:rPr kumimoji="1" lang="en-US" altLang="zh-CN" sz="2400" dirty="0">
                <a:solidFill>
                  <a:schemeClr val="accent6">
                    <a:lumMod val="50000"/>
                  </a:schemeClr>
                </a:solidFill>
                <a:latin typeface="Arial" pitchFamily="34" charset="0"/>
                <a:ea typeface="楷体_GB2312" pitchFamily="49" charset="-122"/>
              </a:rPr>
              <a:t>    for (j=</a:t>
            </a:r>
            <a:r>
              <a:rPr kumimoji="1" lang="en-US" altLang="zh-CN" sz="2400" dirty="0">
                <a:solidFill>
                  <a:srgbClr val="C00000"/>
                </a:solidFill>
                <a:latin typeface="Arial" pitchFamily="34" charset="0"/>
                <a:ea typeface="楷体_GB2312" pitchFamily="49" charset="-122"/>
              </a:rPr>
              <a:t>0</a:t>
            </a:r>
            <a:r>
              <a:rPr kumimoji="1" lang="en-US" altLang="zh-CN" sz="2400" dirty="0">
                <a:solidFill>
                  <a:schemeClr val="accent6">
                    <a:lumMod val="50000"/>
                  </a:schemeClr>
                </a:solidFill>
                <a:latin typeface="Arial" pitchFamily="34" charset="0"/>
                <a:ea typeface="楷体_GB2312" pitchFamily="49" charset="-122"/>
              </a:rPr>
              <a:t>; j&lt; </a:t>
            </a:r>
            <a:r>
              <a:rPr kumimoji="1" lang="en-US" altLang="zh-CN" sz="2400" dirty="0">
                <a:solidFill>
                  <a:srgbClr val="C00000"/>
                </a:solidFill>
                <a:latin typeface="Arial" pitchFamily="34" charset="0"/>
                <a:ea typeface="楷体_GB2312" pitchFamily="49" charset="-122"/>
              </a:rPr>
              <a:t>NUM-i-1</a:t>
            </a:r>
            <a:r>
              <a:rPr kumimoji="1" lang="en-US" altLang="zh-CN" sz="2400" dirty="0">
                <a:solidFill>
                  <a:schemeClr val="accent6">
                    <a:lumMod val="50000"/>
                  </a:schemeClr>
                </a:solidFill>
                <a:latin typeface="Arial" pitchFamily="34" charset="0"/>
                <a:ea typeface="楷体_GB2312" pitchFamily="49" charset="-122"/>
              </a:rPr>
              <a:t>; j++) </a:t>
            </a:r>
          </a:p>
          <a:p>
            <a:pPr>
              <a:defRPr/>
            </a:pPr>
            <a:r>
              <a:rPr kumimoji="1" lang="en-US" altLang="zh-CN" sz="2400" dirty="0">
                <a:solidFill>
                  <a:schemeClr val="accent6">
                    <a:lumMod val="50000"/>
                  </a:schemeClr>
                </a:solidFill>
                <a:latin typeface="Arial" pitchFamily="34" charset="0"/>
                <a:ea typeface="楷体_GB2312" pitchFamily="49" charset="-122"/>
              </a:rPr>
              <a:t>       if (a[j] &gt;a[j+1]) </a:t>
            </a:r>
          </a:p>
          <a:p>
            <a:pPr>
              <a:defRPr/>
            </a:pPr>
            <a:r>
              <a:rPr kumimoji="1" lang="en-US" altLang="zh-CN" sz="2400" dirty="0">
                <a:solidFill>
                  <a:schemeClr val="accent6">
                    <a:lumMod val="50000"/>
                  </a:schemeClr>
                </a:solidFill>
                <a:latin typeface="Arial" pitchFamily="34" charset="0"/>
                <a:ea typeface="楷体_GB2312" pitchFamily="49" charset="-122"/>
              </a:rPr>
              <a:t>       {  </a:t>
            </a:r>
          </a:p>
          <a:p>
            <a:pPr>
              <a:defRPr/>
            </a:pPr>
            <a:r>
              <a:rPr kumimoji="1" lang="en-US" altLang="zh-CN" sz="2400" dirty="0">
                <a:solidFill>
                  <a:schemeClr val="accent6">
                    <a:lumMod val="50000"/>
                  </a:schemeClr>
                </a:solidFill>
                <a:latin typeface="Arial" pitchFamily="34" charset="0"/>
                <a:ea typeface="楷体_GB2312" pitchFamily="49" charset="-122"/>
              </a:rPr>
              <a:t>             </a:t>
            </a:r>
            <a:r>
              <a:rPr kumimoji="1" lang="en-US" altLang="zh-CN" sz="2400" dirty="0">
                <a:solidFill>
                  <a:srgbClr val="C00000"/>
                </a:solidFill>
                <a:latin typeface="Arial" pitchFamily="34" charset="0"/>
                <a:ea typeface="楷体_GB2312" pitchFamily="49" charset="-122"/>
              </a:rPr>
              <a:t>t= [j];</a:t>
            </a:r>
          </a:p>
          <a:p>
            <a:pPr>
              <a:defRPr/>
            </a:pPr>
            <a:r>
              <a:rPr kumimoji="1" lang="en-US" altLang="zh-CN" sz="2400" dirty="0">
                <a:solidFill>
                  <a:srgbClr val="C00000"/>
                </a:solidFill>
                <a:latin typeface="Arial" pitchFamily="34" charset="0"/>
                <a:ea typeface="楷体_GB2312" pitchFamily="49" charset="-122"/>
              </a:rPr>
              <a:t>             a[j]=a[j+1];</a:t>
            </a:r>
          </a:p>
          <a:p>
            <a:pPr>
              <a:defRPr/>
            </a:pPr>
            <a:r>
              <a:rPr kumimoji="1" lang="en-US" altLang="zh-CN" sz="2400" dirty="0">
                <a:solidFill>
                  <a:srgbClr val="C00000"/>
                </a:solidFill>
                <a:latin typeface="Arial" pitchFamily="34" charset="0"/>
                <a:ea typeface="楷体_GB2312" pitchFamily="49" charset="-122"/>
              </a:rPr>
              <a:t>             a[j+1]=t; </a:t>
            </a:r>
          </a:p>
          <a:p>
            <a:pPr>
              <a:defRPr/>
            </a:pPr>
            <a:r>
              <a:rPr kumimoji="1" lang="en-US" altLang="zh-CN" sz="2400" dirty="0">
                <a:solidFill>
                  <a:schemeClr val="accent6">
                    <a:lumMod val="50000"/>
                  </a:schemeClr>
                </a:solidFill>
                <a:latin typeface="Arial" pitchFamily="34" charset="0"/>
                <a:ea typeface="楷体_GB2312" pitchFamily="49" charset="-122"/>
              </a:rPr>
              <a:t>        }</a:t>
            </a:r>
          </a:p>
          <a:p>
            <a:pPr>
              <a:defRPr/>
            </a:pPr>
            <a:endParaRPr kumimoji="1" lang="en-US" altLang="zh-CN" sz="2400" dirty="0">
              <a:solidFill>
                <a:srgbClr val="CC0000"/>
              </a:solidFill>
              <a:latin typeface="Arial" pitchFamily="34"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1380">
                                            <p:bg/>
                                          </p:spTgt>
                                        </p:tgtEl>
                                        <p:attrNameLst>
                                          <p:attrName>style.visibility</p:attrName>
                                        </p:attrNameLst>
                                      </p:cBhvr>
                                      <p:to>
                                        <p:strVal val="visible"/>
                                      </p:to>
                                    </p:set>
                                    <p:animEffect transition="in" filter="box(out)">
                                      <p:cBhvr>
                                        <p:cTn id="7" dur="500"/>
                                        <p:tgtEl>
                                          <p:spTgt spid="101380">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1380">
                                            <p:txEl>
                                              <p:pRg st="0" end="0"/>
                                            </p:txEl>
                                          </p:spTgt>
                                        </p:tgtEl>
                                        <p:attrNameLst>
                                          <p:attrName>style.visibility</p:attrName>
                                        </p:attrNameLst>
                                      </p:cBhvr>
                                      <p:to>
                                        <p:strVal val="visible"/>
                                      </p:to>
                                    </p:set>
                                    <p:animEffect transition="in" filter="box(out)">
                                      <p:cBhvr>
                                        <p:cTn id="12" dur="500"/>
                                        <p:tgtEl>
                                          <p:spTgt spid="10138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1380">
                                            <p:txEl>
                                              <p:pRg st="1" end="1"/>
                                            </p:txEl>
                                          </p:spTgt>
                                        </p:tgtEl>
                                        <p:attrNameLst>
                                          <p:attrName>style.visibility</p:attrName>
                                        </p:attrNameLst>
                                      </p:cBhvr>
                                      <p:to>
                                        <p:strVal val="visible"/>
                                      </p:to>
                                    </p:set>
                                    <p:animEffect transition="in" filter="box(out)">
                                      <p:cBhvr>
                                        <p:cTn id="17" dur="500"/>
                                        <p:tgtEl>
                                          <p:spTgt spid="10138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1380">
                                            <p:txEl>
                                              <p:pRg st="2" end="2"/>
                                            </p:txEl>
                                          </p:spTgt>
                                        </p:tgtEl>
                                        <p:attrNameLst>
                                          <p:attrName>style.visibility</p:attrName>
                                        </p:attrNameLst>
                                      </p:cBhvr>
                                      <p:to>
                                        <p:strVal val="visible"/>
                                      </p:to>
                                    </p:set>
                                    <p:animEffect transition="in" filter="box(out)">
                                      <p:cBhvr>
                                        <p:cTn id="22" dur="500"/>
                                        <p:tgtEl>
                                          <p:spTgt spid="10138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01380">
                                            <p:txEl>
                                              <p:pRg st="3" end="3"/>
                                            </p:txEl>
                                          </p:spTgt>
                                        </p:tgtEl>
                                        <p:attrNameLst>
                                          <p:attrName>style.visibility</p:attrName>
                                        </p:attrNameLst>
                                      </p:cBhvr>
                                      <p:to>
                                        <p:strVal val="visible"/>
                                      </p:to>
                                    </p:set>
                                    <p:animEffect transition="in" filter="box(out)">
                                      <p:cBhvr>
                                        <p:cTn id="27" dur="500"/>
                                        <p:tgtEl>
                                          <p:spTgt spid="101380">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01380">
                                            <p:txEl>
                                              <p:pRg st="4" end="4"/>
                                            </p:txEl>
                                          </p:spTgt>
                                        </p:tgtEl>
                                        <p:attrNameLst>
                                          <p:attrName>style.visibility</p:attrName>
                                        </p:attrNameLst>
                                      </p:cBhvr>
                                      <p:to>
                                        <p:strVal val="visible"/>
                                      </p:to>
                                    </p:set>
                                    <p:animEffect transition="in" filter="box(out)">
                                      <p:cBhvr>
                                        <p:cTn id="32" dur="500"/>
                                        <p:tgtEl>
                                          <p:spTgt spid="101380">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01380">
                                            <p:txEl>
                                              <p:pRg st="5" end="5"/>
                                            </p:txEl>
                                          </p:spTgt>
                                        </p:tgtEl>
                                        <p:attrNameLst>
                                          <p:attrName>style.visibility</p:attrName>
                                        </p:attrNameLst>
                                      </p:cBhvr>
                                      <p:to>
                                        <p:strVal val="visible"/>
                                      </p:to>
                                    </p:set>
                                    <p:animEffect transition="in" filter="box(out)">
                                      <p:cBhvr>
                                        <p:cTn id="37" dur="500"/>
                                        <p:tgtEl>
                                          <p:spTgt spid="101380">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01380">
                                            <p:txEl>
                                              <p:pRg st="6" end="6"/>
                                            </p:txEl>
                                          </p:spTgt>
                                        </p:tgtEl>
                                        <p:attrNameLst>
                                          <p:attrName>style.visibility</p:attrName>
                                        </p:attrNameLst>
                                      </p:cBhvr>
                                      <p:to>
                                        <p:strVal val="visible"/>
                                      </p:to>
                                    </p:set>
                                    <p:animEffect transition="in" filter="box(out)">
                                      <p:cBhvr>
                                        <p:cTn id="42" dur="500"/>
                                        <p:tgtEl>
                                          <p:spTgt spid="101380">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01380">
                                            <p:txEl>
                                              <p:pRg st="7" end="7"/>
                                            </p:txEl>
                                          </p:spTgt>
                                        </p:tgtEl>
                                        <p:attrNameLst>
                                          <p:attrName>style.visibility</p:attrName>
                                        </p:attrNameLst>
                                      </p:cBhvr>
                                      <p:to>
                                        <p:strVal val="visible"/>
                                      </p:to>
                                    </p:set>
                                    <p:animEffect transition="in" filter="box(out)">
                                      <p:cBhvr>
                                        <p:cTn id="47" dur="500"/>
                                        <p:tgtEl>
                                          <p:spTgt spid="101380">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01380">
                                            <p:txEl>
                                              <p:pRg st="8" end="8"/>
                                            </p:txEl>
                                          </p:spTgt>
                                        </p:tgtEl>
                                        <p:attrNameLst>
                                          <p:attrName>style.visibility</p:attrName>
                                        </p:attrNameLst>
                                      </p:cBhvr>
                                      <p:to>
                                        <p:strVal val="visible"/>
                                      </p:to>
                                    </p:set>
                                    <p:animEffect transition="in" filter="box(out)">
                                      <p:cBhvr>
                                        <p:cTn id="52" dur="500"/>
                                        <p:tgtEl>
                                          <p:spTgt spid="101380">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01380">
                                            <p:txEl>
                                              <p:pRg st="9" end="9"/>
                                            </p:txEl>
                                          </p:spTgt>
                                        </p:tgtEl>
                                        <p:attrNameLst>
                                          <p:attrName>style.visibility</p:attrName>
                                        </p:attrNameLst>
                                      </p:cBhvr>
                                      <p:to>
                                        <p:strVal val="visible"/>
                                      </p:to>
                                    </p:set>
                                    <p:animEffect transition="in" filter="box(out)">
                                      <p:cBhvr>
                                        <p:cTn id="57" dur="500"/>
                                        <p:tgtEl>
                                          <p:spTgt spid="101380">
                                            <p:txEl>
                                              <p:pRg st="9" end="9"/>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101380">
                                            <p:txEl>
                                              <p:pRg st="10" end="10"/>
                                            </p:txEl>
                                          </p:spTgt>
                                        </p:tgtEl>
                                        <p:attrNameLst>
                                          <p:attrName>style.visibility</p:attrName>
                                        </p:attrNameLst>
                                      </p:cBhvr>
                                      <p:to>
                                        <p:strVal val="visible"/>
                                      </p:to>
                                    </p:set>
                                    <p:animEffect transition="in" filter="box(out)">
                                      <p:cBhvr>
                                        <p:cTn id="62" dur="500"/>
                                        <p:tgtEl>
                                          <p:spTgt spid="101380">
                                            <p:txEl>
                                              <p:pRg st="10" end="1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101380">
                                            <p:txEl>
                                              <p:pRg st="11" end="11"/>
                                            </p:txEl>
                                          </p:spTgt>
                                        </p:tgtEl>
                                        <p:attrNameLst>
                                          <p:attrName>style.visibility</p:attrName>
                                        </p:attrNameLst>
                                      </p:cBhvr>
                                      <p:to>
                                        <p:strVal val="visible"/>
                                      </p:to>
                                    </p:set>
                                    <p:animEffect transition="in" filter="box(out)">
                                      <p:cBhvr>
                                        <p:cTn id="67" dur="500"/>
                                        <p:tgtEl>
                                          <p:spTgt spid="101380">
                                            <p:txEl>
                                              <p:pRg st="11" end="1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101380">
                                            <p:txEl>
                                              <p:pRg st="12" end="12"/>
                                            </p:txEl>
                                          </p:spTgt>
                                        </p:tgtEl>
                                        <p:attrNameLst>
                                          <p:attrName>style.visibility</p:attrName>
                                        </p:attrNameLst>
                                      </p:cBhvr>
                                      <p:to>
                                        <p:strVal val="visible"/>
                                      </p:to>
                                    </p:set>
                                    <p:animEffect transition="in" filter="box(out)">
                                      <p:cBhvr>
                                        <p:cTn id="72" dur="500"/>
                                        <p:tgtEl>
                                          <p:spTgt spid="101380">
                                            <p:txEl>
                                              <p:pRg st="12" end="12"/>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101380">
                                            <p:txEl>
                                              <p:pRg st="13" end="13"/>
                                            </p:txEl>
                                          </p:spTgt>
                                        </p:tgtEl>
                                        <p:attrNameLst>
                                          <p:attrName>style.visibility</p:attrName>
                                        </p:attrNameLst>
                                      </p:cBhvr>
                                      <p:to>
                                        <p:strVal val="visible"/>
                                      </p:to>
                                    </p:set>
                                    <p:animEffect transition="in" filter="box(out)">
                                      <p:cBhvr>
                                        <p:cTn id="77" dur="500"/>
                                        <p:tgtEl>
                                          <p:spTgt spid="101380">
                                            <p:txEl>
                                              <p:pRg st="13" end="13"/>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101380">
                                            <p:txEl>
                                              <p:pRg st="14" end="14"/>
                                            </p:txEl>
                                          </p:spTgt>
                                        </p:tgtEl>
                                        <p:attrNameLst>
                                          <p:attrName>style.visibility</p:attrName>
                                        </p:attrNameLst>
                                      </p:cBhvr>
                                      <p:to>
                                        <p:strVal val="visible"/>
                                      </p:to>
                                    </p:set>
                                    <p:animEffect transition="in" filter="box(out)">
                                      <p:cBhvr>
                                        <p:cTn id="82" dur="500"/>
                                        <p:tgtEl>
                                          <p:spTgt spid="101380">
                                            <p:txEl>
                                              <p:pRg st="14" end="14"/>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101380">
                                            <p:txEl>
                                              <p:pRg st="15" end="15"/>
                                            </p:txEl>
                                          </p:spTgt>
                                        </p:tgtEl>
                                        <p:attrNameLst>
                                          <p:attrName>style.visibility</p:attrName>
                                        </p:attrNameLst>
                                      </p:cBhvr>
                                      <p:to>
                                        <p:strVal val="visible"/>
                                      </p:to>
                                    </p:set>
                                    <p:animEffect transition="in" filter="box(out)">
                                      <p:cBhvr>
                                        <p:cTn id="87" dur="500"/>
                                        <p:tgtEl>
                                          <p:spTgt spid="101380">
                                            <p:txEl>
                                              <p:pRg st="15" end="15"/>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101380">
                                            <p:txEl>
                                              <p:pRg st="16" end="16"/>
                                            </p:txEl>
                                          </p:spTgt>
                                        </p:tgtEl>
                                        <p:attrNameLst>
                                          <p:attrName>style.visibility</p:attrName>
                                        </p:attrNameLst>
                                      </p:cBhvr>
                                      <p:to>
                                        <p:strVal val="visible"/>
                                      </p:to>
                                    </p:set>
                                    <p:animEffect transition="in" filter="box(out)">
                                      <p:cBhvr>
                                        <p:cTn id="92" dur="500"/>
                                        <p:tgtEl>
                                          <p:spTgt spid="101380">
                                            <p:txEl>
                                              <p:pRg st="16" end="16"/>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101380">
                                            <p:txEl>
                                              <p:pRg st="17" end="17"/>
                                            </p:txEl>
                                          </p:spTgt>
                                        </p:tgtEl>
                                        <p:attrNameLst>
                                          <p:attrName>style.visibility</p:attrName>
                                        </p:attrNameLst>
                                      </p:cBhvr>
                                      <p:to>
                                        <p:strVal val="visible"/>
                                      </p:to>
                                    </p:set>
                                    <p:animEffect transition="in" filter="box(out)">
                                      <p:cBhvr>
                                        <p:cTn id="97" dur="500"/>
                                        <p:tgtEl>
                                          <p:spTgt spid="101380">
                                            <p:txEl>
                                              <p:pRg st="17" end="17"/>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101381"/>
                                        </p:tgtEl>
                                        <p:attrNameLst>
                                          <p:attrName>style.visibility</p:attrName>
                                        </p:attrNameLst>
                                      </p:cBhvr>
                                      <p:to>
                                        <p:strVal val="visible"/>
                                      </p:to>
                                    </p:set>
                                    <p:animEffect transition="in" filter="box(out)">
                                      <p:cBhvr>
                                        <p:cTn id="102" dur="500"/>
                                        <p:tgtEl>
                                          <p:spTgt spid="101381"/>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build="p" animBg="1" autoUpdateAnimBg="0"/>
      <p:bldP spid="101381" grpId="0" animBg="1"/>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684213" y="188913"/>
            <a:ext cx="81359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kumimoji="1" lang="en-US" altLang="zh-CN" sz="2800" dirty="0">
                <a:solidFill>
                  <a:srgbClr val="CC3300"/>
                </a:solidFill>
                <a:effectLst>
                  <a:outerShdw blurRad="38100" dist="38100" dir="2700000" algn="tl">
                    <a:srgbClr val="C0C0C0"/>
                  </a:outerShdw>
                </a:effectLst>
                <a:latin typeface="宋体" pitchFamily="2" charset="-122"/>
              </a:rPr>
              <a:t>【</a:t>
            </a:r>
            <a:r>
              <a:rPr kumimoji="1" lang="zh-CN" altLang="en-US" sz="2800" dirty="0">
                <a:solidFill>
                  <a:srgbClr val="CC3300"/>
                </a:solidFill>
                <a:effectLst>
                  <a:outerShdw blurRad="38100" dist="38100" dir="2700000" algn="tl">
                    <a:srgbClr val="C0C0C0"/>
                  </a:outerShdw>
                </a:effectLst>
                <a:latin typeface="宋体" pitchFamily="2" charset="-122"/>
              </a:rPr>
              <a:t>例</a:t>
            </a:r>
            <a:r>
              <a:rPr kumimoji="1" lang="en-US" altLang="zh-CN" sz="2800" dirty="0">
                <a:solidFill>
                  <a:srgbClr val="CC3300"/>
                </a:solidFill>
                <a:effectLst>
                  <a:outerShdw blurRad="38100" dist="38100" dir="2700000" algn="tl">
                    <a:srgbClr val="C0C0C0"/>
                  </a:outerShdw>
                </a:effectLst>
                <a:latin typeface="宋体" pitchFamily="2" charset="-122"/>
              </a:rPr>
              <a:t>】</a:t>
            </a:r>
            <a:r>
              <a:rPr kumimoji="1" lang="zh-CN" altLang="en-US" sz="2800" dirty="0">
                <a:solidFill>
                  <a:srgbClr val="CC3300"/>
                </a:solidFill>
                <a:effectLst>
                  <a:outerShdw blurRad="38100" dist="38100" dir="2700000" algn="tl">
                    <a:srgbClr val="C0C0C0"/>
                  </a:outerShdw>
                </a:effectLst>
                <a:latin typeface="宋体" pitchFamily="2" charset="-122"/>
              </a:rPr>
              <a:t>用</a:t>
            </a:r>
            <a:r>
              <a:rPr kumimoji="1" lang="zh-CN" altLang="en-US" sz="2800" dirty="0">
                <a:solidFill>
                  <a:schemeClr val="accent2"/>
                </a:solidFill>
                <a:effectLst>
                  <a:outerShdw blurRad="38100" dist="38100" dir="2700000" algn="tl">
                    <a:srgbClr val="C0C0C0"/>
                  </a:outerShdw>
                </a:effectLst>
                <a:latin typeface="宋体" pitchFamily="2" charset="-122"/>
              </a:rPr>
              <a:t>选择排序法</a:t>
            </a:r>
            <a:r>
              <a:rPr kumimoji="1" lang="zh-CN" altLang="en-US" sz="2800" dirty="0">
                <a:solidFill>
                  <a:srgbClr val="CC3300"/>
                </a:solidFill>
                <a:effectLst>
                  <a:outerShdw blurRad="38100" dist="38100" dir="2700000" algn="tl">
                    <a:srgbClr val="C0C0C0"/>
                  </a:outerShdw>
                </a:effectLst>
                <a:latin typeface="宋体" pitchFamily="2" charset="-122"/>
              </a:rPr>
              <a:t>将</a:t>
            </a:r>
            <a:r>
              <a:rPr kumimoji="1" lang="en-US" altLang="zh-CN" sz="2800" dirty="0">
                <a:solidFill>
                  <a:srgbClr val="CC3300"/>
                </a:solidFill>
                <a:effectLst>
                  <a:outerShdw blurRad="38100" dist="38100" dir="2700000" algn="tl">
                    <a:srgbClr val="C0C0C0"/>
                  </a:outerShdw>
                </a:effectLst>
                <a:latin typeface="宋体" pitchFamily="2" charset="-122"/>
              </a:rPr>
              <a:t>10</a:t>
            </a:r>
            <a:r>
              <a:rPr kumimoji="1" lang="zh-CN" altLang="en-US" sz="2800" dirty="0">
                <a:solidFill>
                  <a:srgbClr val="CC3300"/>
                </a:solidFill>
                <a:effectLst>
                  <a:outerShdw blurRad="38100" dist="38100" dir="2700000" algn="tl">
                    <a:srgbClr val="C0C0C0"/>
                  </a:outerShdw>
                </a:effectLst>
                <a:latin typeface="宋体" pitchFamily="2" charset="-122"/>
              </a:rPr>
              <a:t>个整数从小到大排序</a:t>
            </a:r>
          </a:p>
        </p:txBody>
      </p:sp>
      <p:sp useBgFill="1">
        <p:nvSpPr>
          <p:cNvPr id="102403" name="Rectangle 3"/>
          <p:cNvSpPr>
            <a:spLocks noChangeArrowheads="1"/>
          </p:cNvSpPr>
          <p:nvPr/>
        </p:nvSpPr>
        <p:spPr bwMode="auto">
          <a:xfrm>
            <a:off x="611188" y="3860800"/>
            <a:ext cx="8129587" cy="2686050"/>
          </a:xfrm>
          <a:prstGeom prst="rect">
            <a:avLst/>
          </a:prstGeom>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r>
              <a:rPr kumimoji="1" lang="zh-CN" altLang="en-US" sz="2400" u="sng">
                <a:solidFill>
                  <a:srgbClr val="FF3300"/>
                </a:solidFill>
                <a:latin typeface="宋体" pitchFamily="2" charset="-122"/>
              </a:rPr>
              <a:t>排序过程：</a:t>
            </a:r>
          </a:p>
          <a:p>
            <a:r>
              <a:rPr kumimoji="1" lang="zh-CN" altLang="en-US" sz="2400">
                <a:latin typeface="宋体" pitchFamily="2" charset="-122"/>
              </a:rPr>
              <a:t>  </a:t>
            </a:r>
            <a:r>
              <a:rPr kumimoji="1" lang="en-US" altLang="zh-CN" sz="2400">
                <a:latin typeface="宋体" pitchFamily="2" charset="-122"/>
              </a:rPr>
              <a:t>(1) </a:t>
            </a:r>
            <a:r>
              <a:rPr kumimoji="1" lang="zh-CN" altLang="en-US" sz="2400">
                <a:latin typeface="宋体" pitchFamily="2" charset="-122"/>
              </a:rPr>
              <a:t>首先通过</a:t>
            </a:r>
            <a:r>
              <a:rPr kumimoji="1" lang="en-US" altLang="zh-CN" sz="2400">
                <a:latin typeface="宋体" pitchFamily="2" charset="-122"/>
              </a:rPr>
              <a:t>n-1</a:t>
            </a:r>
            <a:r>
              <a:rPr kumimoji="1" lang="zh-CN" altLang="zh-CN" sz="2400">
                <a:latin typeface="宋体" pitchFamily="2" charset="-122"/>
              </a:rPr>
              <a:t>次比较，从</a:t>
            </a:r>
            <a:r>
              <a:rPr kumimoji="1" lang="en-US" altLang="zh-CN" sz="2400">
                <a:latin typeface="宋体" pitchFamily="2" charset="-122"/>
              </a:rPr>
              <a:t>n</a:t>
            </a:r>
            <a:r>
              <a:rPr kumimoji="1" lang="zh-CN" altLang="zh-CN" sz="2400">
                <a:latin typeface="宋体" pitchFamily="2" charset="-122"/>
              </a:rPr>
              <a:t>个数中找出最小的， 将它与第一个数交换—</a:t>
            </a:r>
            <a:r>
              <a:rPr kumimoji="1" lang="zh-CN" altLang="zh-CN" sz="2400">
                <a:solidFill>
                  <a:srgbClr val="FF33CC"/>
                </a:solidFill>
                <a:latin typeface="宋体" pitchFamily="2" charset="-122"/>
              </a:rPr>
              <a:t>第一趟选择排序</a:t>
            </a:r>
            <a:r>
              <a:rPr kumimoji="1" lang="zh-CN" altLang="zh-CN" sz="2400">
                <a:latin typeface="宋体" pitchFamily="2" charset="-122"/>
              </a:rPr>
              <a:t>，结果最小的数被安置在第一个元素位置上；</a:t>
            </a:r>
          </a:p>
          <a:p>
            <a:r>
              <a:rPr kumimoji="1" lang="zh-CN" altLang="en-US" sz="2400">
                <a:latin typeface="宋体" pitchFamily="2" charset="-122"/>
              </a:rPr>
              <a:t>  </a:t>
            </a:r>
            <a:r>
              <a:rPr kumimoji="1" lang="en-US" altLang="zh-CN" sz="2400">
                <a:latin typeface="宋体" pitchFamily="2" charset="-122"/>
              </a:rPr>
              <a:t>(2) </a:t>
            </a:r>
            <a:r>
              <a:rPr kumimoji="1" lang="zh-CN" altLang="zh-CN" sz="2400">
                <a:latin typeface="宋体" pitchFamily="2" charset="-122"/>
              </a:rPr>
              <a:t>再通过</a:t>
            </a:r>
            <a:r>
              <a:rPr kumimoji="1" lang="en-US" altLang="zh-CN" sz="2400">
                <a:latin typeface="宋体" pitchFamily="2" charset="-122"/>
              </a:rPr>
              <a:t>n-2</a:t>
            </a:r>
            <a:r>
              <a:rPr kumimoji="1" lang="zh-CN" altLang="zh-CN" sz="2400">
                <a:latin typeface="宋体" pitchFamily="2" charset="-122"/>
              </a:rPr>
              <a:t>次比较，从剩余的</a:t>
            </a:r>
            <a:r>
              <a:rPr kumimoji="1" lang="en-US" altLang="zh-CN" sz="2400">
                <a:latin typeface="宋体" pitchFamily="2" charset="-122"/>
              </a:rPr>
              <a:t>n-1</a:t>
            </a:r>
            <a:r>
              <a:rPr kumimoji="1" lang="zh-CN" altLang="zh-CN" sz="2400">
                <a:latin typeface="宋体" pitchFamily="2" charset="-122"/>
              </a:rPr>
              <a:t>个数中找出关键字次小的记录，将它与第二个数交换—</a:t>
            </a:r>
            <a:r>
              <a:rPr kumimoji="1" lang="zh-CN" altLang="zh-CN" sz="2400">
                <a:solidFill>
                  <a:srgbClr val="FF33CC"/>
                </a:solidFill>
                <a:latin typeface="宋体" pitchFamily="2" charset="-122"/>
              </a:rPr>
              <a:t>第二趟选择排序；</a:t>
            </a:r>
          </a:p>
          <a:p>
            <a:r>
              <a:rPr kumimoji="1" lang="zh-CN" altLang="en-US" sz="2400">
                <a:latin typeface="宋体" pitchFamily="2" charset="-122"/>
              </a:rPr>
              <a:t>  </a:t>
            </a:r>
            <a:r>
              <a:rPr kumimoji="1" lang="en-US" altLang="zh-CN" sz="2400">
                <a:latin typeface="宋体" pitchFamily="2" charset="-122"/>
              </a:rPr>
              <a:t>(3) </a:t>
            </a:r>
            <a:r>
              <a:rPr kumimoji="1" lang="zh-CN" altLang="zh-CN" sz="2400">
                <a:latin typeface="宋体" pitchFamily="2" charset="-122"/>
              </a:rPr>
              <a:t>重复上述过程，共经过</a:t>
            </a:r>
            <a:r>
              <a:rPr kumimoji="1" lang="en-US" altLang="zh-CN" sz="2400">
                <a:latin typeface="宋体" pitchFamily="2" charset="-122"/>
              </a:rPr>
              <a:t>n-1</a:t>
            </a:r>
            <a:r>
              <a:rPr kumimoji="1" lang="zh-CN" altLang="zh-CN" sz="2400">
                <a:latin typeface="宋体" pitchFamily="2" charset="-122"/>
              </a:rPr>
              <a:t>趟排序后，排序结束。</a:t>
            </a:r>
            <a:endParaRPr kumimoji="1" lang="zh-CN" altLang="en-US" sz="2400">
              <a:latin typeface="宋体" pitchFamily="2" charset="-122"/>
            </a:endParaRPr>
          </a:p>
        </p:txBody>
      </p:sp>
      <p:sp>
        <p:nvSpPr>
          <p:cNvPr id="23555" name="Rectangle 4"/>
          <p:cNvSpPr>
            <a:spLocks noChangeArrowheads="1"/>
          </p:cNvSpPr>
          <p:nvPr/>
        </p:nvSpPr>
        <p:spPr bwMode="auto">
          <a:xfrm>
            <a:off x="611188" y="908050"/>
            <a:ext cx="8353425" cy="100806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defTabSz="762000" eaLnBrk="0" hangingPunct="0">
              <a:spcBef>
                <a:spcPct val="20000"/>
              </a:spcBef>
            </a:pPr>
            <a:r>
              <a:rPr kumimoji="1" lang="zh-CN" altLang="en-US" sz="2400"/>
              <a:t>冒泡排序的缺陷：在比较交换的过程中，大的数不能一次到位，效率低。</a:t>
            </a:r>
          </a:p>
        </p:txBody>
      </p:sp>
      <p:sp>
        <p:nvSpPr>
          <p:cNvPr id="88070" name="Text Box 6"/>
          <p:cNvSpPr txBox="1">
            <a:spLocks noChangeArrowheads="1"/>
          </p:cNvSpPr>
          <p:nvPr/>
        </p:nvSpPr>
        <p:spPr bwMode="auto">
          <a:xfrm>
            <a:off x="468313" y="1916113"/>
            <a:ext cx="8394700" cy="1625600"/>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19050">
                <a:solidFill>
                  <a:srgbClr val="FF66FF"/>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just" eaLnBrk="1" hangingPunct="1">
              <a:spcBef>
                <a:spcPct val="20000"/>
              </a:spcBef>
              <a:buClr>
                <a:srgbClr val="FFFF00"/>
              </a:buClr>
              <a:buSzPct val="70000"/>
              <a:buFont typeface="Wingdings" pitchFamily="2" charset="2"/>
              <a:buNone/>
            </a:pPr>
            <a:r>
              <a:rPr kumimoji="1" lang="en-US" altLang="zh-CN" sz="2400">
                <a:solidFill>
                  <a:srgbClr val="000000"/>
                </a:solidFill>
                <a:latin typeface="宋体" pitchFamily="2" charset="-122"/>
              </a:rPr>
              <a:t> </a:t>
            </a:r>
            <a:r>
              <a:rPr kumimoji="1" lang="zh-CN" altLang="en-US" sz="2400">
                <a:solidFill>
                  <a:srgbClr val="000000"/>
                </a:solidFill>
                <a:latin typeface="宋体" pitchFamily="2" charset="-122"/>
              </a:rPr>
              <a:t>选择排序法的基本思想：</a:t>
            </a:r>
          </a:p>
          <a:p>
            <a:pPr algn="just" eaLnBrk="1" hangingPunct="1">
              <a:spcBef>
                <a:spcPct val="20000"/>
              </a:spcBef>
              <a:buClr>
                <a:srgbClr val="FFFF00"/>
              </a:buClr>
              <a:buSzPct val="70000"/>
              <a:buFont typeface="Wingdings" pitchFamily="2" charset="2"/>
              <a:buNone/>
            </a:pPr>
            <a:r>
              <a:rPr kumimoji="1" lang="zh-CN" altLang="en-US" sz="2400">
                <a:solidFill>
                  <a:srgbClr val="000000"/>
                </a:solidFill>
                <a:latin typeface="宋体" pitchFamily="2" charset="-122"/>
              </a:rPr>
              <a:t>    以冒泡排序法为基础，在两两比较后并不马上进行交换，而是在找到</a:t>
            </a:r>
            <a:r>
              <a:rPr kumimoji="1" lang="zh-CN" altLang="en-US" sz="2400">
                <a:solidFill>
                  <a:srgbClr val="CC0000"/>
                </a:solidFill>
                <a:latin typeface="宋体" pitchFamily="2" charset="-122"/>
              </a:rPr>
              <a:t>最小的数之后</a:t>
            </a:r>
            <a:r>
              <a:rPr kumimoji="1" lang="zh-CN" altLang="en-US" sz="2400">
                <a:solidFill>
                  <a:srgbClr val="000000"/>
                </a:solidFill>
                <a:latin typeface="宋体" pitchFamily="2" charset="-122"/>
              </a:rPr>
              <a:t>，</a:t>
            </a:r>
            <a:r>
              <a:rPr kumimoji="1" lang="zh-CN" altLang="en-US" sz="2400">
                <a:solidFill>
                  <a:srgbClr val="CC0000"/>
                </a:solidFill>
                <a:latin typeface="宋体" pitchFamily="2" charset="-122"/>
              </a:rPr>
              <a:t>记住最小数的位置</a:t>
            </a:r>
            <a:r>
              <a:rPr kumimoji="1" lang="zh-CN" altLang="en-US" sz="2400">
                <a:solidFill>
                  <a:srgbClr val="000000"/>
                </a:solidFill>
                <a:latin typeface="宋体" pitchFamily="2" charset="-122"/>
              </a:rPr>
              <a:t>（数组中的下标），待一轮比较完毕后，再将最小的数一次交换到位。</a:t>
            </a:r>
          </a:p>
        </p:txBody>
      </p:sp>
    </p:spTree>
    <p:extLst>
      <p:ext uri="{BB962C8B-B14F-4D97-AF65-F5344CB8AC3E}">
        <p14:creationId xmlns:p14="http://schemas.microsoft.com/office/powerpoint/2010/main" val="11160274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402"/>
                                        </p:tgtEl>
                                        <p:attrNameLst>
                                          <p:attrName>style.visibility</p:attrName>
                                        </p:attrNameLst>
                                      </p:cBhvr>
                                      <p:to>
                                        <p:strVal val="visible"/>
                                      </p:to>
                                    </p:set>
                                    <p:animEffect transition="in" filter="box(out)">
                                      <p:cBhvr>
                                        <p:cTn id="7" dur="500"/>
                                        <p:tgtEl>
                                          <p:spTgt spid="1024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pRg st="0" end="0"/>
                                            </p:txEl>
                                          </p:spTgt>
                                        </p:tgtEl>
                                        <p:attrNameLst>
                                          <p:attrName>style.visibility</p:attrName>
                                        </p:attrNameLst>
                                      </p:cBhvr>
                                      <p:to>
                                        <p:strVal val="visible"/>
                                      </p:to>
                                    </p:set>
                                    <p:animEffect transition="in" filter="wipe(left)">
                                      <p:cBhvr>
                                        <p:cTn id="12" dur="500"/>
                                        <p:tgtEl>
                                          <p:spTgt spid="2355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8070"/>
                                        </p:tgtEl>
                                        <p:attrNameLst>
                                          <p:attrName>style.visibility</p:attrName>
                                        </p:attrNameLst>
                                      </p:cBhvr>
                                      <p:to>
                                        <p:strVal val="visible"/>
                                      </p:to>
                                    </p:set>
                                    <p:animEffect transition="in" filter="wipe(left)">
                                      <p:cBhvr>
                                        <p:cTn id="17" dur="500"/>
                                        <p:tgtEl>
                                          <p:spTgt spid="880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2403"/>
                                        </p:tgtEl>
                                        <p:attrNameLst>
                                          <p:attrName>style.visibility</p:attrName>
                                        </p:attrNameLst>
                                      </p:cBhvr>
                                      <p:to>
                                        <p:strVal val="visible"/>
                                      </p:to>
                                    </p:set>
                                    <p:animEffect transition="in" filter="box(out)">
                                      <p:cBhvr>
                                        <p:cTn id="22" dur="500"/>
                                        <p:tgtEl>
                                          <p:spTgt spid="102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p:bldP spid="102403" grpId="0" animBg="1" autoUpdateAnimBg="0"/>
      <p:bldP spid="23555" grpId="0" build="p"/>
      <p:bldP spid="8807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682" name="Rectangle 2"/>
          <p:cNvSpPr>
            <a:spLocks noChangeArrowheads="1"/>
          </p:cNvSpPr>
          <p:nvPr/>
        </p:nvSpPr>
        <p:spPr bwMode="auto">
          <a:xfrm>
            <a:off x="628650" y="323850"/>
            <a:ext cx="8264525" cy="6267450"/>
          </a:xfrm>
          <a:prstGeom prst="rect">
            <a:avLst/>
          </a:prstGeom>
          <a:ln w="38100">
            <a:solidFill>
              <a:srgbClr val="FF00FF"/>
            </a:solidFill>
            <a:miter lim="800000"/>
            <a:headEnd/>
            <a:tailEnd/>
          </a:ln>
          <a:effectLst>
            <a:outerShdw dist="107763" dir="2700000" algn="ctr" rotWithShape="0">
              <a:schemeClr val="bg2">
                <a:alpha val="50000"/>
              </a:schemeClr>
            </a:outerShdw>
          </a:effectLst>
        </p:spPr>
        <p:txBody>
          <a:bodyPr lIns="90000" tIns="46800" rIns="90000" bIns="46800" anchor="ctr">
            <a:spAutoFit/>
          </a:bodyPr>
          <a:lstStyle/>
          <a:p>
            <a:endParaRPr lang="zh-CN" altLang="en-US" b="0"/>
          </a:p>
        </p:txBody>
      </p:sp>
      <p:sp>
        <p:nvSpPr>
          <p:cNvPr id="71683" name="Text Box 3"/>
          <p:cNvSpPr txBox="1">
            <a:spLocks noChangeArrowheads="1"/>
          </p:cNvSpPr>
          <p:nvPr/>
        </p:nvSpPr>
        <p:spPr bwMode="auto">
          <a:xfrm>
            <a:off x="2606675" y="714375"/>
            <a:ext cx="184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endParaRPr kumimoji="1" lang="zh-CN" altLang="en-US" sz="2000" b="0">
              <a:solidFill>
                <a:schemeClr val="bg2"/>
              </a:solidFill>
            </a:endParaRPr>
          </a:p>
        </p:txBody>
      </p:sp>
      <p:sp>
        <p:nvSpPr>
          <p:cNvPr id="104452" name="Text Box 4"/>
          <p:cNvSpPr txBox="1">
            <a:spLocks noChangeArrowheads="1"/>
          </p:cNvSpPr>
          <p:nvPr/>
        </p:nvSpPr>
        <p:spPr bwMode="auto">
          <a:xfrm>
            <a:off x="1909763" y="847725"/>
            <a:ext cx="50815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defRPr/>
            </a:pPr>
            <a:r>
              <a:rPr kumimoji="1" lang="zh-CN" altLang="en-US" sz="2400">
                <a:solidFill>
                  <a:srgbClr val="0033CC"/>
                </a:solidFill>
                <a:effectLst>
                  <a:outerShdw blurRad="38100" dist="38100" dir="2700000" algn="tl">
                    <a:srgbClr val="C0C0C0"/>
                  </a:outerShdw>
                </a:effectLst>
                <a:ea typeface="楷体_GB2312" pitchFamily="49" charset="-122"/>
              </a:rPr>
              <a:t>初始：</a:t>
            </a:r>
            <a:r>
              <a:rPr kumimoji="1" lang="en-US" altLang="zh-CN" sz="2000">
                <a:effectLst>
                  <a:outerShdw blurRad="38100" dist="38100" dir="2700000" algn="tl">
                    <a:srgbClr val="C0C0C0"/>
                  </a:outerShdw>
                </a:effectLst>
              </a:rPr>
              <a:t>[ </a:t>
            </a:r>
            <a:r>
              <a:rPr kumimoji="1" lang="en-US" altLang="zh-CN" sz="2000">
                <a:solidFill>
                  <a:srgbClr val="CC3300"/>
                </a:solidFill>
                <a:effectLst>
                  <a:outerShdw blurRad="38100" dist="38100" dir="2700000" algn="tl">
                    <a:srgbClr val="C0C0C0"/>
                  </a:outerShdw>
                </a:effectLst>
              </a:rPr>
              <a:t>49 </a:t>
            </a:r>
            <a:r>
              <a:rPr kumimoji="1" lang="en-US" altLang="zh-CN" sz="2000">
                <a:effectLst>
                  <a:outerShdw blurRad="38100" dist="38100" dir="2700000" algn="tl">
                    <a:srgbClr val="C0C0C0"/>
                  </a:outerShdw>
                </a:effectLst>
              </a:rPr>
              <a:t>    38     65     97     76     13     27 ]</a:t>
            </a:r>
          </a:p>
        </p:txBody>
      </p:sp>
      <p:grpSp>
        <p:nvGrpSpPr>
          <p:cNvPr id="104453" name="Group 5"/>
          <p:cNvGrpSpPr>
            <a:grpSpLocks/>
          </p:cNvGrpSpPr>
          <p:nvPr/>
        </p:nvGrpSpPr>
        <p:grpSpPr bwMode="auto">
          <a:xfrm>
            <a:off x="3632200" y="1217613"/>
            <a:ext cx="268288" cy="598487"/>
            <a:chOff x="2320" y="767"/>
            <a:chExt cx="169" cy="377"/>
          </a:xfrm>
        </p:grpSpPr>
        <p:sp>
          <p:nvSpPr>
            <p:cNvPr id="71763" name="Line 6"/>
            <p:cNvSpPr>
              <a:spLocks noChangeShapeType="1"/>
            </p:cNvSpPr>
            <p:nvPr/>
          </p:nvSpPr>
          <p:spPr bwMode="auto">
            <a:xfrm flipV="1">
              <a:off x="2400" y="767"/>
              <a:ext cx="0" cy="166"/>
            </a:xfrm>
            <a:prstGeom prst="line">
              <a:avLst/>
            </a:prstGeom>
            <a:noFill/>
            <a:ln w="28575">
              <a:solidFill>
                <a:srgbClr val="008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4455" name="Text Box 7"/>
            <p:cNvSpPr txBox="1">
              <a:spLocks noChangeArrowheads="1"/>
            </p:cNvSpPr>
            <p:nvPr/>
          </p:nvSpPr>
          <p:spPr bwMode="auto">
            <a:xfrm>
              <a:off x="2320" y="894"/>
              <a:ext cx="1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339933"/>
                  </a:solidFill>
                  <a:effectLst>
                    <a:outerShdw blurRad="38100" dist="38100" dir="2700000" algn="tl">
                      <a:srgbClr val="C0C0C0"/>
                    </a:outerShdw>
                  </a:effectLst>
                </a:rPr>
                <a:t>j</a:t>
              </a:r>
            </a:p>
          </p:txBody>
        </p:sp>
      </p:grpSp>
      <p:sp>
        <p:nvSpPr>
          <p:cNvPr id="104456" name="Text Box 8"/>
          <p:cNvSpPr txBox="1">
            <a:spLocks noChangeArrowheads="1"/>
          </p:cNvSpPr>
          <p:nvPr/>
        </p:nvSpPr>
        <p:spPr bwMode="auto">
          <a:xfrm>
            <a:off x="966788" y="830263"/>
            <a:ext cx="74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a:solidFill>
                  <a:srgbClr val="FF33CC"/>
                </a:solidFill>
                <a:effectLst>
                  <a:outerShdw blurRad="38100" dist="38100" dir="2700000" algn="tl">
                    <a:srgbClr val="C0C0C0"/>
                  </a:outerShdw>
                </a:effectLst>
              </a:rPr>
              <a:t>i = 1</a:t>
            </a:r>
          </a:p>
        </p:txBody>
      </p:sp>
      <p:sp useBgFill="1">
        <p:nvSpPr>
          <p:cNvPr id="104457" name="Text Box 9"/>
          <p:cNvSpPr txBox="1">
            <a:spLocks noChangeArrowheads="1"/>
          </p:cNvSpPr>
          <p:nvPr/>
        </p:nvSpPr>
        <p:spPr bwMode="auto">
          <a:xfrm>
            <a:off x="3046413" y="901700"/>
            <a:ext cx="504825"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2000">
                <a:solidFill>
                  <a:srgbClr val="FF3300"/>
                </a:solidFill>
                <a:effectLst>
                  <a:outerShdw blurRad="38100" dist="38100" dir="2700000" algn="tl">
                    <a:srgbClr val="C0C0C0"/>
                  </a:outerShdw>
                </a:effectLst>
              </a:rPr>
              <a:t>13</a:t>
            </a:r>
          </a:p>
        </p:txBody>
      </p:sp>
      <p:sp useBgFill="1">
        <p:nvSpPr>
          <p:cNvPr id="104458" name="Text Box 10"/>
          <p:cNvSpPr txBox="1">
            <a:spLocks noChangeArrowheads="1"/>
          </p:cNvSpPr>
          <p:nvPr/>
        </p:nvSpPr>
        <p:spPr bwMode="auto">
          <a:xfrm>
            <a:off x="5845175" y="906463"/>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CC3300"/>
                </a:solidFill>
                <a:effectLst>
                  <a:outerShdw blurRad="38100" dist="38100" dir="2700000" algn="tl">
                    <a:srgbClr val="C0C0C0"/>
                  </a:outerShdw>
                </a:effectLst>
              </a:rPr>
              <a:t>49</a:t>
            </a:r>
          </a:p>
        </p:txBody>
      </p:sp>
      <p:sp>
        <p:nvSpPr>
          <p:cNvPr id="104459" name="Text Box 11"/>
          <p:cNvSpPr txBox="1">
            <a:spLocks noChangeArrowheads="1"/>
          </p:cNvSpPr>
          <p:nvPr/>
        </p:nvSpPr>
        <p:spPr bwMode="auto">
          <a:xfrm>
            <a:off x="1868488" y="2444750"/>
            <a:ext cx="54625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defRPr/>
            </a:pPr>
            <a:r>
              <a:rPr kumimoji="1" lang="zh-CN" altLang="en-US" sz="2400">
                <a:solidFill>
                  <a:srgbClr val="0033CC"/>
                </a:solidFill>
                <a:effectLst>
                  <a:outerShdw blurRad="38100" dist="38100" dir="2700000" algn="tl">
                    <a:srgbClr val="C0C0C0"/>
                  </a:outerShdw>
                </a:effectLst>
                <a:ea typeface="楷体_GB2312" pitchFamily="49" charset="-122"/>
              </a:rPr>
              <a:t>一趟：</a:t>
            </a:r>
            <a:r>
              <a:rPr kumimoji="1" lang="zh-CN" altLang="en-US" sz="2000">
                <a:solidFill>
                  <a:schemeClr val="bg2"/>
                </a:solidFill>
                <a:effectLst>
                  <a:outerShdw blurRad="38100" dist="38100" dir="2700000" algn="tl">
                    <a:srgbClr val="C0C0C0"/>
                  </a:outerShdw>
                </a:effectLst>
              </a:rPr>
              <a:t>    </a:t>
            </a:r>
            <a:r>
              <a:rPr kumimoji="1" lang="en-US" altLang="zh-CN" sz="2000">
                <a:solidFill>
                  <a:srgbClr val="FF0000"/>
                </a:solidFill>
                <a:effectLst>
                  <a:outerShdw blurRad="38100" dist="38100" dir="2700000" algn="tl">
                    <a:srgbClr val="C0C0C0"/>
                  </a:outerShdw>
                </a:effectLst>
              </a:rPr>
              <a:t>13</a:t>
            </a:r>
            <a:r>
              <a:rPr kumimoji="1" lang="en-US" altLang="zh-CN" sz="2000">
                <a:solidFill>
                  <a:schemeClr val="bg2"/>
                </a:solidFill>
                <a:effectLst>
                  <a:outerShdw blurRad="38100" dist="38100" dir="2700000" algn="tl">
                    <a:srgbClr val="C0C0C0"/>
                  </a:outerShdw>
                </a:effectLst>
              </a:rPr>
              <a:t>     </a:t>
            </a:r>
            <a:r>
              <a:rPr kumimoji="1" lang="en-US" altLang="zh-CN" sz="2000">
                <a:effectLst>
                  <a:outerShdw blurRad="38100" dist="38100" dir="2700000" algn="tl">
                    <a:srgbClr val="C0C0C0"/>
                  </a:outerShdw>
                </a:effectLst>
              </a:rPr>
              <a:t>[  </a:t>
            </a:r>
            <a:r>
              <a:rPr kumimoji="1" lang="en-US" altLang="zh-CN" sz="2000">
                <a:solidFill>
                  <a:srgbClr val="CC3300"/>
                </a:solidFill>
                <a:effectLst>
                  <a:outerShdw blurRad="38100" dist="38100" dir="2700000" algn="tl">
                    <a:srgbClr val="C0C0C0"/>
                  </a:outerShdw>
                </a:effectLst>
              </a:rPr>
              <a:t>38 </a:t>
            </a:r>
            <a:r>
              <a:rPr kumimoji="1" lang="en-US" altLang="zh-CN" sz="2000">
                <a:effectLst>
                  <a:outerShdw blurRad="38100" dist="38100" dir="2700000" algn="tl">
                    <a:srgbClr val="C0C0C0"/>
                  </a:outerShdw>
                </a:effectLst>
              </a:rPr>
              <a:t>    65     97     76     49     27  ]</a:t>
            </a:r>
          </a:p>
        </p:txBody>
      </p:sp>
      <p:sp>
        <p:nvSpPr>
          <p:cNvPr id="104460" name="Text Box 12"/>
          <p:cNvSpPr txBox="1">
            <a:spLocks noChangeArrowheads="1"/>
          </p:cNvSpPr>
          <p:nvPr/>
        </p:nvSpPr>
        <p:spPr bwMode="auto">
          <a:xfrm>
            <a:off x="952500" y="2422525"/>
            <a:ext cx="74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a:solidFill>
                  <a:srgbClr val="FF33CC"/>
                </a:solidFill>
                <a:effectLst>
                  <a:outerShdw blurRad="38100" dist="38100" dir="2700000" algn="tl">
                    <a:srgbClr val="C0C0C0"/>
                  </a:outerShdw>
                </a:effectLst>
              </a:rPr>
              <a:t>i = 2</a:t>
            </a:r>
          </a:p>
        </p:txBody>
      </p:sp>
      <p:sp useBgFill="1">
        <p:nvSpPr>
          <p:cNvPr id="104461" name="Text Box 13"/>
          <p:cNvSpPr txBox="1">
            <a:spLocks noChangeArrowheads="1"/>
          </p:cNvSpPr>
          <p:nvPr/>
        </p:nvSpPr>
        <p:spPr bwMode="auto">
          <a:xfrm>
            <a:off x="3852863" y="2493963"/>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FF3300"/>
                </a:solidFill>
                <a:effectLst>
                  <a:outerShdw blurRad="38100" dist="38100" dir="2700000" algn="tl">
                    <a:srgbClr val="C0C0C0"/>
                  </a:outerShdw>
                </a:effectLst>
              </a:rPr>
              <a:t>27</a:t>
            </a:r>
          </a:p>
        </p:txBody>
      </p:sp>
      <p:sp useBgFill="1">
        <p:nvSpPr>
          <p:cNvPr id="104462" name="Text Box 14"/>
          <p:cNvSpPr txBox="1">
            <a:spLocks noChangeArrowheads="1"/>
          </p:cNvSpPr>
          <p:nvPr/>
        </p:nvSpPr>
        <p:spPr bwMode="auto">
          <a:xfrm>
            <a:off x="6688138" y="2493963"/>
            <a:ext cx="438150"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CC3300"/>
                </a:solidFill>
                <a:effectLst>
                  <a:outerShdw blurRad="38100" dist="38100" dir="2700000" algn="tl">
                    <a:srgbClr val="C0C0C0"/>
                  </a:outerShdw>
                </a:effectLst>
              </a:rPr>
              <a:t>38</a:t>
            </a:r>
          </a:p>
        </p:txBody>
      </p:sp>
      <p:sp>
        <p:nvSpPr>
          <p:cNvPr id="104463" name="Text Box 15"/>
          <p:cNvSpPr txBox="1">
            <a:spLocks noChangeArrowheads="1"/>
          </p:cNvSpPr>
          <p:nvPr/>
        </p:nvSpPr>
        <p:spPr bwMode="auto">
          <a:xfrm>
            <a:off x="1863725" y="3476625"/>
            <a:ext cx="53355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defRPr/>
            </a:pPr>
            <a:r>
              <a:rPr kumimoji="1" lang="zh-CN" altLang="en-US" sz="2400">
                <a:solidFill>
                  <a:schemeClr val="accent2"/>
                </a:solidFill>
                <a:effectLst>
                  <a:outerShdw blurRad="38100" dist="38100" dir="2700000" algn="tl">
                    <a:srgbClr val="C0C0C0"/>
                  </a:outerShdw>
                </a:effectLst>
                <a:ea typeface="楷体_GB2312" pitchFamily="49" charset="-122"/>
              </a:rPr>
              <a:t>二趟：</a:t>
            </a:r>
            <a:r>
              <a:rPr kumimoji="1" lang="zh-CN" altLang="en-US" sz="2000">
                <a:solidFill>
                  <a:schemeClr val="bg2"/>
                </a:solidFill>
                <a:effectLst>
                  <a:outerShdw blurRad="38100" dist="38100" dir="2700000" algn="tl">
                    <a:srgbClr val="C0C0C0"/>
                  </a:outerShdw>
                </a:effectLst>
              </a:rPr>
              <a:t>    </a:t>
            </a:r>
            <a:r>
              <a:rPr kumimoji="1" lang="en-US" altLang="zh-CN" sz="2000">
                <a:solidFill>
                  <a:srgbClr val="FF0000"/>
                </a:solidFill>
                <a:effectLst>
                  <a:outerShdw blurRad="38100" dist="38100" dir="2700000" algn="tl">
                    <a:srgbClr val="C0C0C0"/>
                  </a:outerShdw>
                </a:effectLst>
              </a:rPr>
              <a:t>13      27</a:t>
            </a:r>
            <a:r>
              <a:rPr kumimoji="1" lang="en-US" altLang="zh-CN" sz="2000">
                <a:solidFill>
                  <a:schemeClr val="bg2"/>
                </a:solidFill>
                <a:effectLst>
                  <a:outerShdw blurRad="38100" dist="38100" dir="2700000" algn="tl">
                    <a:srgbClr val="C0C0C0"/>
                  </a:outerShdw>
                </a:effectLst>
              </a:rPr>
              <a:t>     </a:t>
            </a:r>
            <a:r>
              <a:rPr kumimoji="1" lang="en-US" altLang="zh-CN" sz="2000">
                <a:effectLst>
                  <a:outerShdw blurRad="38100" dist="38100" dir="2700000" algn="tl">
                    <a:srgbClr val="C0C0C0"/>
                  </a:outerShdw>
                </a:effectLst>
              </a:rPr>
              <a:t>[</a:t>
            </a:r>
            <a:r>
              <a:rPr kumimoji="1" lang="en-US" altLang="zh-CN" sz="2000">
                <a:solidFill>
                  <a:srgbClr val="CC3300"/>
                </a:solidFill>
                <a:effectLst>
                  <a:outerShdw blurRad="38100" dist="38100" dir="2700000" algn="tl">
                    <a:srgbClr val="C0C0C0"/>
                  </a:outerShdw>
                </a:effectLst>
              </a:rPr>
              <a:t>65</a:t>
            </a:r>
            <a:r>
              <a:rPr kumimoji="1" lang="en-US" altLang="zh-CN" sz="2000">
                <a:effectLst>
                  <a:outerShdw blurRad="38100" dist="38100" dir="2700000" algn="tl">
                    <a:srgbClr val="C0C0C0"/>
                  </a:outerShdw>
                </a:effectLst>
              </a:rPr>
              <a:t>     97     76     49     38 ]</a:t>
            </a:r>
          </a:p>
        </p:txBody>
      </p:sp>
      <p:grpSp>
        <p:nvGrpSpPr>
          <p:cNvPr id="104464" name="Group 16"/>
          <p:cNvGrpSpPr>
            <a:grpSpLocks/>
          </p:cNvGrpSpPr>
          <p:nvPr/>
        </p:nvGrpSpPr>
        <p:grpSpPr bwMode="auto">
          <a:xfrm>
            <a:off x="4543425" y="3878263"/>
            <a:ext cx="2278063" cy="315912"/>
            <a:chOff x="2862" y="2452"/>
            <a:chExt cx="1435" cy="199"/>
          </a:xfrm>
        </p:grpSpPr>
        <p:sp>
          <p:nvSpPr>
            <p:cNvPr id="71760" name="Line 17"/>
            <p:cNvSpPr>
              <a:spLocks noChangeShapeType="1"/>
            </p:cNvSpPr>
            <p:nvPr/>
          </p:nvSpPr>
          <p:spPr bwMode="auto">
            <a:xfrm>
              <a:off x="4293" y="2461"/>
              <a:ext cx="1" cy="190"/>
            </a:xfrm>
            <a:prstGeom prst="line">
              <a:avLst/>
            </a:prstGeom>
            <a:noFill/>
            <a:ln w="28575">
              <a:solidFill>
                <a:srgbClr val="0000FF"/>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1761" name="Line 18"/>
            <p:cNvSpPr>
              <a:spLocks noChangeShapeType="1"/>
            </p:cNvSpPr>
            <p:nvPr/>
          </p:nvSpPr>
          <p:spPr bwMode="auto">
            <a:xfrm flipV="1">
              <a:off x="2874" y="2452"/>
              <a:ext cx="0" cy="190"/>
            </a:xfrm>
            <a:prstGeom prst="line">
              <a:avLst/>
            </a:prstGeom>
            <a:noFill/>
            <a:ln w="28575">
              <a:solidFill>
                <a:srgbClr val="0000FF"/>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1762" name="Line 19"/>
            <p:cNvSpPr>
              <a:spLocks noChangeShapeType="1"/>
            </p:cNvSpPr>
            <p:nvPr/>
          </p:nvSpPr>
          <p:spPr bwMode="auto">
            <a:xfrm>
              <a:off x="2862" y="2641"/>
              <a:ext cx="1435" cy="0"/>
            </a:xfrm>
            <a:prstGeom prst="line">
              <a:avLst/>
            </a:prstGeom>
            <a:noFill/>
            <a:ln w="28575">
              <a:solidFill>
                <a:srgbClr val="0000FF"/>
              </a:solidFill>
              <a:round/>
              <a:headEnd/>
              <a:tailE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4468" name="Text Box 20"/>
          <p:cNvSpPr txBox="1">
            <a:spLocks noChangeArrowheads="1"/>
          </p:cNvSpPr>
          <p:nvPr/>
        </p:nvSpPr>
        <p:spPr bwMode="auto">
          <a:xfrm>
            <a:off x="1863725" y="4197350"/>
            <a:ext cx="53355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defRPr/>
            </a:pPr>
            <a:r>
              <a:rPr kumimoji="1" lang="zh-CN" altLang="en-US" sz="2400">
                <a:solidFill>
                  <a:schemeClr val="accent2"/>
                </a:solidFill>
                <a:effectLst>
                  <a:outerShdw blurRad="38100" dist="38100" dir="2700000" algn="tl">
                    <a:srgbClr val="C0C0C0"/>
                  </a:outerShdw>
                </a:effectLst>
                <a:ea typeface="楷体_GB2312" pitchFamily="49" charset="-122"/>
              </a:rPr>
              <a:t>三趟：</a:t>
            </a:r>
            <a:r>
              <a:rPr kumimoji="1" lang="zh-CN" altLang="en-US" sz="2000">
                <a:solidFill>
                  <a:schemeClr val="bg2"/>
                </a:solidFill>
                <a:effectLst>
                  <a:outerShdw blurRad="38100" dist="38100" dir="2700000" algn="tl">
                    <a:srgbClr val="C0C0C0"/>
                  </a:outerShdw>
                </a:effectLst>
              </a:rPr>
              <a:t>    </a:t>
            </a:r>
            <a:r>
              <a:rPr kumimoji="1" lang="en-US" altLang="zh-CN" sz="2000">
                <a:solidFill>
                  <a:srgbClr val="FF0000"/>
                </a:solidFill>
                <a:effectLst>
                  <a:outerShdw blurRad="38100" dist="38100" dir="2700000" algn="tl">
                    <a:srgbClr val="C0C0C0"/>
                  </a:outerShdw>
                </a:effectLst>
              </a:rPr>
              <a:t>13      27     38</a:t>
            </a:r>
            <a:r>
              <a:rPr kumimoji="1" lang="en-US" altLang="zh-CN" sz="2000">
                <a:solidFill>
                  <a:schemeClr val="bg2"/>
                </a:solidFill>
                <a:effectLst>
                  <a:outerShdw blurRad="38100" dist="38100" dir="2700000" algn="tl">
                    <a:srgbClr val="C0C0C0"/>
                  </a:outerShdw>
                </a:effectLst>
              </a:rPr>
              <a:t>     </a:t>
            </a:r>
            <a:r>
              <a:rPr kumimoji="1" lang="en-US" altLang="zh-CN" sz="2000">
                <a:effectLst>
                  <a:outerShdw blurRad="38100" dist="38100" dir="2700000" algn="tl">
                    <a:srgbClr val="C0C0C0"/>
                  </a:outerShdw>
                </a:effectLst>
              </a:rPr>
              <a:t>[</a:t>
            </a:r>
            <a:r>
              <a:rPr kumimoji="1" lang="en-US" altLang="zh-CN" sz="2000">
                <a:solidFill>
                  <a:srgbClr val="CC3300"/>
                </a:solidFill>
                <a:effectLst>
                  <a:outerShdw blurRad="38100" dist="38100" dir="2700000" algn="tl">
                    <a:srgbClr val="C0C0C0"/>
                  </a:outerShdw>
                </a:effectLst>
              </a:rPr>
              <a:t>97</a:t>
            </a:r>
            <a:r>
              <a:rPr kumimoji="1" lang="en-US" altLang="zh-CN" sz="2000">
                <a:effectLst>
                  <a:outerShdw blurRad="38100" dist="38100" dir="2700000" algn="tl">
                    <a:srgbClr val="C0C0C0"/>
                  </a:outerShdw>
                </a:effectLst>
              </a:rPr>
              <a:t>     76     49     65 ]</a:t>
            </a:r>
          </a:p>
        </p:txBody>
      </p:sp>
      <p:grpSp>
        <p:nvGrpSpPr>
          <p:cNvPr id="104469" name="Group 21"/>
          <p:cNvGrpSpPr>
            <a:grpSpLocks/>
          </p:cNvGrpSpPr>
          <p:nvPr/>
        </p:nvGrpSpPr>
        <p:grpSpPr bwMode="auto">
          <a:xfrm>
            <a:off x="5119688" y="4573588"/>
            <a:ext cx="1125537" cy="228600"/>
            <a:chOff x="3108" y="2854"/>
            <a:chExt cx="709" cy="144"/>
          </a:xfrm>
        </p:grpSpPr>
        <p:sp>
          <p:nvSpPr>
            <p:cNvPr id="71757" name="Line 22"/>
            <p:cNvSpPr>
              <a:spLocks noChangeShapeType="1"/>
            </p:cNvSpPr>
            <p:nvPr/>
          </p:nvSpPr>
          <p:spPr bwMode="auto">
            <a:xfrm>
              <a:off x="3816" y="2854"/>
              <a:ext cx="1" cy="144"/>
            </a:xfrm>
            <a:prstGeom prst="line">
              <a:avLst/>
            </a:prstGeom>
            <a:noFill/>
            <a:ln w="28575">
              <a:solidFill>
                <a:srgbClr val="0000FF"/>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1758" name="Line 23"/>
            <p:cNvSpPr>
              <a:spLocks noChangeShapeType="1"/>
            </p:cNvSpPr>
            <p:nvPr/>
          </p:nvSpPr>
          <p:spPr bwMode="auto">
            <a:xfrm flipV="1">
              <a:off x="3108" y="2859"/>
              <a:ext cx="0" cy="122"/>
            </a:xfrm>
            <a:prstGeom prst="line">
              <a:avLst/>
            </a:prstGeom>
            <a:noFill/>
            <a:ln w="28575">
              <a:solidFill>
                <a:srgbClr val="0000FF"/>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1759" name="Line 24"/>
            <p:cNvSpPr>
              <a:spLocks noChangeShapeType="1"/>
            </p:cNvSpPr>
            <p:nvPr/>
          </p:nvSpPr>
          <p:spPr bwMode="auto">
            <a:xfrm>
              <a:off x="3117" y="2989"/>
              <a:ext cx="688" cy="0"/>
            </a:xfrm>
            <a:prstGeom prst="line">
              <a:avLst/>
            </a:prstGeom>
            <a:noFill/>
            <a:ln w="28575">
              <a:solidFill>
                <a:srgbClr val="0000FF"/>
              </a:solidFill>
              <a:round/>
              <a:headEnd/>
              <a:tailE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4473" name="Text Box 25"/>
          <p:cNvSpPr txBox="1">
            <a:spLocks noChangeArrowheads="1"/>
          </p:cNvSpPr>
          <p:nvPr/>
        </p:nvSpPr>
        <p:spPr bwMode="auto">
          <a:xfrm>
            <a:off x="1863725" y="4740275"/>
            <a:ext cx="53355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defRPr/>
            </a:pPr>
            <a:r>
              <a:rPr kumimoji="1" lang="zh-CN" altLang="en-US" sz="2400">
                <a:solidFill>
                  <a:schemeClr val="accent2"/>
                </a:solidFill>
                <a:effectLst>
                  <a:outerShdw blurRad="38100" dist="38100" dir="2700000" algn="tl">
                    <a:srgbClr val="C0C0C0"/>
                  </a:outerShdw>
                </a:effectLst>
                <a:ea typeface="楷体_GB2312" pitchFamily="49" charset="-122"/>
              </a:rPr>
              <a:t>四趟：</a:t>
            </a:r>
            <a:r>
              <a:rPr kumimoji="1" lang="zh-CN" altLang="en-US" sz="2000">
                <a:solidFill>
                  <a:schemeClr val="bg2"/>
                </a:solidFill>
                <a:effectLst>
                  <a:outerShdw blurRad="38100" dist="38100" dir="2700000" algn="tl">
                    <a:srgbClr val="C0C0C0"/>
                  </a:outerShdw>
                </a:effectLst>
              </a:rPr>
              <a:t>    </a:t>
            </a:r>
            <a:r>
              <a:rPr kumimoji="1" lang="en-US" altLang="zh-CN" sz="2000">
                <a:solidFill>
                  <a:srgbClr val="FF0000"/>
                </a:solidFill>
                <a:effectLst>
                  <a:outerShdw blurRad="38100" dist="38100" dir="2700000" algn="tl">
                    <a:srgbClr val="C0C0C0"/>
                  </a:outerShdw>
                </a:effectLst>
              </a:rPr>
              <a:t>13      27     38     49</a:t>
            </a:r>
            <a:r>
              <a:rPr kumimoji="1" lang="en-US" altLang="zh-CN" sz="2000">
                <a:solidFill>
                  <a:schemeClr val="bg2"/>
                </a:solidFill>
                <a:effectLst>
                  <a:outerShdw blurRad="38100" dist="38100" dir="2700000" algn="tl">
                    <a:srgbClr val="C0C0C0"/>
                  </a:outerShdw>
                </a:effectLst>
              </a:rPr>
              <a:t>     </a:t>
            </a:r>
            <a:r>
              <a:rPr kumimoji="1" lang="en-US" altLang="zh-CN" sz="2000">
                <a:effectLst>
                  <a:outerShdw blurRad="38100" dist="38100" dir="2700000" algn="tl">
                    <a:srgbClr val="C0C0C0"/>
                  </a:outerShdw>
                </a:effectLst>
              </a:rPr>
              <a:t>[</a:t>
            </a:r>
            <a:r>
              <a:rPr kumimoji="1" lang="en-US" altLang="zh-CN" sz="2000">
                <a:solidFill>
                  <a:srgbClr val="CC3300"/>
                </a:solidFill>
                <a:effectLst>
                  <a:outerShdw blurRad="38100" dist="38100" dir="2700000" algn="tl">
                    <a:srgbClr val="C0C0C0"/>
                  </a:outerShdw>
                </a:effectLst>
              </a:rPr>
              <a:t>76</a:t>
            </a:r>
            <a:r>
              <a:rPr kumimoji="1" lang="en-US" altLang="zh-CN" sz="2000">
                <a:effectLst>
                  <a:outerShdw blurRad="38100" dist="38100" dir="2700000" algn="tl">
                    <a:srgbClr val="C0C0C0"/>
                  </a:outerShdw>
                </a:effectLst>
              </a:rPr>
              <a:t>     97     65 ]</a:t>
            </a:r>
          </a:p>
        </p:txBody>
      </p:sp>
      <p:grpSp>
        <p:nvGrpSpPr>
          <p:cNvPr id="104474" name="Group 26"/>
          <p:cNvGrpSpPr>
            <a:grpSpLocks/>
          </p:cNvGrpSpPr>
          <p:nvPr/>
        </p:nvGrpSpPr>
        <p:grpSpPr bwMode="auto">
          <a:xfrm>
            <a:off x="5708650" y="5087938"/>
            <a:ext cx="1125538" cy="228600"/>
            <a:chOff x="3452" y="3205"/>
            <a:chExt cx="709" cy="144"/>
          </a:xfrm>
        </p:grpSpPr>
        <p:sp>
          <p:nvSpPr>
            <p:cNvPr id="71754" name="Line 27"/>
            <p:cNvSpPr>
              <a:spLocks noChangeShapeType="1"/>
            </p:cNvSpPr>
            <p:nvPr/>
          </p:nvSpPr>
          <p:spPr bwMode="auto">
            <a:xfrm>
              <a:off x="4160" y="3205"/>
              <a:ext cx="1" cy="144"/>
            </a:xfrm>
            <a:prstGeom prst="line">
              <a:avLst/>
            </a:prstGeom>
            <a:noFill/>
            <a:ln w="28575">
              <a:solidFill>
                <a:srgbClr val="0000FF"/>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1755" name="Line 28"/>
            <p:cNvSpPr>
              <a:spLocks noChangeShapeType="1"/>
            </p:cNvSpPr>
            <p:nvPr/>
          </p:nvSpPr>
          <p:spPr bwMode="auto">
            <a:xfrm flipV="1">
              <a:off x="3452" y="3210"/>
              <a:ext cx="0" cy="122"/>
            </a:xfrm>
            <a:prstGeom prst="line">
              <a:avLst/>
            </a:prstGeom>
            <a:noFill/>
            <a:ln w="28575">
              <a:solidFill>
                <a:srgbClr val="0000FF"/>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1756" name="Line 29"/>
            <p:cNvSpPr>
              <a:spLocks noChangeShapeType="1"/>
            </p:cNvSpPr>
            <p:nvPr/>
          </p:nvSpPr>
          <p:spPr bwMode="auto">
            <a:xfrm>
              <a:off x="3461" y="3340"/>
              <a:ext cx="688" cy="0"/>
            </a:xfrm>
            <a:prstGeom prst="line">
              <a:avLst/>
            </a:prstGeom>
            <a:noFill/>
            <a:ln w="28575">
              <a:solidFill>
                <a:srgbClr val="0000FF"/>
              </a:solidFill>
              <a:round/>
              <a:headEnd/>
              <a:tailE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4478" name="Text Box 30"/>
          <p:cNvSpPr txBox="1">
            <a:spLocks noChangeArrowheads="1"/>
          </p:cNvSpPr>
          <p:nvPr/>
        </p:nvSpPr>
        <p:spPr bwMode="auto">
          <a:xfrm>
            <a:off x="1863725" y="5276850"/>
            <a:ext cx="53355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defRPr/>
            </a:pPr>
            <a:r>
              <a:rPr kumimoji="1" lang="zh-CN" altLang="en-US" sz="2400">
                <a:solidFill>
                  <a:schemeClr val="accent2"/>
                </a:solidFill>
                <a:effectLst>
                  <a:outerShdw blurRad="38100" dist="38100" dir="2700000" algn="tl">
                    <a:srgbClr val="C0C0C0"/>
                  </a:outerShdw>
                </a:effectLst>
                <a:ea typeface="楷体_GB2312" pitchFamily="49" charset="-122"/>
              </a:rPr>
              <a:t>五趟：</a:t>
            </a:r>
            <a:r>
              <a:rPr kumimoji="1" lang="zh-CN" altLang="en-US" sz="2000">
                <a:solidFill>
                  <a:schemeClr val="bg2"/>
                </a:solidFill>
                <a:effectLst>
                  <a:outerShdw blurRad="38100" dist="38100" dir="2700000" algn="tl">
                    <a:srgbClr val="C0C0C0"/>
                  </a:outerShdw>
                </a:effectLst>
              </a:rPr>
              <a:t>    </a:t>
            </a:r>
            <a:r>
              <a:rPr kumimoji="1" lang="en-US" altLang="zh-CN" sz="2000">
                <a:solidFill>
                  <a:srgbClr val="FF0000"/>
                </a:solidFill>
                <a:effectLst>
                  <a:outerShdw blurRad="38100" dist="38100" dir="2700000" algn="tl">
                    <a:srgbClr val="C0C0C0"/>
                  </a:outerShdw>
                </a:effectLst>
              </a:rPr>
              <a:t>13      27     38     49     65</a:t>
            </a:r>
            <a:r>
              <a:rPr kumimoji="1" lang="en-US" altLang="zh-CN" sz="2000">
                <a:solidFill>
                  <a:schemeClr val="bg2"/>
                </a:solidFill>
                <a:effectLst>
                  <a:outerShdw blurRad="38100" dist="38100" dir="2700000" algn="tl">
                    <a:srgbClr val="C0C0C0"/>
                  </a:outerShdw>
                </a:effectLst>
              </a:rPr>
              <a:t>     </a:t>
            </a:r>
            <a:r>
              <a:rPr kumimoji="1" lang="en-US" altLang="zh-CN" sz="2000">
                <a:effectLst>
                  <a:outerShdw blurRad="38100" dist="38100" dir="2700000" algn="tl">
                    <a:srgbClr val="C0C0C0"/>
                  </a:outerShdw>
                </a:effectLst>
              </a:rPr>
              <a:t>[</a:t>
            </a:r>
            <a:r>
              <a:rPr kumimoji="1" lang="en-US" altLang="zh-CN" sz="2000">
                <a:solidFill>
                  <a:srgbClr val="CC3300"/>
                </a:solidFill>
                <a:effectLst>
                  <a:outerShdw blurRad="38100" dist="38100" dir="2700000" algn="tl">
                    <a:srgbClr val="C0C0C0"/>
                  </a:outerShdw>
                </a:effectLst>
              </a:rPr>
              <a:t>97</a:t>
            </a:r>
            <a:r>
              <a:rPr kumimoji="1" lang="en-US" altLang="zh-CN" sz="2000">
                <a:effectLst>
                  <a:outerShdw blurRad="38100" dist="38100" dir="2700000" algn="tl">
                    <a:srgbClr val="C0C0C0"/>
                  </a:outerShdw>
                </a:effectLst>
              </a:rPr>
              <a:t>     76 ]</a:t>
            </a:r>
          </a:p>
        </p:txBody>
      </p:sp>
      <p:grpSp>
        <p:nvGrpSpPr>
          <p:cNvPr id="104479" name="Group 31"/>
          <p:cNvGrpSpPr>
            <a:grpSpLocks/>
          </p:cNvGrpSpPr>
          <p:nvPr/>
        </p:nvGrpSpPr>
        <p:grpSpPr bwMode="auto">
          <a:xfrm>
            <a:off x="6292850" y="5659438"/>
            <a:ext cx="498475" cy="228600"/>
            <a:chOff x="3847" y="3556"/>
            <a:chExt cx="314" cy="144"/>
          </a:xfrm>
        </p:grpSpPr>
        <p:sp>
          <p:nvSpPr>
            <p:cNvPr id="71751" name="Line 32"/>
            <p:cNvSpPr>
              <a:spLocks noChangeShapeType="1"/>
            </p:cNvSpPr>
            <p:nvPr/>
          </p:nvSpPr>
          <p:spPr bwMode="auto">
            <a:xfrm>
              <a:off x="4160" y="3556"/>
              <a:ext cx="1" cy="144"/>
            </a:xfrm>
            <a:prstGeom prst="line">
              <a:avLst/>
            </a:prstGeom>
            <a:noFill/>
            <a:ln w="28575">
              <a:solidFill>
                <a:srgbClr val="0000FF"/>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1752" name="Line 33"/>
            <p:cNvSpPr>
              <a:spLocks noChangeShapeType="1"/>
            </p:cNvSpPr>
            <p:nvPr/>
          </p:nvSpPr>
          <p:spPr bwMode="auto">
            <a:xfrm flipV="1">
              <a:off x="3852" y="3561"/>
              <a:ext cx="0" cy="122"/>
            </a:xfrm>
            <a:prstGeom prst="line">
              <a:avLst/>
            </a:prstGeom>
            <a:noFill/>
            <a:ln w="28575">
              <a:solidFill>
                <a:srgbClr val="0000FF"/>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1753" name="Line 34"/>
            <p:cNvSpPr>
              <a:spLocks noChangeShapeType="1"/>
            </p:cNvSpPr>
            <p:nvPr/>
          </p:nvSpPr>
          <p:spPr bwMode="auto">
            <a:xfrm>
              <a:off x="3847" y="3677"/>
              <a:ext cx="311" cy="0"/>
            </a:xfrm>
            <a:prstGeom prst="line">
              <a:avLst/>
            </a:prstGeom>
            <a:noFill/>
            <a:ln w="28575">
              <a:solidFill>
                <a:srgbClr val="0000FF"/>
              </a:solidFill>
              <a:round/>
              <a:headEnd/>
              <a:tailEnd/>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4483" name="Text Box 35"/>
          <p:cNvSpPr txBox="1">
            <a:spLocks noChangeArrowheads="1"/>
          </p:cNvSpPr>
          <p:nvPr/>
        </p:nvSpPr>
        <p:spPr bwMode="auto">
          <a:xfrm>
            <a:off x="1863725" y="5842000"/>
            <a:ext cx="53355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defRPr/>
            </a:pPr>
            <a:r>
              <a:rPr kumimoji="1" lang="zh-CN" altLang="en-US" sz="2400">
                <a:solidFill>
                  <a:schemeClr val="accent2"/>
                </a:solidFill>
                <a:effectLst>
                  <a:outerShdw blurRad="38100" dist="38100" dir="2700000" algn="tl">
                    <a:srgbClr val="C0C0C0"/>
                  </a:outerShdw>
                </a:effectLst>
                <a:ea typeface="楷体_GB2312" pitchFamily="49" charset="-122"/>
              </a:rPr>
              <a:t>六趟：</a:t>
            </a:r>
            <a:r>
              <a:rPr kumimoji="1" lang="zh-CN" altLang="en-US" sz="2000">
                <a:solidFill>
                  <a:schemeClr val="bg2"/>
                </a:solidFill>
                <a:effectLst>
                  <a:outerShdw blurRad="38100" dist="38100" dir="2700000" algn="tl">
                    <a:srgbClr val="C0C0C0"/>
                  </a:outerShdw>
                </a:effectLst>
              </a:rPr>
              <a:t>    </a:t>
            </a:r>
            <a:r>
              <a:rPr kumimoji="1" lang="en-US" altLang="zh-CN" sz="2000">
                <a:solidFill>
                  <a:srgbClr val="FF0000"/>
                </a:solidFill>
                <a:effectLst>
                  <a:outerShdw blurRad="38100" dist="38100" dir="2700000" algn="tl">
                    <a:srgbClr val="C0C0C0"/>
                  </a:outerShdw>
                </a:effectLst>
              </a:rPr>
              <a:t>13      27     38     49     65     76</a:t>
            </a:r>
            <a:r>
              <a:rPr kumimoji="1" lang="en-US" altLang="zh-CN" sz="2000">
                <a:solidFill>
                  <a:schemeClr val="bg2"/>
                </a:solidFill>
                <a:effectLst>
                  <a:outerShdw blurRad="38100" dist="38100" dir="2700000" algn="tl">
                    <a:srgbClr val="C0C0C0"/>
                  </a:outerShdw>
                </a:effectLst>
              </a:rPr>
              <a:t>     </a:t>
            </a:r>
            <a:r>
              <a:rPr kumimoji="1" lang="en-US" altLang="zh-CN" sz="2000">
                <a:effectLst>
                  <a:outerShdw blurRad="38100" dist="38100" dir="2700000" algn="tl">
                    <a:srgbClr val="C0C0C0"/>
                  </a:outerShdw>
                </a:effectLst>
              </a:rPr>
              <a:t>[</a:t>
            </a:r>
            <a:r>
              <a:rPr kumimoji="1" lang="en-US" altLang="zh-CN" sz="2000">
                <a:solidFill>
                  <a:srgbClr val="CC3300"/>
                </a:solidFill>
                <a:effectLst>
                  <a:outerShdw blurRad="38100" dist="38100" dir="2700000" algn="tl">
                    <a:srgbClr val="C0C0C0"/>
                  </a:outerShdw>
                </a:effectLst>
              </a:rPr>
              <a:t>97</a:t>
            </a:r>
            <a:r>
              <a:rPr kumimoji="1" lang="en-US" altLang="zh-CN" sz="2000">
                <a:effectLst>
                  <a:outerShdw blurRad="38100" dist="38100" dir="2700000" algn="tl">
                    <a:srgbClr val="C0C0C0"/>
                  </a:outerShdw>
                </a:effectLst>
              </a:rPr>
              <a:t> ]</a:t>
            </a:r>
          </a:p>
        </p:txBody>
      </p:sp>
      <p:grpSp>
        <p:nvGrpSpPr>
          <p:cNvPr id="104484" name="Group 36"/>
          <p:cNvGrpSpPr>
            <a:grpSpLocks/>
          </p:cNvGrpSpPr>
          <p:nvPr/>
        </p:nvGrpSpPr>
        <p:grpSpPr bwMode="auto">
          <a:xfrm>
            <a:off x="5930900" y="352425"/>
            <a:ext cx="325438" cy="625475"/>
            <a:chOff x="1920" y="206"/>
            <a:chExt cx="205" cy="394"/>
          </a:xfrm>
        </p:grpSpPr>
        <p:sp>
          <p:nvSpPr>
            <p:cNvPr id="71749" name="Line 37"/>
            <p:cNvSpPr>
              <a:spLocks noChangeShapeType="1"/>
            </p:cNvSpPr>
            <p:nvPr/>
          </p:nvSpPr>
          <p:spPr bwMode="auto">
            <a:xfrm>
              <a:off x="2000" y="422"/>
              <a:ext cx="0" cy="178"/>
            </a:xfrm>
            <a:prstGeom prst="line">
              <a:avLst/>
            </a:prstGeom>
            <a:noFill/>
            <a:ln w="28575">
              <a:solidFill>
                <a:srgbClr val="0000FF"/>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4486" name="Text Box 38"/>
            <p:cNvSpPr txBox="1">
              <a:spLocks noChangeArrowheads="1"/>
            </p:cNvSpPr>
            <p:nvPr/>
          </p:nvSpPr>
          <p:spPr bwMode="auto">
            <a:xfrm>
              <a:off x="1920" y="206"/>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00FF"/>
                  </a:solidFill>
                  <a:effectLst>
                    <a:outerShdw blurRad="38100" dist="38100" dir="2700000" algn="tl">
                      <a:srgbClr val="C0C0C0"/>
                    </a:outerShdw>
                  </a:effectLst>
                </a:rPr>
                <a:t>k</a:t>
              </a:r>
            </a:p>
          </p:txBody>
        </p:sp>
      </p:grpSp>
      <p:grpSp>
        <p:nvGrpSpPr>
          <p:cNvPr id="104487" name="Group 39"/>
          <p:cNvGrpSpPr>
            <a:grpSpLocks/>
          </p:cNvGrpSpPr>
          <p:nvPr/>
        </p:nvGrpSpPr>
        <p:grpSpPr bwMode="auto">
          <a:xfrm>
            <a:off x="6753225" y="1922463"/>
            <a:ext cx="325438" cy="625475"/>
            <a:chOff x="1920" y="206"/>
            <a:chExt cx="205" cy="394"/>
          </a:xfrm>
        </p:grpSpPr>
        <p:sp>
          <p:nvSpPr>
            <p:cNvPr id="71747" name="Line 40"/>
            <p:cNvSpPr>
              <a:spLocks noChangeShapeType="1"/>
            </p:cNvSpPr>
            <p:nvPr/>
          </p:nvSpPr>
          <p:spPr bwMode="auto">
            <a:xfrm>
              <a:off x="2000" y="422"/>
              <a:ext cx="0" cy="178"/>
            </a:xfrm>
            <a:prstGeom prst="line">
              <a:avLst/>
            </a:prstGeom>
            <a:noFill/>
            <a:ln w="28575">
              <a:solidFill>
                <a:srgbClr val="0000FF"/>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4489" name="Text Box 41"/>
            <p:cNvSpPr txBox="1">
              <a:spLocks noChangeArrowheads="1"/>
            </p:cNvSpPr>
            <p:nvPr/>
          </p:nvSpPr>
          <p:spPr bwMode="auto">
            <a:xfrm>
              <a:off x="1920" y="206"/>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00FF"/>
                  </a:solidFill>
                  <a:effectLst>
                    <a:outerShdw blurRad="38100" dist="38100" dir="2700000" algn="tl">
                      <a:srgbClr val="C0C0C0"/>
                    </a:outerShdw>
                  </a:effectLst>
                </a:rPr>
                <a:t>k</a:t>
              </a:r>
            </a:p>
          </p:txBody>
        </p:sp>
      </p:grpSp>
      <p:grpSp>
        <p:nvGrpSpPr>
          <p:cNvPr id="104490" name="Group 42"/>
          <p:cNvGrpSpPr>
            <a:grpSpLocks/>
          </p:cNvGrpSpPr>
          <p:nvPr/>
        </p:nvGrpSpPr>
        <p:grpSpPr bwMode="auto">
          <a:xfrm>
            <a:off x="3938588" y="1912938"/>
            <a:ext cx="325437" cy="625475"/>
            <a:chOff x="1920" y="206"/>
            <a:chExt cx="205" cy="394"/>
          </a:xfrm>
        </p:grpSpPr>
        <p:sp>
          <p:nvSpPr>
            <p:cNvPr id="71745" name="Line 43"/>
            <p:cNvSpPr>
              <a:spLocks noChangeShapeType="1"/>
            </p:cNvSpPr>
            <p:nvPr/>
          </p:nvSpPr>
          <p:spPr bwMode="auto">
            <a:xfrm>
              <a:off x="2000" y="422"/>
              <a:ext cx="0" cy="178"/>
            </a:xfrm>
            <a:prstGeom prst="line">
              <a:avLst/>
            </a:prstGeom>
            <a:noFill/>
            <a:ln w="28575">
              <a:solidFill>
                <a:srgbClr val="0000FF"/>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4492" name="Text Box 44"/>
            <p:cNvSpPr txBox="1">
              <a:spLocks noChangeArrowheads="1"/>
            </p:cNvSpPr>
            <p:nvPr/>
          </p:nvSpPr>
          <p:spPr bwMode="auto">
            <a:xfrm>
              <a:off x="1920" y="206"/>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00FF"/>
                  </a:solidFill>
                  <a:effectLst>
                    <a:outerShdw blurRad="38100" dist="38100" dir="2700000" algn="tl">
                      <a:srgbClr val="C0C0C0"/>
                    </a:outerShdw>
                  </a:effectLst>
                </a:rPr>
                <a:t>k</a:t>
              </a:r>
            </a:p>
          </p:txBody>
        </p:sp>
      </p:grpSp>
      <p:grpSp>
        <p:nvGrpSpPr>
          <p:cNvPr id="104493" name="Group 45"/>
          <p:cNvGrpSpPr>
            <a:grpSpLocks/>
          </p:cNvGrpSpPr>
          <p:nvPr/>
        </p:nvGrpSpPr>
        <p:grpSpPr bwMode="auto">
          <a:xfrm>
            <a:off x="3676650" y="346075"/>
            <a:ext cx="325438" cy="625475"/>
            <a:chOff x="1920" y="206"/>
            <a:chExt cx="205" cy="394"/>
          </a:xfrm>
        </p:grpSpPr>
        <p:sp>
          <p:nvSpPr>
            <p:cNvPr id="71743" name="Line 46"/>
            <p:cNvSpPr>
              <a:spLocks noChangeShapeType="1"/>
            </p:cNvSpPr>
            <p:nvPr/>
          </p:nvSpPr>
          <p:spPr bwMode="auto">
            <a:xfrm>
              <a:off x="2000" y="422"/>
              <a:ext cx="0" cy="178"/>
            </a:xfrm>
            <a:prstGeom prst="line">
              <a:avLst/>
            </a:prstGeom>
            <a:noFill/>
            <a:ln w="28575">
              <a:solidFill>
                <a:srgbClr val="0000FF"/>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4495" name="Text Box 47"/>
            <p:cNvSpPr txBox="1">
              <a:spLocks noChangeArrowheads="1"/>
            </p:cNvSpPr>
            <p:nvPr/>
          </p:nvSpPr>
          <p:spPr bwMode="auto">
            <a:xfrm>
              <a:off x="1920" y="206"/>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00FF"/>
                  </a:solidFill>
                  <a:effectLst>
                    <a:outerShdw blurRad="38100" dist="38100" dir="2700000" algn="tl">
                      <a:srgbClr val="C0C0C0"/>
                    </a:outerShdw>
                  </a:effectLst>
                </a:rPr>
                <a:t>k</a:t>
              </a:r>
            </a:p>
          </p:txBody>
        </p:sp>
      </p:grpSp>
      <p:grpSp>
        <p:nvGrpSpPr>
          <p:cNvPr id="104496" name="Group 48"/>
          <p:cNvGrpSpPr>
            <a:grpSpLocks/>
          </p:cNvGrpSpPr>
          <p:nvPr/>
        </p:nvGrpSpPr>
        <p:grpSpPr bwMode="auto">
          <a:xfrm>
            <a:off x="4222750" y="1198563"/>
            <a:ext cx="268288" cy="598487"/>
            <a:chOff x="2320" y="767"/>
            <a:chExt cx="169" cy="377"/>
          </a:xfrm>
        </p:grpSpPr>
        <p:sp>
          <p:nvSpPr>
            <p:cNvPr id="71741" name="Line 49"/>
            <p:cNvSpPr>
              <a:spLocks noChangeShapeType="1"/>
            </p:cNvSpPr>
            <p:nvPr/>
          </p:nvSpPr>
          <p:spPr bwMode="auto">
            <a:xfrm flipV="1">
              <a:off x="2400" y="767"/>
              <a:ext cx="0" cy="166"/>
            </a:xfrm>
            <a:prstGeom prst="line">
              <a:avLst/>
            </a:prstGeom>
            <a:noFill/>
            <a:ln w="28575">
              <a:solidFill>
                <a:srgbClr val="008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4498" name="Text Box 50"/>
            <p:cNvSpPr txBox="1">
              <a:spLocks noChangeArrowheads="1"/>
            </p:cNvSpPr>
            <p:nvPr/>
          </p:nvSpPr>
          <p:spPr bwMode="auto">
            <a:xfrm>
              <a:off x="2320" y="894"/>
              <a:ext cx="1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339933"/>
                  </a:solidFill>
                  <a:effectLst>
                    <a:outerShdw blurRad="38100" dist="38100" dir="2700000" algn="tl">
                      <a:srgbClr val="C0C0C0"/>
                    </a:outerShdw>
                  </a:effectLst>
                </a:rPr>
                <a:t>j</a:t>
              </a:r>
            </a:p>
          </p:txBody>
        </p:sp>
      </p:grpSp>
      <p:grpSp>
        <p:nvGrpSpPr>
          <p:cNvPr id="104499" name="Group 51"/>
          <p:cNvGrpSpPr>
            <a:grpSpLocks/>
          </p:cNvGrpSpPr>
          <p:nvPr/>
        </p:nvGrpSpPr>
        <p:grpSpPr bwMode="auto">
          <a:xfrm>
            <a:off x="4737100" y="1217613"/>
            <a:ext cx="268288" cy="598487"/>
            <a:chOff x="2320" y="767"/>
            <a:chExt cx="169" cy="377"/>
          </a:xfrm>
        </p:grpSpPr>
        <p:sp>
          <p:nvSpPr>
            <p:cNvPr id="71739" name="Line 52"/>
            <p:cNvSpPr>
              <a:spLocks noChangeShapeType="1"/>
            </p:cNvSpPr>
            <p:nvPr/>
          </p:nvSpPr>
          <p:spPr bwMode="auto">
            <a:xfrm flipV="1">
              <a:off x="2400" y="767"/>
              <a:ext cx="0" cy="166"/>
            </a:xfrm>
            <a:prstGeom prst="line">
              <a:avLst/>
            </a:prstGeom>
            <a:noFill/>
            <a:ln w="28575">
              <a:solidFill>
                <a:srgbClr val="008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4501" name="Text Box 53"/>
            <p:cNvSpPr txBox="1">
              <a:spLocks noChangeArrowheads="1"/>
            </p:cNvSpPr>
            <p:nvPr/>
          </p:nvSpPr>
          <p:spPr bwMode="auto">
            <a:xfrm>
              <a:off x="2320" y="894"/>
              <a:ext cx="1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339933"/>
                  </a:solidFill>
                  <a:effectLst>
                    <a:outerShdw blurRad="38100" dist="38100" dir="2700000" algn="tl">
                      <a:srgbClr val="C0C0C0"/>
                    </a:outerShdw>
                  </a:effectLst>
                </a:rPr>
                <a:t>j</a:t>
              </a:r>
            </a:p>
          </p:txBody>
        </p:sp>
      </p:grpSp>
      <p:grpSp>
        <p:nvGrpSpPr>
          <p:cNvPr id="104502" name="Group 54"/>
          <p:cNvGrpSpPr>
            <a:grpSpLocks/>
          </p:cNvGrpSpPr>
          <p:nvPr/>
        </p:nvGrpSpPr>
        <p:grpSpPr bwMode="auto">
          <a:xfrm>
            <a:off x="5308600" y="1236663"/>
            <a:ext cx="268288" cy="598487"/>
            <a:chOff x="2320" y="767"/>
            <a:chExt cx="169" cy="377"/>
          </a:xfrm>
        </p:grpSpPr>
        <p:sp>
          <p:nvSpPr>
            <p:cNvPr id="71737" name="Line 55"/>
            <p:cNvSpPr>
              <a:spLocks noChangeShapeType="1"/>
            </p:cNvSpPr>
            <p:nvPr/>
          </p:nvSpPr>
          <p:spPr bwMode="auto">
            <a:xfrm flipV="1">
              <a:off x="2400" y="767"/>
              <a:ext cx="0" cy="166"/>
            </a:xfrm>
            <a:prstGeom prst="line">
              <a:avLst/>
            </a:prstGeom>
            <a:noFill/>
            <a:ln w="28575">
              <a:solidFill>
                <a:srgbClr val="008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4504" name="Text Box 56"/>
            <p:cNvSpPr txBox="1">
              <a:spLocks noChangeArrowheads="1"/>
            </p:cNvSpPr>
            <p:nvPr/>
          </p:nvSpPr>
          <p:spPr bwMode="auto">
            <a:xfrm>
              <a:off x="2320" y="894"/>
              <a:ext cx="1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339933"/>
                  </a:solidFill>
                  <a:effectLst>
                    <a:outerShdw blurRad="38100" dist="38100" dir="2700000" algn="tl">
                      <a:srgbClr val="C0C0C0"/>
                    </a:outerShdw>
                  </a:effectLst>
                </a:rPr>
                <a:t>j</a:t>
              </a:r>
            </a:p>
          </p:txBody>
        </p:sp>
      </p:grpSp>
      <p:grpSp>
        <p:nvGrpSpPr>
          <p:cNvPr id="104505" name="Group 57"/>
          <p:cNvGrpSpPr>
            <a:grpSpLocks/>
          </p:cNvGrpSpPr>
          <p:nvPr/>
        </p:nvGrpSpPr>
        <p:grpSpPr bwMode="auto">
          <a:xfrm>
            <a:off x="5880100" y="1255713"/>
            <a:ext cx="268288" cy="598487"/>
            <a:chOff x="2320" y="767"/>
            <a:chExt cx="169" cy="377"/>
          </a:xfrm>
        </p:grpSpPr>
        <p:sp>
          <p:nvSpPr>
            <p:cNvPr id="71735" name="Line 58"/>
            <p:cNvSpPr>
              <a:spLocks noChangeShapeType="1"/>
            </p:cNvSpPr>
            <p:nvPr/>
          </p:nvSpPr>
          <p:spPr bwMode="auto">
            <a:xfrm flipV="1">
              <a:off x="2400" y="767"/>
              <a:ext cx="0" cy="166"/>
            </a:xfrm>
            <a:prstGeom prst="line">
              <a:avLst/>
            </a:prstGeom>
            <a:noFill/>
            <a:ln w="28575">
              <a:solidFill>
                <a:srgbClr val="008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4507" name="Text Box 59"/>
            <p:cNvSpPr txBox="1">
              <a:spLocks noChangeArrowheads="1"/>
            </p:cNvSpPr>
            <p:nvPr/>
          </p:nvSpPr>
          <p:spPr bwMode="auto">
            <a:xfrm>
              <a:off x="2320" y="894"/>
              <a:ext cx="1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339933"/>
                  </a:solidFill>
                  <a:effectLst>
                    <a:outerShdw blurRad="38100" dist="38100" dir="2700000" algn="tl">
                      <a:srgbClr val="C0C0C0"/>
                    </a:outerShdw>
                  </a:effectLst>
                </a:rPr>
                <a:t>j</a:t>
              </a:r>
            </a:p>
          </p:txBody>
        </p:sp>
      </p:grpSp>
      <p:grpSp>
        <p:nvGrpSpPr>
          <p:cNvPr id="104508" name="Group 60"/>
          <p:cNvGrpSpPr>
            <a:grpSpLocks/>
          </p:cNvGrpSpPr>
          <p:nvPr/>
        </p:nvGrpSpPr>
        <p:grpSpPr bwMode="auto">
          <a:xfrm>
            <a:off x="6470650" y="1236663"/>
            <a:ext cx="268288" cy="598487"/>
            <a:chOff x="2320" y="767"/>
            <a:chExt cx="169" cy="377"/>
          </a:xfrm>
        </p:grpSpPr>
        <p:sp>
          <p:nvSpPr>
            <p:cNvPr id="71733" name="Line 61"/>
            <p:cNvSpPr>
              <a:spLocks noChangeShapeType="1"/>
            </p:cNvSpPr>
            <p:nvPr/>
          </p:nvSpPr>
          <p:spPr bwMode="auto">
            <a:xfrm flipV="1">
              <a:off x="2400" y="767"/>
              <a:ext cx="0" cy="166"/>
            </a:xfrm>
            <a:prstGeom prst="line">
              <a:avLst/>
            </a:prstGeom>
            <a:noFill/>
            <a:ln w="28575">
              <a:solidFill>
                <a:srgbClr val="008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4510" name="Text Box 62"/>
            <p:cNvSpPr txBox="1">
              <a:spLocks noChangeArrowheads="1"/>
            </p:cNvSpPr>
            <p:nvPr/>
          </p:nvSpPr>
          <p:spPr bwMode="auto">
            <a:xfrm>
              <a:off x="2320" y="894"/>
              <a:ext cx="1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339933"/>
                  </a:solidFill>
                  <a:effectLst>
                    <a:outerShdw blurRad="38100" dist="38100" dir="2700000" algn="tl">
                      <a:srgbClr val="C0C0C0"/>
                    </a:outerShdw>
                  </a:effectLst>
                </a:rPr>
                <a:t>j</a:t>
              </a:r>
            </a:p>
          </p:txBody>
        </p:sp>
      </p:grpSp>
      <p:grpSp>
        <p:nvGrpSpPr>
          <p:cNvPr id="104511" name="Group 63"/>
          <p:cNvGrpSpPr>
            <a:grpSpLocks/>
          </p:cNvGrpSpPr>
          <p:nvPr/>
        </p:nvGrpSpPr>
        <p:grpSpPr bwMode="auto">
          <a:xfrm>
            <a:off x="4483100" y="2865438"/>
            <a:ext cx="268288" cy="598487"/>
            <a:chOff x="2320" y="767"/>
            <a:chExt cx="169" cy="377"/>
          </a:xfrm>
        </p:grpSpPr>
        <p:sp>
          <p:nvSpPr>
            <p:cNvPr id="71731" name="Line 64"/>
            <p:cNvSpPr>
              <a:spLocks noChangeShapeType="1"/>
            </p:cNvSpPr>
            <p:nvPr/>
          </p:nvSpPr>
          <p:spPr bwMode="auto">
            <a:xfrm flipV="1">
              <a:off x="2400" y="767"/>
              <a:ext cx="0" cy="166"/>
            </a:xfrm>
            <a:prstGeom prst="line">
              <a:avLst/>
            </a:prstGeom>
            <a:noFill/>
            <a:ln w="28575">
              <a:solidFill>
                <a:srgbClr val="008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4513" name="Text Box 65"/>
            <p:cNvSpPr txBox="1">
              <a:spLocks noChangeArrowheads="1"/>
            </p:cNvSpPr>
            <p:nvPr/>
          </p:nvSpPr>
          <p:spPr bwMode="auto">
            <a:xfrm>
              <a:off x="2320" y="894"/>
              <a:ext cx="1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339933"/>
                  </a:solidFill>
                  <a:effectLst>
                    <a:outerShdw blurRad="38100" dist="38100" dir="2700000" algn="tl">
                      <a:srgbClr val="C0C0C0"/>
                    </a:outerShdw>
                  </a:effectLst>
                </a:rPr>
                <a:t>j</a:t>
              </a:r>
            </a:p>
          </p:txBody>
        </p:sp>
      </p:grpSp>
      <p:grpSp>
        <p:nvGrpSpPr>
          <p:cNvPr id="104514" name="Group 66"/>
          <p:cNvGrpSpPr>
            <a:grpSpLocks/>
          </p:cNvGrpSpPr>
          <p:nvPr/>
        </p:nvGrpSpPr>
        <p:grpSpPr bwMode="auto">
          <a:xfrm>
            <a:off x="5045075" y="2874963"/>
            <a:ext cx="268288" cy="598487"/>
            <a:chOff x="2320" y="767"/>
            <a:chExt cx="169" cy="377"/>
          </a:xfrm>
        </p:grpSpPr>
        <p:sp>
          <p:nvSpPr>
            <p:cNvPr id="71729" name="Line 67"/>
            <p:cNvSpPr>
              <a:spLocks noChangeShapeType="1"/>
            </p:cNvSpPr>
            <p:nvPr/>
          </p:nvSpPr>
          <p:spPr bwMode="auto">
            <a:xfrm flipV="1">
              <a:off x="2400" y="767"/>
              <a:ext cx="0" cy="166"/>
            </a:xfrm>
            <a:prstGeom prst="line">
              <a:avLst/>
            </a:prstGeom>
            <a:noFill/>
            <a:ln w="28575">
              <a:solidFill>
                <a:srgbClr val="008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4516" name="Text Box 68"/>
            <p:cNvSpPr txBox="1">
              <a:spLocks noChangeArrowheads="1"/>
            </p:cNvSpPr>
            <p:nvPr/>
          </p:nvSpPr>
          <p:spPr bwMode="auto">
            <a:xfrm>
              <a:off x="2320" y="894"/>
              <a:ext cx="1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339933"/>
                  </a:solidFill>
                  <a:effectLst>
                    <a:outerShdw blurRad="38100" dist="38100" dir="2700000" algn="tl">
                      <a:srgbClr val="C0C0C0"/>
                    </a:outerShdw>
                  </a:effectLst>
                </a:rPr>
                <a:t>j</a:t>
              </a:r>
            </a:p>
          </p:txBody>
        </p:sp>
      </p:grpSp>
      <p:grpSp>
        <p:nvGrpSpPr>
          <p:cNvPr id="104517" name="Group 69"/>
          <p:cNvGrpSpPr>
            <a:grpSpLocks/>
          </p:cNvGrpSpPr>
          <p:nvPr/>
        </p:nvGrpSpPr>
        <p:grpSpPr bwMode="auto">
          <a:xfrm>
            <a:off x="5621338" y="2874963"/>
            <a:ext cx="268287" cy="598487"/>
            <a:chOff x="2320" y="767"/>
            <a:chExt cx="169" cy="377"/>
          </a:xfrm>
        </p:grpSpPr>
        <p:sp>
          <p:nvSpPr>
            <p:cNvPr id="71727" name="Line 70"/>
            <p:cNvSpPr>
              <a:spLocks noChangeShapeType="1"/>
            </p:cNvSpPr>
            <p:nvPr/>
          </p:nvSpPr>
          <p:spPr bwMode="auto">
            <a:xfrm flipV="1">
              <a:off x="2400" y="767"/>
              <a:ext cx="0" cy="166"/>
            </a:xfrm>
            <a:prstGeom prst="line">
              <a:avLst/>
            </a:prstGeom>
            <a:noFill/>
            <a:ln w="28575">
              <a:solidFill>
                <a:srgbClr val="008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4519" name="Text Box 71"/>
            <p:cNvSpPr txBox="1">
              <a:spLocks noChangeArrowheads="1"/>
            </p:cNvSpPr>
            <p:nvPr/>
          </p:nvSpPr>
          <p:spPr bwMode="auto">
            <a:xfrm>
              <a:off x="2320" y="894"/>
              <a:ext cx="1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339933"/>
                  </a:solidFill>
                  <a:effectLst>
                    <a:outerShdw blurRad="38100" dist="38100" dir="2700000" algn="tl">
                      <a:srgbClr val="C0C0C0"/>
                    </a:outerShdw>
                  </a:effectLst>
                </a:rPr>
                <a:t>j</a:t>
              </a:r>
            </a:p>
          </p:txBody>
        </p:sp>
      </p:grpSp>
      <p:grpSp>
        <p:nvGrpSpPr>
          <p:cNvPr id="104520" name="Group 72"/>
          <p:cNvGrpSpPr>
            <a:grpSpLocks/>
          </p:cNvGrpSpPr>
          <p:nvPr/>
        </p:nvGrpSpPr>
        <p:grpSpPr bwMode="auto">
          <a:xfrm>
            <a:off x="6202363" y="2870200"/>
            <a:ext cx="268287" cy="598488"/>
            <a:chOff x="2320" y="767"/>
            <a:chExt cx="169" cy="377"/>
          </a:xfrm>
        </p:grpSpPr>
        <p:sp>
          <p:nvSpPr>
            <p:cNvPr id="71725" name="Line 73"/>
            <p:cNvSpPr>
              <a:spLocks noChangeShapeType="1"/>
            </p:cNvSpPr>
            <p:nvPr/>
          </p:nvSpPr>
          <p:spPr bwMode="auto">
            <a:xfrm flipV="1">
              <a:off x="2400" y="767"/>
              <a:ext cx="0" cy="166"/>
            </a:xfrm>
            <a:prstGeom prst="line">
              <a:avLst/>
            </a:prstGeom>
            <a:noFill/>
            <a:ln w="28575">
              <a:solidFill>
                <a:srgbClr val="008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4522" name="Text Box 74"/>
            <p:cNvSpPr txBox="1">
              <a:spLocks noChangeArrowheads="1"/>
            </p:cNvSpPr>
            <p:nvPr/>
          </p:nvSpPr>
          <p:spPr bwMode="auto">
            <a:xfrm>
              <a:off x="2320" y="894"/>
              <a:ext cx="1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339933"/>
                  </a:solidFill>
                  <a:effectLst>
                    <a:outerShdw blurRad="38100" dist="38100" dir="2700000" algn="tl">
                      <a:srgbClr val="C0C0C0"/>
                    </a:outerShdw>
                  </a:effectLst>
                </a:rPr>
                <a:t>j</a:t>
              </a:r>
            </a:p>
          </p:txBody>
        </p:sp>
      </p:grpSp>
      <p:grpSp>
        <p:nvGrpSpPr>
          <p:cNvPr id="104523" name="Group 75"/>
          <p:cNvGrpSpPr>
            <a:grpSpLocks/>
          </p:cNvGrpSpPr>
          <p:nvPr/>
        </p:nvGrpSpPr>
        <p:grpSpPr bwMode="auto">
          <a:xfrm>
            <a:off x="6773863" y="2874963"/>
            <a:ext cx="268287" cy="598487"/>
            <a:chOff x="2320" y="767"/>
            <a:chExt cx="169" cy="377"/>
          </a:xfrm>
        </p:grpSpPr>
        <p:sp>
          <p:nvSpPr>
            <p:cNvPr id="71723" name="Line 76"/>
            <p:cNvSpPr>
              <a:spLocks noChangeShapeType="1"/>
            </p:cNvSpPr>
            <p:nvPr/>
          </p:nvSpPr>
          <p:spPr bwMode="auto">
            <a:xfrm flipV="1">
              <a:off x="2400" y="767"/>
              <a:ext cx="0" cy="166"/>
            </a:xfrm>
            <a:prstGeom prst="line">
              <a:avLst/>
            </a:prstGeom>
            <a:noFill/>
            <a:ln w="28575">
              <a:solidFill>
                <a:srgbClr val="008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4525" name="Text Box 77"/>
            <p:cNvSpPr txBox="1">
              <a:spLocks noChangeArrowheads="1"/>
            </p:cNvSpPr>
            <p:nvPr/>
          </p:nvSpPr>
          <p:spPr bwMode="auto">
            <a:xfrm>
              <a:off x="2320" y="894"/>
              <a:ext cx="1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339933"/>
                  </a:solidFill>
                  <a:effectLst>
                    <a:outerShdw blurRad="38100" dist="38100" dir="2700000" algn="tl">
                      <a:srgbClr val="C0C0C0"/>
                    </a:outerShdw>
                  </a:effectLst>
                </a:rPr>
                <a:t>j</a:t>
              </a:r>
            </a:p>
          </p:txBody>
        </p:sp>
      </p:grpSp>
      <p:grpSp>
        <p:nvGrpSpPr>
          <p:cNvPr id="104526" name="Group 78"/>
          <p:cNvGrpSpPr>
            <a:grpSpLocks/>
          </p:cNvGrpSpPr>
          <p:nvPr/>
        </p:nvGrpSpPr>
        <p:grpSpPr bwMode="auto">
          <a:xfrm>
            <a:off x="3098800" y="327025"/>
            <a:ext cx="325438" cy="625475"/>
            <a:chOff x="1920" y="206"/>
            <a:chExt cx="205" cy="394"/>
          </a:xfrm>
        </p:grpSpPr>
        <p:sp>
          <p:nvSpPr>
            <p:cNvPr id="71721" name="Line 79"/>
            <p:cNvSpPr>
              <a:spLocks noChangeShapeType="1"/>
            </p:cNvSpPr>
            <p:nvPr/>
          </p:nvSpPr>
          <p:spPr bwMode="auto">
            <a:xfrm>
              <a:off x="2000" y="422"/>
              <a:ext cx="0" cy="178"/>
            </a:xfrm>
            <a:prstGeom prst="line">
              <a:avLst/>
            </a:prstGeom>
            <a:noFill/>
            <a:ln w="28575">
              <a:solidFill>
                <a:srgbClr val="0000FF"/>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4528" name="Text Box 80"/>
            <p:cNvSpPr txBox="1">
              <a:spLocks noChangeArrowheads="1"/>
            </p:cNvSpPr>
            <p:nvPr/>
          </p:nvSpPr>
          <p:spPr bwMode="auto">
            <a:xfrm>
              <a:off x="1920" y="206"/>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00FF"/>
                  </a:solidFill>
                  <a:effectLst>
                    <a:outerShdw blurRad="38100" dist="38100" dir="2700000" algn="tl">
                      <a:srgbClr val="C0C0C0"/>
                    </a:outerShdw>
                  </a:effectLst>
                </a:rPr>
                <a:t>k</a:t>
              </a:r>
            </a:p>
          </p:txBody>
        </p:sp>
      </p:grpSp>
      <p:sp useBgFill="1">
        <p:nvSpPr>
          <p:cNvPr id="104529" name="Rectangle 81"/>
          <p:cNvSpPr>
            <a:spLocks noChangeArrowheads="1"/>
          </p:cNvSpPr>
          <p:nvPr/>
        </p:nvSpPr>
        <p:spPr bwMode="auto">
          <a:xfrm>
            <a:off x="2886075" y="404813"/>
            <a:ext cx="647700" cy="5619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p>
        </p:txBody>
      </p:sp>
      <p:sp useBgFill="1">
        <p:nvSpPr>
          <p:cNvPr id="104530" name="Rectangle 82"/>
          <p:cNvSpPr>
            <a:spLocks noChangeArrowheads="1"/>
          </p:cNvSpPr>
          <p:nvPr/>
        </p:nvSpPr>
        <p:spPr bwMode="auto">
          <a:xfrm>
            <a:off x="3516313" y="420688"/>
            <a:ext cx="647700" cy="5619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p>
        </p:txBody>
      </p:sp>
      <p:sp useBgFill="1">
        <p:nvSpPr>
          <p:cNvPr id="104531" name="Rectangle 83"/>
          <p:cNvSpPr>
            <a:spLocks noChangeArrowheads="1"/>
          </p:cNvSpPr>
          <p:nvPr/>
        </p:nvSpPr>
        <p:spPr bwMode="auto">
          <a:xfrm>
            <a:off x="3746500" y="1979613"/>
            <a:ext cx="647700" cy="5619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p>
        </p:txBody>
      </p:sp>
      <p:sp>
        <p:nvSpPr>
          <p:cNvPr id="104532" name="Text Box 84"/>
          <p:cNvSpPr txBox="1">
            <a:spLocks noChangeArrowheads="1"/>
          </p:cNvSpPr>
          <p:nvPr/>
        </p:nvSpPr>
        <p:spPr bwMode="auto">
          <a:xfrm>
            <a:off x="8027988" y="1614488"/>
            <a:ext cx="611187" cy="345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defRPr/>
            </a:pPr>
            <a:r>
              <a:rPr kumimoji="1" lang="zh-CN" altLang="en-US" sz="2800" u="sng">
                <a:solidFill>
                  <a:srgbClr val="CC3300"/>
                </a:solidFill>
                <a:effectLst>
                  <a:outerShdw blurRad="38100" dist="38100" dir="2700000" algn="tl">
                    <a:srgbClr val="C0C0C0"/>
                  </a:outerShdw>
                </a:effectLst>
                <a:ea typeface="隶书" pitchFamily="49" charset="-122"/>
              </a:rPr>
              <a:t>选择排序图示效果</a:t>
            </a:r>
          </a:p>
        </p:txBody>
      </p:sp>
    </p:spTree>
    <p:extLst>
      <p:ext uri="{BB962C8B-B14F-4D97-AF65-F5344CB8AC3E}">
        <p14:creationId xmlns:p14="http://schemas.microsoft.com/office/powerpoint/2010/main" val="35985254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4452">
                                            <p:txEl>
                                              <p:pRg st="0" end="0"/>
                                            </p:txEl>
                                          </p:spTgt>
                                        </p:tgtEl>
                                        <p:attrNameLst>
                                          <p:attrName>style.visibility</p:attrName>
                                        </p:attrNameLst>
                                      </p:cBhvr>
                                      <p:to>
                                        <p:strVal val="visible"/>
                                      </p:to>
                                    </p:set>
                                    <p:animEffect transition="in" filter="box(out)">
                                      <p:cBhvr>
                                        <p:cTn id="7" dur="500"/>
                                        <p:tgtEl>
                                          <p:spTgt spid="10445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4456">
                                            <p:txEl>
                                              <p:pRg st="0" end="0"/>
                                            </p:txEl>
                                          </p:spTgt>
                                        </p:tgtEl>
                                        <p:attrNameLst>
                                          <p:attrName>style.visibility</p:attrName>
                                        </p:attrNameLst>
                                      </p:cBhvr>
                                      <p:to>
                                        <p:strVal val="visible"/>
                                      </p:to>
                                    </p:set>
                                    <p:animEffect transition="in" filter="box(out)">
                                      <p:cBhvr>
                                        <p:cTn id="12" dur="500"/>
                                        <p:tgtEl>
                                          <p:spTgt spid="104456">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04526"/>
                                        </p:tgtEl>
                                        <p:attrNameLst>
                                          <p:attrName>style.visibility</p:attrName>
                                        </p:attrNameLst>
                                      </p:cBhvr>
                                      <p:to>
                                        <p:strVal val="visible"/>
                                      </p:to>
                                    </p:se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104453"/>
                                        </p:tgtEl>
                                        <p:attrNameLst>
                                          <p:attrName>style.visibility</p:attrName>
                                        </p:attrNameLst>
                                      </p:cBhvr>
                                      <p:to>
                                        <p:strVal val="visible"/>
                                      </p:to>
                                    </p:set>
                                  </p:childTnLst>
                                  <p:subTnLst>
                                    <p:set>
                                      <p:cBhvr override="childStyle">
                                        <p:cTn dur="1" fill="hold" display="0" masterRel="nextClick" afterEffect="1"/>
                                        <p:tgtEl>
                                          <p:spTgt spid="104453"/>
                                        </p:tgtEl>
                                        <p:attrNameLst>
                                          <p:attrName>style.visibility</p:attrName>
                                        </p:attrNameLst>
                                      </p:cBhvr>
                                      <p:to>
                                        <p:strVal val="hidden"/>
                                      </p:to>
                                    </p:set>
                                    <p:audio>
                                      <p:cMediaNode>
                                        <p:cTn display="0" masterRel="sameClick">
                                          <p:stCondLst>
                                            <p:cond evt="begin" delay="0">
                                              <p:tn val="19"/>
                                            </p:cond>
                                          </p:stCondLst>
                                          <p:endCondLst>
                                            <p:cond evt="onStopAudio" delay="0">
                                              <p:tgtEl>
                                                <p:sldTgt/>
                                              </p:tgtEl>
                                            </p:cond>
                                          </p:endCondLst>
                                        </p:cTn>
                                        <p:tgtEl>
                                          <p:sndTgt r:embed="rId2" name="CAMERA.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4529"/>
                                        </p:tgtEl>
                                        <p:attrNameLst>
                                          <p:attrName>style.visibility</p:attrName>
                                        </p:attrNameLst>
                                      </p:cBhvr>
                                      <p:to>
                                        <p:strVal val="visible"/>
                                      </p:to>
                                    </p:set>
                                    <p:animEffect transition="in" filter="blinds(horizontal)">
                                      <p:cBhvr>
                                        <p:cTn id="25" dur="500"/>
                                        <p:tgtEl>
                                          <p:spTgt spid="104529"/>
                                        </p:tgtEl>
                                      </p:cBhvr>
                                    </p:animEffect>
                                  </p:childTnLst>
                                </p:cTn>
                              </p:par>
                            </p:childTnLst>
                          </p:cTn>
                        </p:par>
                        <p:par>
                          <p:cTn id="26" fill="hold" nodeType="afterGroup">
                            <p:stCondLst>
                              <p:cond delay="500"/>
                            </p:stCondLst>
                            <p:childTnLst>
                              <p:par>
                                <p:cTn id="27" presetID="1" presetClass="entr" presetSubtype="0" fill="hold" nodeType="afterEffect">
                                  <p:stCondLst>
                                    <p:cond delay="0"/>
                                  </p:stCondLst>
                                  <p:childTnLst>
                                    <p:set>
                                      <p:cBhvr>
                                        <p:cTn id="28" dur="1" fill="hold">
                                          <p:stCondLst>
                                            <p:cond delay="499"/>
                                          </p:stCondLst>
                                        </p:cTn>
                                        <p:tgtEl>
                                          <p:spTgt spid="104493"/>
                                        </p:tgtEl>
                                        <p:attrNameLst>
                                          <p:attrName>style.visibility</p:attrName>
                                        </p:attrNameLst>
                                      </p:cBhvr>
                                      <p:to>
                                        <p:strVal val="visible"/>
                                      </p:to>
                                    </p:set>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104496"/>
                                        </p:tgtEl>
                                        <p:attrNameLst>
                                          <p:attrName>style.visibility</p:attrName>
                                        </p:attrNameLst>
                                      </p:cBhvr>
                                      <p:to>
                                        <p:strVal val="visible"/>
                                      </p:to>
                                    </p:set>
                                  </p:childTnLst>
                                  <p:subTnLst>
                                    <p:set>
                                      <p:cBhvr override="childStyle">
                                        <p:cTn dur="1" fill="hold" display="0" masterRel="nextClick" afterEffect="1"/>
                                        <p:tgtEl>
                                          <p:spTgt spid="104496"/>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104499"/>
                                        </p:tgtEl>
                                        <p:attrNameLst>
                                          <p:attrName>style.visibility</p:attrName>
                                        </p:attrNameLst>
                                      </p:cBhvr>
                                      <p:to>
                                        <p:strVal val="visible"/>
                                      </p:to>
                                    </p:set>
                                  </p:childTnLst>
                                  <p:subTnLst>
                                    <p:set>
                                      <p:cBhvr override="childStyle">
                                        <p:cTn dur="1" fill="hold" display="0" masterRel="nextClick" afterEffect="1"/>
                                        <p:tgtEl>
                                          <p:spTgt spid="104499"/>
                                        </p:tgtEl>
                                        <p:attrNameLst>
                                          <p:attrName>style.visibility</p:attrName>
                                        </p:attrNameLst>
                                      </p:cBhvr>
                                      <p:to>
                                        <p:strVal val="hidden"/>
                                      </p:to>
                                    </p:se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104502"/>
                                        </p:tgtEl>
                                        <p:attrNameLst>
                                          <p:attrName>style.visibility</p:attrName>
                                        </p:attrNameLst>
                                      </p:cBhvr>
                                      <p:to>
                                        <p:strVal val="visible"/>
                                      </p:to>
                                    </p:set>
                                  </p:childTnLst>
                                  <p:subTnLst>
                                    <p:set>
                                      <p:cBhvr override="childStyle">
                                        <p:cTn dur="1" fill="hold" display="0" masterRel="nextClick" afterEffect="1"/>
                                        <p:tgtEl>
                                          <p:spTgt spid="104502"/>
                                        </p:tgtEl>
                                        <p:attrNameLst>
                                          <p:attrName>style.visibility</p:attrName>
                                        </p:attrNameLst>
                                      </p:cBhvr>
                                      <p:to>
                                        <p:strVal val="hidden"/>
                                      </p:to>
                                    </p:set>
                                    <p:audio>
                                      <p:cMediaNode>
                                        <p:cTn display="0" masterRel="sameClick">
                                          <p:stCondLst>
                                            <p:cond evt="begin" delay="0">
                                              <p:tn val="39"/>
                                            </p:cond>
                                          </p:stCondLst>
                                          <p:endCondLst>
                                            <p:cond evt="onStopAudio" delay="0">
                                              <p:tgtEl>
                                                <p:sldTgt/>
                                              </p:tgtEl>
                                            </p:cond>
                                          </p:endCondLst>
                                        </p:cTn>
                                        <p:tgtEl>
                                          <p:sndTgt r:embed="rId2" name="CAMERA.WAV"/>
                                        </p:tgtEl>
                                      </p:cMediaNode>
                                    </p:audio>
                                  </p:sub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104505"/>
                                        </p:tgtEl>
                                        <p:attrNameLst>
                                          <p:attrName>style.visibility</p:attrName>
                                        </p:attrNameLst>
                                      </p:cBhvr>
                                      <p:to>
                                        <p:strVal val="visible"/>
                                      </p:to>
                                    </p:set>
                                  </p:childTnLst>
                                  <p:subTnLst>
                                    <p:set>
                                      <p:cBhvr override="childStyle">
                                        <p:cTn dur="1" fill="hold" display="0" masterRel="nextClick" afterEffect="1"/>
                                        <p:tgtEl>
                                          <p:spTgt spid="104505"/>
                                        </p:tgtEl>
                                        <p:attrNameLst>
                                          <p:attrName>style.visibility</p:attrName>
                                        </p:attrNameLst>
                                      </p:cBhvr>
                                      <p:to>
                                        <p:strVal val="hidden"/>
                                      </p:to>
                                    </p:set>
                                    <p:audio>
                                      <p:cMediaNode>
                                        <p:cTn display="0" masterRel="sameClick">
                                          <p:stCondLst>
                                            <p:cond evt="begin" delay="0">
                                              <p:tn val="43"/>
                                            </p:cond>
                                          </p:stCondLst>
                                          <p:endCondLst>
                                            <p:cond evt="onStopAudio" delay="0">
                                              <p:tgtEl>
                                                <p:sldTgt/>
                                              </p:tgtEl>
                                            </p:cond>
                                          </p:endCondLst>
                                        </p:cTn>
                                        <p:tgtEl>
                                          <p:sndTgt r:embed="rId2" name="CAMERA.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04530"/>
                                        </p:tgtEl>
                                        <p:attrNameLst>
                                          <p:attrName>style.visibility</p:attrName>
                                        </p:attrNameLst>
                                      </p:cBhvr>
                                      <p:to>
                                        <p:strVal val="visible"/>
                                      </p:to>
                                    </p:set>
                                    <p:animEffect transition="in" filter="blinds(horizontal)">
                                      <p:cBhvr>
                                        <p:cTn id="49" dur="500"/>
                                        <p:tgtEl>
                                          <p:spTgt spid="104530"/>
                                        </p:tgtEl>
                                      </p:cBhvr>
                                    </p:animEffect>
                                  </p:childTnLst>
                                </p:cTn>
                              </p:par>
                            </p:childTnLst>
                          </p:cTn>
                        </p:par>
                        <p:par>
                          <p:cTn id="50" fill="hold" nodeType="afterGroup">
                            <p:stCondLst>
                              <p:cond delay="500"/>
                            </p:stCondLst>
                            <p:childTnLst>
                              <p:par>
                                <p:cTn id="51" presetID="1" presetClass="entr" presetSubtype="0" fill="hold" nodeType="afterEffect">
                                  <p:stCondLst>
                                    <p:cond delay="0"/>
                                  </p:stCondLst>
                                  <p:childTnLst>
                                    <p:set>
                                      <p:cBhvr>
                                        <p:cTn id="52" dur="1" fill="hold">
                                          <p:stCondLst>
                                            <p:cond delay="499"/>
                                          </p:stCondLst>
                                        </p:cTn>
                                        <p:tgtEl>
                                          <p:spTgt spid="104484"/>
                                        </p:tgtEl>
                                        <p:attrNameLst>
                                          <p:attrName>style.visibility</p:attrName>
                                        </p:attrNameLst>
                                      </p:cBhvr>
                                      <p:to>
                                        <p:strVal val="visible"/>
                                      </p:to>
                                    </p:set>
                                  </p:childTnLst>
                                  <p:subTnLst>
                                    <p:audio>
                                      <p:cMediaNode>
                                        <p:cTn display="0" masterRel="sameClick">
                                          <p:stCondLst>
                                            <p:cond evt="begin" delay="0">
                                              <p:tn val="51"/>
                                            </p:cond>
                                          </p:stCondLst>
                                          <p:endCondLst>
                                            <p:cond evt="onStopAudio" delay="0">
                                              <p:tgtEl>
                                                <p:sldTgt/>
                                              </p:tgtEl>
                                            </p:cond>
                                          </p:endCondLst>
                                        </p:cTn>
                                        <p:tgtEl>
                                          <p:sndTgt r:embed="rId2" name="CAMERA.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499"/>
                                          </p:stCondLst>
                                        </p:cTn>
                                        <p:tgtEl>
                                          <p:spTgt spid="104508"/>
                                        </p:tgtEl>
                                        <p:attrNameLst>
                                          <p:attrName>style.visibility</p:attrName>
                                        </p:attrNameLst>
                                      </p:cBhvr>
                                      <p:to>
                                        <p:strVal val="visible"/>
                                      </p:to>
                                    </p:set>
                                  </p:childTnLst>
                                  <p:subTnLst>
                                    <p:set>
                                      <p:cBhvr override="childStyle">
                                        <p:cTn dur="1" fill="hold" display="0" masterRel="nextClick" afterEffect="1"/>
                                        <p:tgtEl>
                                          <p:spTgt spid="104508"/>
                                        </p:tgtEl>
                                        <p:attrNameLst>
                                          <p:attrName>style.visibility</p:attrName>
                                        </p:attrNameLst>
                                      </p:cBhvr>
                                      <p:to>
                                        <p:strVal val="hidden"/>
                                      </p:to>
                                    </p:se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4" presetClass="entr" presetSubtype="32" fill="hold" grpId="0" nodeType="clickEffect">
                                  <p:stCondLst>
                                    <p:cond delay="0"/>
                                  </p:stCondLst>
                                  <p:childTnLst>
                                    <p:set>
                                      <p:cBhvr>
                                        <p:cTn id="60" dur="1" fill="hold">
                                          <p:stCondLst>
                                            <p:cond delay="0"/>
                                          </p:stCondLst>
                                        </p:cTn>
                                        <p:tgtEl>
                                          <p:spTgt spid="104457"/>
                                        </p:tgtEl>
                                        <p:attrNameLst>
                                          <p:attrName>style.visibility</p:attrName>
                                        </p:attrNameLst>
                                      </p:cBhvr>
                                      <p:to>
                                        <p:strVal val="visible"/>
                                      </p:to>
                                    </p:set>
                                    <p:animEffect transition="in" filter="box(out)">
                                      <p:cBhvr>
                                        <p:cTn id="61" dur="500"/>
                                        <p:tgtEl>
                                          <p:spTgt spid="104457"/>
                                        </p:tgtEl>
                                      </p:cBhvr>
                                    </p:animEffect>
                                  </p:childTnLst>
                                  <p:subTnLst>
                                    <p:audio>
                                      <p:cMediaNode>
                                        <p:cTn display="0" masterRel="sameClick">
                                          <p:stCondLst>
                                            <p:cond evt="begin" delay="0">
                                              <p:tn val="59"/>
                                            </p:cond>
                                          </p:stCondLst>
                                          <p:endCondLst>
                                            <p:cond evt="onStopAudio" delay="0">
                                              <p:tgtEl>
                                                <p:sldTgt/>
                                              </p:tgtEl>
                                            </p:cond>
                                          </p:endCondLst>
                                        </p:cTn>
                                        <p:tgtEl>
                                          <p:sndTgt r:embed="rId2" name="CAMERA.WAV"/>
                                        </p:tgtEl>
                                      </p:cMediaNode>
                                    </p:audio>
                                  </p:sub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32" fill="hold" grpId="0" nodeType="clickEffect">
                                  <p:stCondLst>
                                    <p:cond delay="0"/>
                                  </p:stCondLst>
                                  <p:childTnLst>
                                    <p:set>
                                      <p:cBhvr>
                                        <p:cTn id="65" dur="1" fill="hold">
                                          <p:stCondLst>
                                            <p:cond delay="0"/>
                                          </p:stCondLst>
                                        </p:cTn>
                                        <p:tgtEl>
                                          <p:spTgt spid="104458"/>
                                        </p:tgtEl>
                                        <p:attrNameLst>
                                          <p:attrName>style.visibility</p:attrName>
                                        </p:attrNameLst>
                                      </p:cBhvr>
                                      <p:to>
                                        <p:strVal val="visible"/>
                                      </p:to>
                                    </p:set>
                                    <p:animEffect transition="in" filter="box(out)">
                                      <p:cBhvr>
                                        <p:cTn id="66" dur="500"/>
                                        <p:tgtEl>
                                          <p:spTgt spid="104458"/>
                                        </p:tgtEl>
                                      </p:cBhvr>
                                    </p:animEffect>
                                  </p:childTnLst>
                                  <p:subTnLst>
                                    <p:audio>
                                      <p:cMediaNode>
                                        <p:cTn display="0" masterRel="sameClick">
                                          <p:stCondLst>
                                            <p:cond evt="begin" delay="0">
                                              <p:tn val="64"/>
                                            </p:cond>
                                          </p:stCondLst>
                                          <p:endCondLst>
                                            <p:cond evt="onStopAudio" delay="0">
                                              <p:tgtEl>
                                                <p:sldTgt/>
                                              </p:tgtEl>
                                            </p:cond>
                                          </p:endCondLst>
                                        </p:cTn>
                                        <p:tgtEl>
                                          <p:sndTgt r:embed="rId2" name="CAMERA.WAV"/>
                                        </p:tgtEl>
                                      </p:cMediaNode>
                                    </p:audio>
                                  </p:sub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32" fill="hold" grpId="0" nodeType="clickEffect">
                                  <p:stCondLst>
                                    <p:cond delay="0"/>
                                  </p:stCondLst>
                                  <p:childTnLst>
                                    <p:set>
                                      <p:cBhvr>
                                        <p:cTn id="70" dur="1" fill="hold">
                                          <p:stCondLst>
                                            <p:cond delay="0"/>
                                          </p:stCondLst>
                                        </p:cTn>
                                        <p:tgtEl>
                                          <p:spTgt spid="104459">
                                            <p:txEl>
                                              <p:pRg st="0" end="0"/>
                                            </p:txEl>
                                          </p:spTgt>
                                        </p:tgtEl>
                                        <p:attrNameLst>
                                          <p:attrName>style.visibility</p:attrName>
                                        </p:attrNameLst>
                                      </p:cBhvr>
                                      <p:to>
                                        <p:strVal val="visible"/>
                                      </p:to>
                                    </p:set>
                                    <p:animEffect transition="in" filter="box(out)">
                                      <p:cBhvr>
                                        <p:cTn id="71" dur="500"/>
                                        <p:tgtEl>
                                          <p:spTgt spid="104459">
                                            <p:txEl>
                                              <p:pRg st="0" end="0"/>
                                            </p:txEl>
                                          </p:spTgt>
                                        </p:tgtEl>
                                      </p:cBhvr>
                                    </p:animEffect>
                                  </p:childTnLst>
                                  <p:subTnLst>
                                    <p:audio>
                                      <p:cMediaNode>
                                        <p:cTn display="0" masterRel="sameClick">
                                          <p:stCondLst>
                                            <p:cond evt="begin" delay="0">
                                              <p:tn val="69"/>
                                            </p:cond>
                                          </p:stCondLst>
                                          <p:endCondLst>
                                            <p:cond evt="onStopAudio" delay="0">
                                              <p:tgtEl>
                                                <p:sldTgt/>
                                              </p:tgtEl>
                                            </p:cond>
                                          </p:endCondLst>
                                        </p:cTn>
                                        <p:tgtEl>
                                          <p:sndTgt r:embed="rId2" name="CAMERA.WAV"/>
                                        </p:tgtEl>
                                      </p:cMediaNode>
                                    </p:audio>
                                  </p:subTnLst>
                                </p:cTn>
                              </p:par>
                            </p:childTnLst>
                          </p:cTn>
                        </p:par>
                      </p:childTnLst>
                    </p:cTn>
                  </p:par>
                  <p:par>
                    <p:cTn id="72" fill="hold" nodeType="clickPar">
                      <p:stCondLst>
                        <p:cond delay="indefinite"/>
                      </p:stCondLst>
                      <p:childTnLst>
                        <p:par>
                          <p:cTn id="73" fill="hold" nodeType="withGroup">
                            <p:stCondLst>
                              <p:cond delay="0"/>
                            </p:stCondLst>
                            <p:childTnLst>
                              <p:par>
                                <p:cTn id="74" presetID="4" presetClass="entr" presetSubtype="32" fill="hold" grpId="0" nodeType="clickEffect">
                                  <p:stCondLst>
                                    <p:cond delay="0"/>
                                  </p:stCondLst>
                                  <p:childTnLst>
                                    <p:set>
                                      <p:cBhvr>
                                        <p:cTn id="75" dur="1" fill="hold">
                                          <p:stCondLst>
                                            <p:cond delay="0"/>
                                          </p:stCondLst>
                                        </p:cTn>
                                        <p:tgtEl>
                                          <p:spTgt spid="104460">
                                            <p:txEl>
                                              <p:pRg st="0" end="0"/>
                                            </p:txEl>
                                          </p:spTgt>
                                        </p:tgtEl>
                                        <p:attrNameLst>
                                          <p:attrName>style.visibility</p:attrName>
                                        </p:attrNameLst>
                                      </p:cBhvr>
                                      <p:to>
                                        <p:strVal val="visible"/>
                                      </p:to>
                                    </p:set>
                                    <p:animEffect transition="in" filter="box(out)">
                                      <p:cBhvr>
                                        <p:cTn id="76" dur="500"/>
                                        <p:tgtEl>
                                          <p:spTgt spid="104460">
                                            <p:txEl>
                                              <p:pRg st="0" end="0"/>
                                            </p:txEl>
                                          </p:spTgt>
                                        </p:tgtEl>
                                      </p:cBhvr>
                                    </p:animEffect>
                                  </p:childTnLst>
                                  <p:subTnLst>
                                    <p:audio>
                                      <p:cMediaNode>
                                        <p:cTn display="0" masterRel="sameClick">
                                          <p:stCondLst>
                                            <p:cond evt="begin" delay="0">
                                              <p:tn val="74"/>
                                            </p:cond>
                                          </p:stCondLst>
                                          <p:endCondLst>
                                            <p:cond evt="onStopAudio" delay="0">
                                              <p:tgtEl>
                                                <p:sldTgt/>
                                              </p:tgtEl>
                                            </p:cond>
                                          </p:endCondLst>
                                        </p:cTn>
                                        <p:tgtEl>
                                          <p:sndTgt r:embed="rId2" name="CAMERA.WAV"/>
                                        </p:tgtEl>
                                      </p:cMediaNode>
                                    </p:audio>
                                  </p:sub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499"/>
                                          </p:stCondLst>
                                        </p:cTn>
                                        <p:tgtEl>
                                          <p:spTgt spid="104490"/>
                                        </p:tgtEl>
                                        <p:attrNameLst>
                                          <p:attrName>style.visibility</p:attrName>
                                        </p:attrNameLst>
                                      </p:cBhvr>
                                      <p:to>
                                        <p:strVal val="visible"/>
                                      </p:to>
                                    </p:set>
                                  </p:childTnLst>
                                  <p:subTnLst>
                                    <p:audio>
                                      <p:cMediaNode>
                                        <p:cTn display="0" masterRel="sameClick">
                                          <p:stCondLst>
                                            <p:cond evt="begin" delay="0">
                                              <p:tn val="79"/>
                                            </p:cond>
                                          </p:stCondLst>
                                          <p:endCondLst>
                                            <p:cond evt="onStopAudio" delay="0">
                                              <p:tgtEl>
                                                <p:sldTgt/>
                                              </p:tgtEl>
                                            </p:cond>
                                          </p:endCondLst>
                                        </p:cTn>
                                        <p:tgtEl>
                                          <p:sndTgt r:embed="rId2" name="CAMERA.WAV"/>
                                        </p:tgtEl>
                                      </p:cMediaNode>
                                    </p:audio>
                                  </p:sub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499"/>
                                          </p:stCondLst>
                                        </p:cTn>
                                        <p:tgtEl>
                                          <p:spTgt spid="104511"/>
                                        </p:tgtEl>
                                        <p:attrNameLst>
                                          <p:attrName>style.visibility</p:attrName>
                                        </p:attrNameLst>
                                      </p:cBhvr>
                                      <p:to>
                                        <p:strVal val="visible"/>
                                      </p:to>
                                    </p:set>
                                  </p:childTnLst>
                                  <p:subTnLst>
                                    <p:set>
                                      <p:cBhvr override="childStyle">
                                        <p:cTn dur="1" fill="hold" display="0" masterRel="nextClick" afterEffect="1"/>
                                        <p:tgtEl>
                                          <p:spTgt spid="104511"/>
                                        </p:tgtEl>
                                        <p:attrNameLst>
                                          <p:attrName>style.visibility</p:attrName>
                                        </p:attrNameLst>
                                      </p:cBhvr>
                                      <p:to>
                                        <p:strVal val="hidden"/>
                                      </p:to>
                                    </p:set>
                                    <p:audio>
                                      <p:cMediaNode>
                                        <p:cTn display="0" masterRel="sameClick">
                                          <p:stCondLst>
                                            <p:cond evt="begin" delay="0">
                                              <p:tn val="83"/>
                                            </p:cond>
                                          </p:stCondLst>
                                          <p:endCondLst>
                                            <p:cond evt="onStopAudio" delay="0">
                                              <p:tgtEl>
                                                <p:sldTgt/>
                                              </p:tgtEl>
                                            </p:cond>
                                          </p:endCondLst>
                                        </p:cTn>
                                        <p:tgtEl>
                                          <p:sndTgt r:embed="rId2" name="CAMERA.WAV"/>
                                        </p:tgtEl>
                                      </p:cMediaNode>
                                    </p:audio>
                                  </p:sub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499"/>
                                          </p:stCondLst>
                                        </p:cTn>
                                        <p:tgtEl>
                                          <p:spTgt spid="104514"/>
                                        </p:tgtEl>
                                        <p:attrNameLst>
                                          <p:attrName>style.visibility</p:attrName>
                                        </p:attrNameLst>
                                      </p:cBhvr>
                                      <p:to>
                                        <p:strVal val="visible"/>
                                      </p:to>
                                    </p:set>
                                  </p:childTnLst>
                                  <p:subTnLst>
                                    <p:set>
                                      <p:cBhvr override="childStyle">
                                        <p:cTn dur="1" fill="hold" display="0" masterRel="nextClick" afterEffect="1"/>
                                        <p:tgtEl>
                                          <p:spTgt spid="104514"/>
                                        </p:tgtEl>
                                        <p:attrNameLst>
                                          <p:attrName>style.visibility</p:attrName>
                                        </p:attrNameLst>
                                      </p:cBhvr>
                                      <p:to>
                                        <p:strVal val="hidden"/>
                                      </p:to>
                                    </p:set>
                                    <p:audio>
                                      <p:cMediaNode>
                                        <p:cTn display="0" masterRel="sameClick">
                                          <p:stCondLst>
                                            <p:cond evt="begin" delay="0">
                                              <p:tn val="87"/>
                                            </p:cond>
                                          </p:stCondLst>
                                          <p:endCondLst>
                                            <p:cond evt="onStopAudio" delay="0">
                                              <p:tgtEl>
                                                <p:sldTgt/>
                                              </p:tgtEl>
                                            </p:cond>
                                          </p:endCondLst>
                                        </p:cTn>
                                        <p:tgtEl>
                                          <p:sndTgt r:embed="rId2" name="CAMERA.WAV"/>
                                        </p:tgtEl>
                                      </p:cMediaNode>
                                    </p:audio>
                                  </p:sub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nodeType="clickEffect">
                                  <p:stCondLst>
                                    <p:cond delay="0"/>
                                  </p:stCondLst>
                                  <p:childTnLst>
                                    <p:set>
                                      <p:cBhvr>
                                        <p:cTn id="92" dur="1" fill="hold">
                                          <p:stCondLst>
                                            <p:cond delay="499"/>
                                          </p:stCondLst>
                                        </p:cTn>
                                        <p:tgtEl>
                                          <p:spTgt spid="104517"/>
                                        </p:tgtEl>
                                        <p:attrNameLst>
                                          <p:attrName>style.visibility</p:attrName>
                                        </p:attrNameLst>
                                      </p:cBhvr>
                                      <p:to>
                                        <p:strVal val="visible"/>
                                      </p:to>
                                    </p:set>
                                  </p:childTnLst>
                                  <p:subTnLst>
                                    <p:set>
                                      <p:cBhvr override="childStyle">
                                        <p:cTn dur="1" fill="hold" display="0" masterRel="nextClick" afterEffect="1"/>
                                        <p:tgtEl>
                                          <p:spTgt spid="104517"/>
                                        </p:tgtEl>
                                        <p:attrNameLst>
                                          <p:attrName>style.visibility</p:attrName>
                                        </p:attrNameLst>
                                      </p:cBhvr>
                                      <p:to>
                                        <p:strVal val="hidden"/>
                                      </p:to>
                                    </p:set>
                                    <p:audio>
                                      <p:cMediaNode>
                                        <p:cTn display="0" masterRel="sameClick">
                                          <p:stCondLst>
                                            <p:cond evt="begin" delay="0">
                                              <p:tn val="91"/>
                                            </p:cond>
                                          </p:stCondLst>
                                          <p:endCondLst>
                                            <p:cond evt="onStopAudio" delay="0">
                                              <p:tgtEl>
                                                <p:sldTgt/>
                                              </p:tgtEl>
                                            </p:cond>
                                          </p:endCondLst>
                                        </p:cTn>
                                        <p:tgtEl>
                                          <p:sndTgt r:embed="rId2" name="CAMERA.WAV"/>
                                        </p:tgtEl>
                                      </p:cMediaNode>
                                    </p:audio>
                                  </p:sub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499"/>
                                          </p:stCondLst>
                                        </p:cTn>
                                        <p:tgtEl>
                                          <p:spTgt spid="104520"/>
                                        </p:tgtEl>
                                        <p:attrNameLst>
                                          <p:attrName>style.visibility</p:attrName>
                                        </p:attrNameLst>
                                      </p:cBhvr>
                                      <p:to>
                                        <p:strVal val="visible"/>
                                      </p:to>
                                    </p:set>
                                  </p:childTnLst>
                                  <p:subTnLst>
                                    <p:set>
                                      <p:cBhvr override="childStyle">
                                        <p:cTn dur="1" fill="hold" display="0" masterRel="nextClick" afterEffect="1"/>
                                        <p:tgtEl>
                                          <p:spTgt spid="104520"/>
                                        </p:tgtEl>
                                        <p:attrNameLst>
                                          <p:attrName>style.visibility</p:attrName>
                                        </p:attrNameLst>
                                      </p:cBhvr>
                                      <p:to>
                                        <p:strVal val="hidden"/>
                                      </p:to>
                                    </p:set>
                                    <p:audio>
                                      <p:cMediaNode>
                                        <p:cTn display="0" masterRel="sameClick">
                                          <p:stCondLst>
                                            <p:cond evt="begin" delay="0">
                                              <p:tn val="95"/>
                                            </p:cond>
                                          </p:stCondLst>
                                          <p:endCondLst>
                                            <p:cond evt="onStopAudio" delay="0">
                                              <p:tgtEl>
                                                <p:sldTgt/>
                                              </p:tgtEl>
                                            </p:cond>
                                          </p:endCondLst>
                                        </p:cTn>
                                        <p:tgtEl>
                                          <p:sndTgt r:embed="rId2" name="CAMERA.WAV"/>
                                        </p:tgtEl>
                                      </p:cMediaNode>
                                    </p:audio>
                                  </p:sub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499"/>
                                          </p:stCondLst>
                                        </p:cTn>
                                        <p:tgtEl>
                                          <p:spTgt spid="104523"/>
                                        </p:tgtEl>
                                        <p:attrNameLst>
                                          <p:attrName>style.visibility</p:attrName>
                                        </p:attrNameLst>
                                      </p:cBhvr>
                                      <p:to>
                                        <p:strVal val="visible"/>
                                      </p:to>
                                    </p:set>
                                  </p:childTnLst>
                                  <p:subTnLst>
                                    <p:set>
                                      <p:cBhvr override="childStyle">
                                        <p:cTn dur="1" fill="hold" display="0" masterRel="nextClick" afterEffect="1"/>
                                        <p:tgtEl>
                                          <p:spTgt spid="104523"/>
                                        </p:tgtEl>
                                        <p:attrNameLst>
                                          <p:attrName>style.visibility</p:attrName>
                                        </p:attrNameLst>
                                      </p:cBhvr>
                                      <p:to>
                                        <p:strVal val="hidden"/>
                                      </p:to>
                                    </p:set>
                                    <p:audio>
                                      <p:cMediaNode>
                                        <p:cTn display="0" masterRel="sameClick">
                                          <p:stCondLst>
                                            <p:cond evt="begin" delay="0">
                                              <p:tn val="99"/>
                                            </p:cond>
                                          </p:stCondLst>
                                          <p:endCondLst>
                                            <p:cond evt="onStopAudio" delay="0">
                                              <p:tgtEl>
                                                <p:sldTgt/>
                                              </p:tgtEl>
                                            </p:cond>
                                          </p:endCondLst>
                                        </p:cTn>
                                        <p:tgtEl>
                                          <p:sndTgt r:embed="rId2" name="CAMERA.WAV"/>
                                        </p:tgtEl>
                                      </p:cMediaNode>
                                    </p:audio>
                                  </p:subTnLst>
                                </p:cTn>
                              </p:par>
                            </p:childTnLst>
                          </p:cTn>
                        </p:par>
                      </p:childTnLst>
                    </p:cTn>
                  </p:par>
                  <p:par>
                    <p:cTn id="101" fill="hold" nodeType="clickPar">
                      <p:stCondLst>
                        <p:cond delay="indefinite"/>
                      </p:stCondLst>
                      <p:childTnLst>
                        <p:par>
                          <p:cTn id="102" fill="hold" nodeType="withGroup">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104531"/>
                                        </p:tgtEl>
                                        <p:attrNameLst>
                                          <p:attrName>style.visibility</p:attrName>
                                        </p:attrNameLst>
                                      </p:cBhvr>
                                      <p:to>
                                        <p:strVal val="visible"/>
                                      </p:to>
                                    </p:set>
                                    <p:animEffect transition="in" filter="blinds(horizontal)">
                                      <p:cBhvr>
                                        <p:cTn id="105" dur="500"/>
                                        <p:tgtEl>
                                          <p:spTgt spid="104531"/>
                                        </p:tgtEl>
                                      </p:cBhvr>
                                    </p:animEffect>
                                  </p:childTnLst>
                                </p:cTn>
                              </p:par>
                            </p:childTnLst>
                          </p:cTn>
                        </p:par>
                        <p:par>
                          <p:cTn id="106" fill="hold" nodeType="afterGroup">
                            <p:stCondLst>
                              <p:cond delay="500"/>
                            </p:stCondLst>
                            <p:childTnLst>
                              <p:par>
                                <p:cTn id="107" presetID="1" presetClass="entr" presetSubtype="0" fill="hold" nodeType="afterEffect">
                                  <p:stCondLst>
                                    <p:cond delay="0"/>
                                  </p:stCondLst>
                                  <p:childTnLst>
                                    <p:set>
                                      <p:cBhvr>
                                        <p:cTn id="108" dur="1" fill="hold">
                                          <p:stCondLst>
                                            <p:cond delay="499"/>
                                          </p:stCondLst>
                                        </p:cTn>
                                        <p:tgtEl>
                                          <p:spTgt spid="104487"/>
                                        </p:tgtEl>
                                        <p:attrNameLst>
                                          <p:attrName>style.visibility</p:attrName>
                                        </p:attrNameLst>
                                      </p:cBhvr>
                                      <p:to>
                                        <p:strVal val="visible"/>
                                      </p:to>
                                    </p:set>
                                  </p:childTnLst>
                                  <p:subTnLst>
                                    <p:audio>
                                      <p:cMediaNode>
                                        <p:cTn display="0" masterRel="sameClick">
                                          <p:stCondLst>
                                            <p:cond evt="begin" delay="0">
                                              <p:tn val="107"/>
                                            </p:cond>
                                          </p:stCondLst>
                                          <p:endCondLst>
                                            <p:cond evt="onStopAudio" delay="0">
                                              <p:tgtEl>
                                                <p:sldTgt/>
                                              </p:tgtEl>
                                            </p:cond>
                                          </p:endCondLst>
                                        </p:cTn>
                                        <p:tgtEl>
                                          <p:sndTgt r:embed="rId2" name="CAMERA.WAV"/>
                                        </p:tgtEl>
                                      </p:cMediaNode>
                                    </p:audio>
                                  </p:subTnLst>
                                </p:cTn>
                              </p:par>
                            </p:childTnLst>
                          </p:cTn>
                        </p:par>
                      </p:childTnLst>
                    </p:cTn>
                  </p:par>
                  <p:par>
                    <p:cTn id="109" fill="hold" nodeType="clickPar">
                      <p:stCondLst>
                        <p:cond delay="indefinite"/>
                      </p:stCondLst>
                      <p:childTnLst>
                        <p:par>
                          <p:cTn id="110" fill="hold" nodeType="withGroup">
                            <p:stCondLst>
                              <p:cond delay="0"/>
                            </p:stCondLst>
                            <p:childTnLst>
                              <p:par>
                                <p:cTn id="111" presetID="4" presetClass="entr" presetSubtype="32" fill="hold" grpId="0" nodeType="clickEffect">
                                  <p:stCondLst>
                                    <p:cond delay="0"/>
                                  </p:stCondLst>
                                  <p:childTnLst>
                                    <p:set>
                                      <p:cBhvr>
                                        <p:cTn id="112" dur="1" fill="hold">
                                          <p:stCondLst>
                                            <p:cond delay="0"/>
                                          </p:stCondLst>
                                        </p:cTn>
                                        <p:tgtEl>
                                          <p:spTgt spid="104461"/>
                                        </p:tgtEl>
                                        <p:attrNameLst>
                                          <p:attrName>style.visibility</p:attrName>
                                        </p:attrNameLst>
                                      </p:cBhvr>
                                      <p:to>
                                        <p:strVal val="visible"/>
                                      </p:to>
                                    </p:set>
                                    <p:animEffect transition="in" filter="box(out)">
                                      <p:cBhvr>
                                        <p:cTn id="113" dur="500"/>
                                        <p:tgtEl>
                                          <p:spTgt spid="104461"/>
                                        </p:tgtEl>
                                      </p:cBhvr>
                                    </p:animEffect>
                                  </p:childTnLst>
                                  <p:subTnLst>
                                    <p:audio>
                                      <p:cMediaNode>
                                        <p:cTn display="0" masterRel="sameClick">
                                          <p:stCondLst>
                                            <p:cond evt="begin" delay="0">
                                              <p:tn val="111"/>
                                            </p:cond>
                                          </p:stCondLst>
                                          <p:endCondLst>
                                            <p:cond evt="onStopAudio" delay="0">
                                              <p:tgtEl>
                                                <p:sldTgt/>
                                              </p:tgtEl>
                                            </p:cond>
                                          </p:endCondLst>
                                        </p:cTn>
                                        <p:tgtEl>
                                          <p:sndTgt r:embed="rId2" name="CAMERA.WAV"/>
                                        </p:tgtEl>
                                      </p:cMediaNode>
                                    </p:audio>
                                  </p:subTnLst>
                                </p:cTn>
                              </p:par>
                            </p:childTnLst>
                          </p:cTn>
                        </p:par>
                      </p:childTnLst>
                    </p:cTn>
                  </p:par>
                  <p:par>
                    <p:cTn id="114" fill="hold" nodeType="clickPar">
                      <p:stCondLst>
                        <p:cond delay="indefinite"/>
                      </p:stCondLst>
                      <p:childTnLst>
                        <p:par>
                          <p:cTn id="115" fill="hold" nodeType="withGroup">
                            <p:stCondLst>
                              <p:cond delay="0"/>
                            </p:stCondLst>
                            <p:childTnLst>
                              <p:par>
                                <p:cTn id="116" presetID="4" presetClass="entr" presetSubtype="32" fill="hold" grpId="0" nodeType="clickEffect">
                                  <p:stCondLst>
                                    <p:cond delay="0"/>
                                  </p:stCondLst>
                                  <p:childTnLst>
                                    <p:set>
                                      <p:cBhvr>
                                        <p:cTn id="117" dur="1" fill="hold">
                                          <p:stCondLst>
                                            <p:cond delay="0"/>
                                          </p:stCondLst>
                                        </p:cTn>
                                        <p:tgtEl>
                                          <p:spTgt spid="104462"/>
                                        </p:tgtEl>
                                        <p:attrNameLst>
                                          <p:attrName>style.visibility</p:attrName>
                                        </p:attrNameLst>
                                      </p:cBhvr>
                                      <p:to>
                                        <p:strVal val="visible"/>
                                      </p:to>
                                    </p:set>
                                    <p:animEffect transition="in" filter="box(out)">
                                      <p:cBhvr>
                                        <p:cTn id="118" dur="500"/>
                                        <p:tgtEl>
                                          <p:spTgt spid="104462"/>
                                        </p:tgtEl>
                                      </p:cBhvr>
                                    </p:animEffect>
                                  </p:childTnLst>
                                  <p:subTnLst>
                                    <p:audio>
                                      <p:cMediaNode>
                                        <p:cTn display="0" masterRel="sameClick">
                                          <p:stCondLst>
                                            <p:cond evt="begin" delay="0">
                                              <p:tn val="116"/>
                                            </p:cond>
                                          </p:stCondLst>
                                          <p:endCondLst>
                                            <p:cond evt="onStopAudio" delay="0">
                                              <p:tgtEl>
                                                <p:sldTgt/>
                                              </p:tgtEl>
                                            </p:cond>
                                          </p:endCondLst>
                                        </p:cTn>
                                        <p:tgtEl>
                                          <p:sndTgt r:embed="rId2" name="CAMERA.WAV"/>
                                        </p:tgtEl>
                                      </p:cMediaNode>
                                    </p:audio>
                                  </p:subTnLst>
                                </p:cTn>
                              </p:par>
                            </p:childTnLst>
                          </p:cTn>
                        </p:par>
                      </p:childTnLst>
                    </p:cTn>
                  </p:par>
                  <p:par>
                    <p:cTn id="119" fill="hold" nodeType="clickPar">
                      <p:stCondLst>
                        <p:cond delay="indefinite"/>
                      </p:stCondLst>
                      <p:childTnLst>
                        <p:par>
                          <p:cTn id="120" fill="hold" nodeType="withGroup">
                            <p:stCondLst>
                              <p:cond delay="0"/>
                            </p:stCondLst>
                            <p:childTnLst>
                              <p:par>
                                <p:cTn id="121" presetID="4" presetClass="entr" presetSubtype="32" fill="hold" grpId="0" nodeType="clickEffect">
                                  <p:stCondLst>
                                    <p:cond delay="0"/>
                                  </p:stCondLst>
                                  <p:childTnLst>
                                    <p:set>
                                      <p:cBhvr>
                                        <p:cTn id="122" dur="1" fill="hold">
                                          <p:stCondLst>
                                            <p:cond delay="0"/>
                                          </p:stCondLst>
                                        </p:cTn>
                                        <p:tgtEl>
                                          <p:spTgt spid="104463"/>
                                        </p:tgtEl>
                                        <p:attrNameLst>
                                          <p:attrName>style.visibility</p:attrName>
                                        </p:attrNameLst>
                                      </p:cBhvr>
                                      <p:to>
                                        <p:strVal val="visible"/>
                                      </p:to>
                                    </p:set>
                                    <p:animEffect transition="in" filter="box(out)">
                                      <p:cBhvr>
                                        <p:cTn id="123" dur="500"/>
                                        <p:tgtEl>
                                          <p:spTgt spid="104463"/>
                                        </p:tgtEl>
                                      </p:cBhvr>
                                    </p:animEffect>
                                  </p:childTnLst>
                                  <p:subTnLst>
                                    <p:audio>
                                      <p:cMediaNode>
                                        <p:cTn display="0" masterRel="sameClick">
                                          <p:stCondLst>
                                            <p:cond evt="begin" delay="0">
                                              <p:tn val="121"/>
                                            </p:cond>
                                          </p:stCondLst>
                                          <p:endCondLst>
                                            <p:cond evt="onStopAudio" delay="0">
                                              <p:tgtEl>
                                                <p:sldTgt/>
                                              </p:tgtEl>
                                            </p:cond>
                                          </p:endCondLst>
                                        </p:cTn>
                                        <p:tgtEl>
                                          <p:sndTgt r:embed="rId2" name="camera.wav"/>
                                        </p:tgtEl>
                                      </p:cMediaNode>
                                    </p:audio>
                                  </p:subTnLst>
                                </p:cTn>
                              </p:par>
                            </p:childTnLst>
                          </p:cTn>
                        </p:par>
                      </p:childTnLst>
                    </p:cTn>
                  </p:par>
                  <p:par>
                    <p:cTn id="124" fill="hold" nodeType="clickPar">
                      <p:stCondLst>
                        <p:cond delay="indefinite"/>
                      </p:stCondLst>
                      <p:childTnLst>
                        <p:par>
                          <p:cTn id="125" fill="hold" nodeType="withGroup">
                            <p:stCondLst>
                              <p:cond delay="0"/>
                            </p:stCondLst>
                            <p:childTnLst>
                              <p:par>
                                <p:cTn id="126" presetID="18" presetClass="entr" presetSubtype="12" fill="hold" nodeType="clickEffect">
                                  <p:stCondLst>
                                    <p:cond delay="0"/>
                                  </p:stCondLst>
                                  <p:childTnLst>
                                    <p:set>
                                      <p:cBhvr>
                                        <p:cTn id="127" dur="1" fill="hold">
                                          <p:stCondLst>
                                            <p:cond delay="0"/>
                                          </p:stCondLst>
                                        </p:cTn>
                                        <p:tgtEl>
                                          <p:spTgt spid="104464"/>
                                        </p:tgtEl>
                                        <p:attrNameLst>
                                          <p:attrName>style.visibility</p:attrName>
                                        </p:attrNameLst>
                                      </p:cBhvr>
                                      <p:to>
                                        <p:strVal val="visible"/>
                                      </p:to>
                                    </p:set>
                                    <p:animEffect transition="in" filter="strips(downLeft)">
                                      <p:cBhvr>
                                        <p:cTn id="128" dur="500"/>
                                        <p:tgtEl>
                                          <p:spTgt spid="104464"/>
                                        </p:tgtEl>
                                      </p:cBhvr>
                                    </p:animEffect>
                                  </p:childTnLst>
                                  <p:subTnLst>
                                    <p:audio>
                                      <p:cMediaNode>
                                        <p:cTn display="0" masterRel="sameClick">
                                          <p:stCondLst>
                                            <p:cond evt="begin" delay="0">
                                              <p:tn val="126"/>
                                            </p:cond>
                                          </p:stCondLst>
                                          <p:endCondLst>
                                            <p:cond evt="onStopAudio" delay="0">
                                              <p:tgtEl>
                                                <p:sldTgt/>
                                              </p:tgtEl>
                                            </p:cond>
                                          </p:endCondLst>
                                        </p:cTn>
                                        <p:tgtEl>
                                          <p:sndTgt r:embed="rId2" name="camera.wav"/>
                                        </p:tgtEl>
                                      </p:cMediaNode>
                                    </p:audio>
                                  </p:subTnLst>
                                </p:cTn>
                              </p:par>
                            </p:childTnLst>
                          </p:cTn>
                        </p:par>
                      </p:childTnLst>
                    </p:cTn>
                  </p:par>
                  <p:par>
                    <p:cTn id="129" fill="hold" nodeType="clickPar">
                      <p:stCondLst>
                        <p:cond delay="indefinite"/>
                      </p:stCondLst>
                      <p:childTnLst>
                        <p:par>
                          <p:cTn id="130" fill="hold" nodeType="withGroup">
                            <p:stCondLst>
                              <p:cond delay="0"/>
                            </p:stCondLst>
                            <p:childTnLst>
                              <p:par>
                                <p:cTn id="131" presetID="4" presetClass="entr" presetSubtype="32" fill="hold" grpId="0" nodeType="clickEffect">
                                  <p:stCondLst>
                                    <p:cond delay="0"/>
                                  </p:stCondLst>
                                  <p:childTnLst>
                                    <p:set>
                                      <p:cBhvr>
                                        <p:cTn id="132" dur="1" fill="hold">
                                          <p:stCondLst>
                                            <p:cond delay="0"/>
                                          </p:stCondLst>
                                        </p:cTn>
                                        <p:tgtEl>
                                          <p:spTgt spid="104468"/>
                                        </p:tgtEl>
                                        <p:attrNameLst>
                                          <p:attrName>style.visibility</p:attrName>
                                        </p:attrNameLst>
                                      </p:cBhvr>
                                      <p:to>
                                        <p:strVal val="visible"/>
                                      </p:to>
                                    </p:set>
                                    <p:animEffect transition="in" filter="box(out)">
                                      <p:cBhvr>
                                        <p:cTn id="133" dur="500"/>
                                        <p:tgtEl>
                                          <p:spTgt spid="104468"/>
                                        </p:tgtEl>
                                      </p:cBhvr>
                                    </p:animEffect>
                                  </p:childTnLst>
                                  <p:subTnLst>
                                    <p:audio>
                                      <p:cMediaNode>
                                        <p:cTn display="0" masterRel="sameClick">
                                          <p:stCondLst>
                                            <p:cond evt="begin" delay="0">
                                              <p:tn val="131"/>
                                            </p:cond>
                                          </p:stCondLst>
                                          <p:endCondLst>
                                            <p:cond evt="onStopAudio" delay="0">
                                              <p:tgtEl>
                                                <p:sldTgt/>
                                              </p:tgtEl>
                                            </p:cond>
                                          </p:endCondLst>
                                        </p:cTn>
                                        <p:tgtEl>
                                          <p:sndTgt r:embed="rId2" name="camera.wav"/>
                                        </p:tgtEl>
                                      </p:cMediaNode>
                                    </p:audio>
                                  </p:subTnLst>
                                </p:cTn>
                              </p:par>
                            </p:childTnLst>
                          </p:cTn>
                        </p:par>
                      </p:childTnLst>
                    </p:cTn>
                  </p:par>
                  <p:par>
                    <p:cTn id="134" fill="hold" nodeType="clickPar">
                      <p:stCondLst>
                        <p:cond delay="indefinite"/>
                      </p:stCondLst>
                      <p:childTnLst>
                        <p:par>
                          <p:cTn id="135" fill="hold" nodeType="withGroup">
                            <p:stCondLst>
                              <p:cond delay="0"/>
                            </p:stCondLst>
                            <p:childTnLst>
                              <p:par>
                                <p:cTn id="136" presetID="18" presetClass="entr" presetSubtype="12" fill="hold" nodeType="clickEffect">
                                  <p:stCondLst>
                                    <p:cond delay="0"/>
                                  </p:stCondLst>
                                  <p:childTnLst>
                                    <p:set>
                                      <p:cBhvr>
                                        <p:cTn id="137" dur="1" fill="hold">
                                          <p:stCondLst>
                                            <p:cond delay="0"/>
                                          </p:stCondLst>
                                        </p:cTn>
                                        <p:tgtEl>
                                          <p:spTgt spid="104469"/>
                                        </p:tgtEl>
                                        <p:attrNameLst>
                                          <p:attrName>style.visibility</p:attrName>
                                        </p:attrNameLst>
                                      </p:cBhvr>
                                      <p:to>
                                        <p:strVal val="visible"/>
                                      </p:to>
                                    </p:set>
                                    <p:animEffect transition="in" filter="strips(downLeft)">
                                      <p:cBhvr>
                                        <p:cTn id="138" dur="500"/>
                                        <p:tgtEl>
                                          <p:spTgt spid="104469"/>
                                        </p:tgtEl>
                                      </p:cBhvr>
                                    </p:animEffect>
                                  </p:childTnLst>
                                  <p:subTnLst>
                                    <p:audio>
                                      <p:cMediaNode>
                                        <p:cTn display="0" masterRel="sameClick">
                                          <p:stCondLst>
                                            <p:cond evt="begin" delay="0">
                                              <p:tn val="136"/>
                                            </p:cond>
                                          </p:stCondLst>
                                          <p:endCondLst>
                                            <p:cond evt="onStopAudio" delay="0">
                                              <p:tgtEl>
                                                <p:sldTgt/>
                                              </p:tgtEl>
                                            </p:cond>
                                          </p:endCondLst>
                                        </p:cTn>
                                        <p:tgtEl>
                                          <p:sndTgt r:embed="rId2" name="camera.wav"/>
                                        </p:tgtEl>
                                      </p:cMediaNode>
                                    </p:audio>
                                  </p:subTnLst>
                                </p:cTn>
                              </p:par>
                            </p:childTnLst>
                          </p:cTn>
                        </p:par>
                      </p:childTnLst>
                    </p:cTn>
                  </p:par>
                  <p:par>
                    <p:cTn id="139" fill="hold" nodeType="clickPar">
                      <p:stCondLst>
                        <p:cond delay="indefinite"/>
                      </p:stCondLst>
                      <p:childTnLst>
                        <p:par>
                          <p:cTn id="140" fill="hold" nodeType="withGroup">
                            <p:stCondLst>
                              <p:cond delay="0"/>
                            </p:stCondLst>
                            <p:childTnLst>
                              <p:par>
                                <p:cTn id="141" presetID="4" presetClass="entr" presetSubtype="32" fill="hold" grpId="0" nodeType="clickEffect">
                                  <p:stCondLst>
                                    <p:cond delay="0"/>
                                  </p:stCondLst>
                                  <p:childTnLst>
                                    <p:set>
                                      <p:cBhvr>
                                        <p:cTn id="142" dur="1" fill="hold">
                                          <p:stCondLst>
                                            <p:cond delay="0"/>
                                          </p:stCondLst>
                                        </p:cTn>
                                        <p:tgtEl>
                                          <p:spTgt spid="104473"/>
                                        </p:tgtEl>
                                        <p:attrNameLst>
                                          <p:attrName>style.visibility</p:attrName>
                                        </p:attrNameLst>
                                      </p:cBhvr>
                                      <p:to>
                                        <p:strVal val="visible"/>
                                      </p:to>
                                    </p:set>
                                    <p:animEffect transition="in" filter="box(out)">
                                      <p:cBhvr>
                                        <p:cTn id="143" dur="500"/>
                                        <p:tgtEl>
                                          <p:spTgt spid="104473"/>
                                        </p:tgtEl>
                                      </p:cBhvr>
                                    </p:animEffect>
                                  </p:childTnLst>
                                  <p:subTnLst>
                                    <p:audio>
                                      <p:cMediaNode>
                                        <p:cTn display="0" masterRel="sameClick">
                                          <p:stCondLst>
                                            <p:cond evt="begin" delay="0">
                                              <p:tn val="141"/>
                                            </p:cond>
                                          </p:stCondLst>
                                          <p:endCondLst>
                                            <p:cond evt="onStopAudio" delay="0">
                                              <p:tgtEl>
                                                <p:sldTgt/>
                                              </p:tgtEl>
                                            </p:cond>
                                          </p:endCondLst>
                                        </p:cTn>
                                        <p:tgtEl>
                                          <p:sndTgt r:embed="rId2" name="camera.wav"/>
                                        </p:tgtEl>
                                      </p:cMediaNode>
                                    </p:audio>
                                  </p:subTnLst>
                                </p:cTn>
                              </p:par>
                            </p:childTnLst>
                          </p:cTn>
                        </p:par>
                      </p:childTnLst>
                    </p:cTn>
                  </p:par>
                  <p:par>
                    <p:cTn id="144" fill="hold" nodeType="clickPar">
                      <p:stCondLst>
                        <p:cond delay="indefinite"/>
                      </p:stCondLst>
                      <p:childTnLst>
                        <p:par>
                          <p:cTn id="145" fill="hold" nodeType="withGroup">
                            <p:stCondLst>
                              <p:cond delay="0"/>
                            </p:stCondLst>
                            <p:childTnLst>
                              <p:par>
                                <p:cTn id="146" presetID="18" presetClass="entr" presetSubtype="12" fill="hold" nodeType="clickEffect">
                                  <p:stCondLst>
                                    <p:cond delay="0"/>
                                  </p:stCondLst>
                                  <p:childTnLst>
                                    <p:set>
                                      <p:cBhvr>
                                        <p:cTn id="147" dur="1" fill="hold">
                                          <p:stCondLst>
                                            <p:cond delay="0"/>
                                          </p:stCondLst>
                                        </p:cTn>
                                        <p:tgtEl>
                                          <p:spTgt spid="104474"/>
                                        </p:tgtEl>
                                        <p:attrNameLst>
                                          <p:attrName>style.visibility</p:attrName>
                                        </p:attrNameLst>
                                      </p:cBhvr>
                                      <p:to>
                                        <p:strVal val="visible"/>
                                      </p:to>
                                    </p:set>
                                    <p:animEffect transition="in" filter="strips(downLeft)">
                                      <p:cBhvr>
                                        <p:cTn id="148" dur="500"/>
                                        <p:tgtEl>
                                          <p:spTgt spid="104474"/>
                                        </p:tgtEl>
                                      </p:cBhvr>
                                    </p:animEffect>
                                  </p:childTnLst>
                                  <p:subTnLst>
                                    <p:audio>
                                      <p:cMediaNode>
                                        <p:cTn display="0" masterRel="sameClick">
                                          <p:stCondLst>
                                            <p:cond evt="begin" delay="0">
                                              <p:tn val="146"/>
                                            </p:cond>
                                          </p:stCondLst>
                                          <p:endCondLst>
                                            <p:cond evt="onStopAudio" delay="0">
                                              <p:tgtEl>
                                                <p:sldTgt/>
                                              </p:tgtEl>
                                            </p:cond>
                                          </p:endCondLst>
                                        </p:cTn>
                                        <p:tgtEl>
                                          <p:sndTgt r:embed="rId2" name="camera.wav"/>
                                        </p:tgtEl>
                                      </p:cMediaNode>
                                    </p:audio>
                                  </p:subTnLst>
                                </p:cTn>
                              </p:par>
                            </p:childTnLst>
                          </p:cTn>
                        </p:par>
                      </p:childTnLst>
                    </p:cTn>
                  </p:par>
                  <p:par>
                    <p:cTn id="149" fill="hold" nodeType="clickPar">
                      <p:stCondLst>
                        <p:cond delay="indefinite"/>
                      </p:stCondLst>
                      <p:childTnLst>
                        <p:par>
                          <p:cTn id="150" fill="hold" nodeType="withGroup">
                            <p:stCondLst>
                              <p:cond delay="0"/>
                            </p:stCondLst>
                            <p:childTnLst>
                              <p:par>
                                <p:cTn id="151" presetID="4" presetClass="entr" presetSubtype="32" fill="hold" grpId="0" nodeType="clickEffect">
                                  <p:stCondLst>
                                    <p:cond delay="0"/>
                                  </p:stCondLst>
                                  <p:childTnLst>
                                    <p:set>
                                      <p:cBhvr>
                                        <p:cTn id="152" dur="1" fill="hold">
                                          <p:stCondLst>
                                            <p:cond delay="0"/>
                                          </p:stCondLst>
                                        </p:cTn>
                                        <p:tgtEl>
                                          <p:spTgt spid="104478"/>
                                        </p:tgtEl>
                                        <p:attrNameLst>
                                          <p:attrName>style.visibility</p:attrName>
                                        </p:attrNameLst>
                                      </p:cBhvr>
                                      <p:to>
                                        <p:strVal val="visible"/>
                                      </p:to>
                                    </p:set>
                                    <p:animEffect transition="in" filter="box(out)">
                                      <p:cBhvr>
                                        <p:cTn id="153" dur="500"/>
                                        <p:tgtEl>
                                          <p:spTgt spid="104478"/>
                                        </p:tgtEl>
                                      </p:cBhvr>
                                    </p:animEffect>
                                  </p:childTnLst>
                                  <p:subTnLst>
                                    <p:audio>
                                      <p:cMediaNode>
                                        <p:cTn display="0" masterRel="sameClick">
                                          <p:stCondLst>
                                            <p:cond evt="begin" delay="0">
                                              <p:tn val="151"/>
                                            </p:cond>
                                          </p:stCondLst>
                                          <p:endCondLst>
                                            <p:cond evt="onStopAudio" delay="0">
                                              <p:tgtEl>
                                                <p:sldTgt/>
                                              </p:tgtEl>
                                            </p:cond>
                                          </p:endCondLst>
                                        </p:cTn>
                                        <p:tgtEl>
                                          <p:sndTgt r:embed="rId2" name="camera.wav"/>
                                        </p:tgtEl>
                                      </p:cMediaNode>
                                    </p:audio>
                                  </p:subTnLst>
                                </p:cTn>
                              </p:par>
                            </p:childTnLst>
                          </p:cTn>
                        </p:par>
                      </p:childTnLst>
                    </p:cTn>
                  </p:par>
                  <p:par>
                    <p:cTn id="154" fill="hold" nodeType="clickPar">
                      <p:stCondLst>
                        <p:cond delay="indefinite"/>
                      </p:stCondLst>
                      <p:childTnLst>
                        <p:par>
                          <p:cTn id="155" fill="hold" nodeType="withGroup">
                            <p:stCondLst>
                              <p:cond delay="0"/>
                            </p:stCondLst>
                            <p:childTnLst>
                              <p:par>
                                <p:cTn id="156" presetID="18" presetClass="entr" presetSubtype="12" fill="hold" nodeType="clickEffect">
                                  <p:stCondLst>
                                    <p:cond delay="0"/>
                                  </p:stCondLst>
                                  <p:childTnLst>
                                    <p:set>
                                      <p:cBhvr>
                                        <p:cTn id="157" dur="1" fill="hold">
                                          <p:stCondLst>
                                            <p:cond delay="0"/>
                                          </p:stCondLst>
                                        </p:cTn>
                                        <p:tgtEl>
                                          <p:spTgt spid="104479"/>
                                        </p:tgtEl>
                                        <p:attrNameLst>
                                          <p:attrName>style.visibility</p:attrName>
                                        </p:attrNameLst>
                                      </p:cBhvr>
                                      <p:to>
                                        <p:strVal val="visible"/>
                                      </p:to>
                                    </p:set>
                                    <p:animEffect transition="in" filter="strips(downLeft)">
                                      <p:cBhvr>
                                        <p:cTn id="158" dur="500"/>
                                        <p:tgtEl>
                                          <p:spTgt spid="104479"/>
                                        </p:tgtEl>
                                      </p:cBhvr>
                                    </p:animEffect>
                                  </p:childTnLst>
                                  <p:subTnLst>
                                    <p:audio>
                                      <p:cMediaNode>
                                        <p:cTn display="0" masterRel="sameClick">
                                          <p:stCondLst>
                                            <p:cond evt="begin" delay="0">
                                              <p:tn val="156"/>
                                            </p:cond>
                                          </p:stCondLst>
                                          <p:endCondLst>
                                            <p:cond evt="onStopAudio" delay="0">
                                              <p:tgtEl>
                                                <p:sldTgt/>
                                              </p:tgtEl>
                                            </p:cond>
                                          </p:endCondLst>
                                        </p:cTn>
                                        <p:tgtEl>
                                          <p:sndTgt r:embed="rId2" name="camera.wav"/>
                                        </p:tgtEl>
                                      </p:cMediaNode>
                                    </p:audio>
                                  </p:subTnLst>
                                </p:cTn>
                              </p:par>
                            </p:childTnLst>
                          </p:cTn>
                        </p:par>
                      </p:childTnLst>
                    </p:cTn>
                  </p:par>
                  <p:par>
                    <p:cTn id="159" fill="hold" nodeType="clickPar">
                      <p:stCondLst>
                        <p:cond delay="indefinite"/>
                      </p:stCondLst>
                      <p:childTnLst>
                        <p:par>
                          <p:cTn id="160" fill="hold" nodeType="withGroup">
                            <p:stCondLst>
                              <p:cond delay="0"/>
                            </p:stCondLst>
                            <p:childTnLst>
                              <p:par>
                                <p:cTn id="161" presetID="4" presetClass="entr" presetSubtype="32" fill="hold" grpId="0" nodeType="clickEffect">
                                  <p:stCondLst>
                                    <p:cond delay="0"/>
                                  </p:stCondLst>
                                  <p:childTnLst>
                                    <p:set>
                                      <p:cBhvr>
                                        <p:cTn id="162" dur="1" fill="hold">
                                          <p:stCondLst>
                                            <p:cond delay="0"/>
                                          </p:stCondLst>
                                        </p:cTn>
                                        <p:tgtEl>
                                          <p:spTgt spid="104483"/>
                                        </p:tgtEl>
                                        <p:attrNameLst>
                                          <p:attrName>style.visibility</p:attrName>
                                        </p:attrNameLst>
                                      </p:cBhvr>
                                      <p:to>
                                        <p:strVal val="visible"/>
                                      </p:to>
                                    </p:set>
                                    <p:animEffect transition="in" filter="box(out)">
                                      <p:cBhvr>
                                        <p:cTn id="163" dur="500"/>
                                        <p:tgtEl>
                                          <p:spTgt spid="104483"/>
                                        </p:tgtEl>
                                      </p:cBhvr>
                                    </p:animEffect>
                                  </p:childTnLst>
                                  <p:subTnLst>
                                    <p:audio>
                                      <p:cMediaNode>
                                        <p:cTn display="0" masterRel="sameClick">
                                          <p:stCondLst>
                                            <p:cond evt="begin" delay="0">
                                              <p:tn val="161"/>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build="p" autoUpdateAnimBg="0"/>
      <p:bldP spid="104456" grpId="0" build="p" autoUpdateAnimBg="0"/>
      <p:bldP spid="104457" grpId="0" animBg="1" autoUpdateAnimBg="0"/>
      <p:bldP spid="104458" grpId="0" animBg="1" autoUpdateAnimBg="0"/>
      <p:bldP spid="104459" grpId="0" build="p" autoUpdateAnimBg="0"/>
      <p:bldP spid="104460" grpId="0" build="p" autoUpdateAnimBg="0"/>
      <p:bldP spid="104461" grpId="0" animBg="1" autoUpdateAnimBg="0"/>
      <p:bldP spid="104462" grpId="0" animBg="1" autoUpdateAnimBg="0"/>
      <p:bldP spid="104463" grpId="0"/>
      <p:bldP spid="104468" grpId="0"/>
      <p:bldP spid="104473" grpId="0"/>
      <p:bldP spid="104478" grpId="0"/>
      <p:bldP spid="104483" grpId="0"/>
      <p:bldP spid="104529" grpId="0" animBg="1"/>
      <p:bldP spid="104530" grpId="0" animBg="1"/>
      <p:bldP spid="10453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474" name="Group 2"/>
          <p:cNvGrpSpPr>
            <a:grpSpLocks/>
          </p:cNvGrpSpPr>
          <p:nvPr/>
        </p:nvGrpSpPr>
        <p:grpSpPr bwMode="auto">
          <a:xfrm>
            <a:off x="1331913" y="1341438"/>
            <a:ext cx="6264275" cy="4824412"/>
            <a:chOff x="105" y="626"/>
            <a:chExt cx="2820" cy="2796"/>
          </a:xfrm>
        </p:grpSpPr>
        <p:sp>
          <p:nvSpPr>
            <p:cNvPr id="105475" name="Text Box 3"/>
            <p:cNvSpPr txBox="1">
              <a:spLocks noChangeArrowheads="1"/>
            </p:cNvSpPr>
            <p:nvPr/>
          </p:nvSpPr>
          <p:spPr bwMode="auto">
            <a:xfrm>
              <a:off x="491" y="655"/>
              <a:ext cx="1669"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effectLst>
                    <a:outerShdw blurRad="38100" dist="38100" dir="2700000" algn="tl">
                      <a:srgbClr val="C0C0C0"/>
                    </a:outerShdw>
                  </a:effectLst>
                  <a:ea typeface="楷体_GB2312" pitchFamily="49" charset="-122"/>
                </a:rPr>
                <a:t>输入</a:t>
              </a:r>
              <a:r>
                <a:rPr kumimoji="1" lang="en-US" altLang="zh-CN" sz="2400">
                  <a:effectLst>
                    <a:outerShdw blurRad="38100" dist="38100" dir="2700000" algn="tl">
                      <a:srgbClr val="C0C0C0"/>
                    </a:outerShdw>
                  </a:effectLst>
                  <a:ea typeface="楷体_GB2312" pitchFamily="49" charset="-122"/>
                </a:rPr>
                <a:t>n </a:t>
              </a:r>
              <a:r>
                <a:rPr kumimoji="1" lang="zh-CN" altLang="zh-CN" sz="2400">
                  <a:effectLst>
                    <a:outerShdw blurRad="38100" dist="38100" dir="2700000" algn="tl">
                      <a:srgbClr val="C0C0C0"/>
                    </a:outerShdw>
                  </a:effectLst>
                  <a:ea typeface="楷体_GB2312" pitchFamily="49" charset="-122"/>
                </a:rPr>
                <a:t>个数给</a:t>
              </a:r>
              <a:r>
                <a:rPr kumimoji="1" lang="en-US" altLang="zh-CN" sz="2400">
                  <a:effectLst>
                    <a:outerShdw blurRad="38100" dist="38100" dir="2700000" algn="tl">
                      <a:srgbClr val="C0C0C0"/>
                    </a:outerShdw>
                  </a:effectLst>
                  <a:ea typeface="楷体_GB2312" pitchFamily="49" charset="-122"/>
                </a:rPr>
                <a:t>a[0] </a:t>
              </a:r>
              <a:r>
                <a:rPr kumimoji="1" lang="zh-CN" altLang="zh-CN" sz="2400">
                  <a:effectLst>
                    <a:outerShdw blurRad="38100" dist="38100" dir="2700000" algn="tl">
                      <a:srgbClr val="C0C0C0"/>
                    </a:outerShdw>
                  </a:effectLst>
                  <a:ea typeface="楷体_GB2312" pitchFamily="49" charset="-122"/>
                </a:rPr>
                <a:t>到 </a:t>
              </a:r>
              <a:r>
                <a:rPr kumimoji="1" lang="en-US" altLang="zh-CN" sz="2400">
                  <a:effectLst>
                    <a:outerShdw blurRad="38100" dist="38100" dir="2700000" algn="tl">
                      <a:srgbClr val="C0C0C0"/>
                    </a:outerShdw>
                  </a:effectLst>
                  <a:ea typeface="楷体_GB2312" pitchFamily="49" charset="-122"/>
                </a:rPr>
                <a:t>a[n-1]</a:t>
              </a:r>
            </a:p>
          </p:txBody>
        </p:sp>
        <p:sp>
          <p:nvSpPr>
            <p:cNvPr id="105476" name="Text Box 4"/>
            <p:cNvSpPr txBox="1">
              <a:spLocks noChangeArrowheads="1"/>
            </p:cNvSpPr>
            <p:nvPr/>
          </p:nvSpPr>
          <p:spPr bwMode="auto">
            <a:xfrm>
              <a:off x="683" y="942"/>
              <a:ext cx="1091"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a:effectLst>
                    <a:outerShdw blurRad="38100" dist="38100" dir="2700000" algn="tl">
                      <a:srgbClr val="C0C0C0"/>
                    </a:outerShdw>
                  </a:effectLst>
                </a:rPr>
                <a:t>for  i = 0  to  n - 1</a:t>
              </a:r>
            </a:p>
          </p:txBody>
        </p:sp>
        <p:sp>
          <p:nvSpPr>
            <p:cNvPr id="105477" name="Text Box 5"/>
            <p:cNvSpPr txBox="1">
              <a:spLocks noChangeArrowheads="1"/>
            </p:cNvSpPr>
            <p:nvPr/>
          </p:nvSpPr>
          <p:spPr bwMode="auto">
            <a:xfrm>
              <a:off x="981" y="1594"/>
              <a:ext cx="110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a:effectLst>
                    <a:outerShdw blurRad="38100" dist="38100" dir="2700000" algn="tl">
                      <a:srgbClr val="C0C0C0"/>
                    </a:outerShdw>
                  </a:effectLst>
                </a:rPr>
                <a:t>for  j = i + 1  to  n</a:t>
              </a:r>
            </a:p>
          </p:txBody>
        </p:sp>
        <p:sp>
          <p:nvSpPr>
            <p:cNvPr id="105478" name="Text Box 6"/>
            <p:cNvSpPr txBox="1">
              <a:spLocks noChangeArrowheads="1"/>
            </p:cNvSpPr>
            <p:nvPr/>
          </p:nvSpPr>
          <p:spPr bwMode="auto">
            <a:xfrm>
              <a:off x="1485" y="1833"/>
              <a:ext cx="672"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a:effectLst>
                    <a:outerShdw blurRad="38100" dist="38100" dir="2700000" algn="tl">
                      <a:srgbClr val="C0C0C0"/>
                    </a:outerShdw>
                  </a:effectLst>
                </a:rPr>
                <a:t>a[j] &lt; a[k]</a:t>
              </a:r>
            </a:p>
          </p:txBody>
        </p:sp>
        <p:sp>
          <p:nvSpPr>
            <p:cNvPr id="105479" name="Text Box 7"/>
            <p:cNvSpPr txBox="1">
              <a:spLocks noChangeArrowheads="1"/>
            </p:cNvSpPr>
            <p:nvPr/>
          </p:nvSpPr>
          <p:spPr bwMode="auto">
            <a:xfrm>
              <a:off x="999" y="1928"/>
              <a:ext cx="221"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effectLst>
                    <a:outerShdw blurRad="38100" dist="38100" dir="2700000" algn="tl">
                      <a:srgbClr val="C0C0C0"/>
                    </a:outerShdw>
                  </a:effectLst>
                  <a:ea typeface="楷体_GB2312" pitchFamily="49" charset="-122"/>
                </a:rPr>
                <a:t>真</a:t>
              </a:r>
            </a:p>
          </p:txBody>
        </p:sp>
        <p:sp>
          <p:nvSpPr>
            <p:cNvPr id="105480" name="Text Box 8"/>
            <p:cNvSpPr txBox="1">
              <a:spLocks noChangeArrowheads="1"/>
            </p:cNvSpPr>
            <p:nvPr/>
          </p:nvSpPr>
          <p:spPr bwMode="auto">
            <a:xfrm>
              <a:off x="2466" y="1928"/>
              <a:ext cx="221"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effectLst>
                    <a:outerShdw blurRad="38100" dist="38100" dir="2700000" algn="tl">
                      <a:srgbClr val="C0C0C0"/>
                    </a:outerShdw>
                  </a:effectLst>
                  <a:ea typeface="楷体_GB2312" pitchFamily="49" charset="-122"/>
                </a:rPr>
                <a:t>假</a:t>
              </a:r>
            </a:p>
          </p:txBody>
        </p:sp>
        <p:sp>
          <p:nvSpPr>
            <p:cNvPr id="105481" name="Text Box 9"/>
            <p:cNvSpPr txBox="1">
              <a:spLocks noChangeArrowheads="1"/>
            </p:cNvSpPr>
            <p:nvPr/>
          </p:nvSpPr>
          <p:spPr bwMode="auto">
            <a:xfrm>
              <a:off x="1119" y="2194"/>
              <a:ext cx="352"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a:effectLst>
                    <a:outerShdw blurRad="38100" dist="38100" dir="2700000" algn="tl">
                      <a:srgbClr val="C0C0C0"/>
                    </a:outerShdw>
                  </a:effectLst>
                </a:rPr>
                <a:t>k = j</a:t>
              </a:r>
            </a:p>
          </p:txBody>
        </p:sp>
        <p:sp>
          <p:nvSpPr>
            <p:cNvPr id="105482" name="Text Box 10"/>
            <p:cNvSpPr txBox="1">
              <a:spLocks noChangeArrowheads="1"/>
            </p:cNvSpPr>
            <p:nvPr/>
          </p:nvSpPr>
          <p:spPr bwMode="auto">
            <a:xfrm>
              <a:off x="849" y="3106"/>
              <a:ext cx="1145"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effectLst>
                    <a:outerShdw blurRad="38100" dist="38100" dir="2700000" algn="tl">
                      <a:srgbClr val="C0C0C0"/>
                    </a:outerShdw>
                  </a:effectLst>
                  <a:ea typeface="楷体_GB2312" pitchFamily="49" charset="-122"/>
                </a:rPr>
                <a:t>输出</a:t>
              </a:r>
              <a:r>
                <a:rPr kumimoji="1" lang="en-US" altLang="zh-CN" sz="2400">
                  <a:effectLst>
                    <a:outerShdw blurRad="38100" dist="38100" dir="2700000" algn="tl">
                      <a:srgbClr val="C0C0C0"/>
                    </a:outerShdw>
                  </a:effectLst>
                  <a:ea typeface="楷体_GB2312" pitchFamily="49" charset="-122"/>
                </a:rPr>
                <a:t>a[0] </a:t>
              </a:r>
              <a:r>
                <a:rPr kumimoji="1" lang="zh-CN" altLang="zh-CN" sz="2400">
                  <a:effectLst>
                    <a:outerShdw blurRad="38100" dist="38100" dir="2700000" algn="tl">
                      <a:srgbClr val="C0C0C0"/>
                    </a:outerShdw>
                  </a:effectLst>
                  <a:ea typeface="楷体_GB2312" pitchFamily="49" charset="-122"/>
                </a:rPr>
                <a:t>到 </a:t>
              </a:r>
              <a:r>
                <a:rPr kumimoji="1" lang="en-US" altLang="zh-CN" sz="2400">
                  <a:effectLst>
                    <a:outerShdw blurRad="38100" dist="38100" dir="2700000" algn="tl">
                      <a:srgbClr val="C0C0C0"/>
                    </a:outerShdw>
                  </a:effectLst>
                  <a:ea typeface="楷体_GB2312" pitchFamily="49" charset="-122"/>
                </a:rPr>
                <a:t>a[n-1]</a:t>
              </a:r>
            </a:p>
          </p:txBody>
        </p:sp>
        <p:sp>
          <p:nvSpPr>
            <p:cNvPr id="105483" name="Text Box 11"/>
            <p:cNvSpPr txBox="1">
              <a:spLocks noChangeArrowheads="1"/>
            </p:cNvSpPr>
            <p:nvPr/>
          </p:nvSpPr>
          <p:spPr bwMode="auto">
            <a:xfrm>
              <a:off x="1187" y="1290"/>
              <a:ext cx="344"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a:effectLst>
                    <a:outerShdw blurRad="38100" dist="38100" dir="2700000" algn="tl">
                      <a:srgbClr val="C0C0C0"/>
                    </a:outerShdw>
                  </a:effectLst>
                </a:rPr>
                <a:t>k = i</a:t>
              </a:r>
            </a:p>
          </p:txBody>
        </p:sp>
        <p:sp>
          <p:nvSpPr>
            <p:cNvPr id="105484" name="Rectangle 12"/>
            <p:cNvSpPr>
              <a:spLocks noChangeArrowheads="1"/>
            </p:cNvSpPr>
            <p:nvPr/>
          </p:nvSpPr>
          <p:spPr bwMode="auto">
            <a:xfrm>
              <a:off x="660" y="2765"/>
              <a:ext cx="728" cy="26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defRPr/>
              </a:pPr>
              <a:r>
                <a:rPr kumimoji="1" lang="en-US" altLang="zh-CN" sz="2400">
                  <a:effectLst>
                    <a:outerShdw blurRad="38100" dist="38100" dir="2700000" algn="tl">
                      <a:srgbClr val="C0C0C0"/>
                    </a:outerShdw>
                  </a:effectLst>
                </a:rPr>
                <a:t>a[i] </a:t>
              </a:r>
              <a:r>
                <a:rPr kumimoji="1" lang="en-US" altLang="zh-CN" sz="2400">
                  <a:effectLst>
                    <a:outerShdw blurRad="38100" dist="38100" dir="2700000" algn="tl">
                      <a:srgbClr val="C0C0C0"/>
                    </a:outerShdw>
                  </a:effectLst>
                  <a:sym typeface="Symbol" pitchFamily="18" charset="2"/>
                </a:rPr>
                <a:t> </a:t>
              </a:r>
              <a:r>
                <a:rPr kumimoji="1" lang="en-US" altLang="zh-CN" sz="2400">
                  <a:effectLst>
                    <a:outerShdw blurRad="38100" dist="38100" dir="2700000" algn="tl">
                      <a:srgbClr val="C0C0C0"/>
                    </a:outerShdw>
                  </a:effectLst>
                </a:rPr>
                <a:t>a[k]</a:t>
              </a:r>
            </a:p>
          </p:txBody>
        </p:sp>
        <p:sp>
          <p:nvSpPr>
            <p:cNvPr id="105485" name="Rectangle 13"/>
            <p:cNvSpPr>
              <a:spLocks noChangeArrowheads="1"/>
            </p:cNvSpPr>
            <p:nvPr/>
          </p:nvSpPr>
          <p:spPr bwMode="auto">
            <a:xfrm>
              <a:off x="1485" y="2478"/>
              <a:ext cx="388" cy="26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defRPr/>
              </a:pPr>
              <a:r>
                <a:rPr kumimoji="1" lang="en-US" altLang="zh-CN" sz="2400">
                  <a:effectLst>
                    <a:outerShdw blurRad="38100" dist="38100" dir="2700000" algn="tl">
                      <a:srgbClr val="C0C0C0"/>
                    </a:outerShdw>
                  </a:effectLst>
                </a:rPr>
                <a:t>k != i</a:t>
              </a:r>
            </a:p>
          </p:txBody>
        </p:sp>
        <p:sp>
          <p:nvSpPr>
            <p:cNvPr id="105486" name="Text Box 14"/>
            <p:cNvSpPr txBox="1">
              <a:spLocks noChangeArrowheads="1"/>
            </p:cNvSpPr>
            <p:nvPr/>
          </p:nvSpPr>
          <p:spPr bwMode="auto">
            <a:xfrm>
              <a:off x="648" y="2507"/>
              <a:ext cx="221"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effectLst>
                    <a:outerShdw blurRad="38100" dist="38100" dir="2700000" algn="tl">
                      <a:srgbClr val="C0C0C0"/>
                    </a:outerShdw>
                  </a:effectLst>
                  <a:ea typeface="楷体_GB2312" pitchFamily="49" charset="-122"/>
                </a:rPr>
                <a:t>真</a:t>
              </a:r>
            </a:p>
          </p:txBody>
        </p:sp>
        <p:sp>
          <p:nvSpPr>
            <p:cNvPr id="105487" name="Text Box 15"/>
            <p:cNvSpPr txBox="1">
              <a:spLocks noChangeArrowheads="1"/>
            </p:cNvSpPr>
            <p:nvPr/>
          </p:nvSpPr>
          <p:spPr bwMode="auto">
            <a:xfrm>
              <a:off x="2460" y="2507"/>
              <a:ext cx="222"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effectLst>
                    <a:outerShdw blurRad="38100" dist="38100" dir="2700000" algn="tl">
                      <a:srgbClr val="C0C0C0"/>
                    </a:outerShdw>
                  </a:effectLst>
                  <a:ea typeface="楷体_GB2312" pitchFamily="49" charset="-122"/>
                </a:rPr>
                <a:t>假</a:t>
              </a:r>
            </a:p>
          </p:txBody>
        </p:sp>
        <p:grpSp>
          <p:nvGrpSpPr>
            <p:cNvPr id="72721" name="Group 16"/>
            <p:cNvGrpSpPr>
              <a:grpSpLocks/>
            </p:cNvGrpSpPr>
            <p:nvPr/>
          </p:nvGrpSpPr>
          <p:grpSpPr bwMode="auto">
            <a:xfrm>
              <a:off x="105" y="626"/>
              <a:ext cx="2820" cy="2796"/>
              <a:chOff x="105" y="626"/>
              <a:chExt cx="2820" cy="2796"/>
            </a:xfrm>
          </p:grpSpPr>
          <p:sp>
            <p:nvSpPr>
              <p:cNvPr id="72722" name="Line 17"/>
              <p:cNvSpPr>
                <a:spLocks noChangeShapeType="1"/>
              </p:cNvSpPr>
              <p:nvPr/>
            </p:nvSpPr>
            <p:spPr bwMode="auto">
              <a:xfrm flipV="1">
                <a:off x="1893" y="1874"/>
                <a:ext cx="1008" cy="336"/>
              </a:xfrm>
              <a:prstGeom prst="line">
                <a:avLst/>
              </a:prstGeom>
              <a:noFill/>
              <a:ln w="28575">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2723" name="Group 18"/>
              <p:cNvGrpSpPr>
                <a:grpSpLocks/>
              </p:cNvGrpSpPr>
              <p:nvPr/>
            </p:nvGrpSpPr>
            <p:grpSpPr bwMode="auto">
              <a:xfrm>
                <a:off x="105" y="626"/>
                <a:ext cx="2820" cy="2796"/>
                <a:chOff x="105" y="626"/>
                <a:chExt cx="2820" cy="2796"/>
              </a:xfrm>
            </p:grpSpPr>
            <p:sp>
              <p:nvSpPr>
                <p:cNvPr id="72724" name="Rectangle 19"/>
                <p:cNvSpPr>
                  <a:spLocks noChangeArrowheads="1"/>
                </p:cNvSpPr>
                <p:nvPr/>
              </p:nvSpPr>
              <p:spPr bwMode="auto">
                <a:xfrm>
                  <a:off x="117" y="626"/>
                  <a:ext cx="2784" cy="2796"/>
                </a:xfrm>
                <a:prstGeom prst="rect">
                  <a:avLst/>
                </a:prstGeom>
                <a:noFill/>
                <a:ln w="28575">
                  <a:solidFill>
                    <a:srgbClr val="0000FF"/>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b="0"/>
                </a:p>
              </p:txBody>
            </p:sp>
            <p:sp>
              <p:nvSpPr>
                <p:cNvPr id="72725" name="Line 20"/>
                <p:cNvSpPr>
                  <a:spLocks noChangeShapeType="1"/>
                </p:cNvSpPr>
                <p:nvPr/>
              </p:nvSpPr>
              <p:spPr bwMode="auto">
                <a:xfrm>
                  <a:off x="117" y="962"/>
                  <a:ext cx="2784" cy="0"/>
                </a:xfrm>
                <a:prstGeom prst="line">
                  <a:avLst/>
                </a:prstGeom>
                <a:noFill/>
                <a:ln w="28575">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2726" name="Line 21"/>
                <p:cNvSpPr>
                  <a:spLocks noChangeShapeType="1"/>
                </p:cNvSpPr>
                <p:nvPr/>
              </p:nvSpPr>
              <p:spPr bwMode="auto">
                <a:xfrm>
                  <a:off x="501" y="1298"/>
                  <a:ext cx="2400" cy="0"/>
                </a:xfrm>
                <a:prstGeom prst="line">
                  <a:avLst/>
                </a:prstGeom>
                <a:noFill/>
                <a:ln w="28575">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2727" name="Line 22"/>
                <p:cNvSpPr>
                  <a:spLocks noChangeShapeType="1"/>
                </p:cNvSpPr>
                <p:nvPr/>
              </p:nvSpPr>
              <p:spPr bwMode="auto">
                <a:xfrm>
                  <a:off x="849" y="1886"/>
                  <a:ext cx="2064" cy="0"/>
                </a:xfrm>
                <a:prstGeom prst="line">
                  <a:avLst/>
                </a:prstGeom>
                <a:noFill/>
                <a:ln w="28575">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2728" name="Line 23"/>
                <p:cNvSpPr>
                  <a:spLocks noChangeShapeType="1"/>
                </p:cNvSpPr>
                <p:nvPr/>
              </p:nvSpPr>
              <p:spPr bwMode="auto">
                <a:xfrm flipH="1">
                  <a:off x="501" y="1298"/>
                  <a:ext cx="0" cy="1788"/>
                </a:xfrm>
                <a:prstGeom prst="line">
                  <a:avLst/>
                </a:prstGeom>
                <a:noFill/>
                <a:ln w="28575">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2729" name="Line 24"/>
                <p:cNvSpPr>
                  <a:spLocks noChangeShapeType="1"/>
                </p:cNvSpPr>
                <p:nvPr/>
              </p:nvSpPr>
              <p:spPr bwMode="auto">
                <a:xfrm flipH="1">
                  <a:off x="849" y="1898"/>
                  <a:ext cx="0" cy="564"/>
                </a:xfrm>
                <a:prstGeom prst="line">
                  <a:avLst/>
                </a:prstGeom>
                <a:noFill/>
                <a:ln w="28575">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2730" name="Line 25"/>
                <p:cNvSpPr>
                  <a:spLocks noChangeShapeType="1"/>
                </p:cNvSpPr>
                <p:nvPr/>
              </p:nvSpPr>
              <p:spPr bwMode="auto">
                <a:xfrm>
                  <a:off x="861" y="2210"/>
                  <a:ext cx="2064" cy="0"/>
                </a:xfrm>
                <a:prstGeom prst="line">
                  <a:avLst/>
                </a:prstGeom>
                <a:noFill/>
                <a:ln w="28575">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2731" name="Line 26"/>
                <p:cNvSpPr>
                  <a:spLocks noChangeShapeType="1"/>
                </p:cNvSpPr>
                <p:nvPr/>
              </p:nvSpPr>
              <p:spPr bwMode="auto">
                <a:xfrm>
                  <a:off x="1917" y="2234"/>
                  <a:ext cx="0" cy="264"/>
                </a:xfrm>
                <a:prstGeom prst="line">
                  <a:avLst/>
                </a:prstGeom>
                <a:noFill/>
                <a:ln w="28575">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2732" name="Line 27"/>
                <p:cNvSpPr>
                  <a:spLocks noChangeShapeType="1"/>
                </p:cNvSpPr>
                <p:nvPr/>
              </p:nvSpPr>
              <p:spPr bwMode="auto">
                <a:xfrm flipV="1">
                  <a:off x="489" y="2498"/>
                  <a:ext cx="2400" cy="0"/>
                </a:xfrm>
                <a:prstGeom prst="line">
                  <a:avLst/>
                </a:prstGeom>
                <a:noFill/>
                <a:ln w="28575">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2733" name="Line 28"/>
                <p:cNvSpPr>
                  <a:spLocks noChangeShapeType="1"/>
                </p:cNvSpPr>
                <p:nvPr/>
              </p:nvSpPr>
              <p:spPr bwMode="auto">
                <a:xfrm>
                  <a:off x="837" y="1874"/>
                  <a:ext cx="1056" cy="336"/>
                </a:xfrm>
                <a:prstGeom prst="line">
                  <a:avLst/>
                </a:prstGeom>
                <a:noFill/>
                <a:ln w="28575">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2734" name="Line 29"/>
                <p:cNvSpPr>
                  <a:spLocks noChangeShapeType="1"/>
                </p:cNvSpPr>
                <p:nvPr/>
              </p:nvSpPr>
              <p:spPr bwMode="auto">
                <a:xfrm flipV="1">
                  <a:off x="498" y="1608"/>
                  <a:ext cx="2400" cy="0"/>
                </a:xfrm>
                <a:prstGeom prst="line">
                  <a:avLst/>
                </a:prstGeom>
                <a:noFill/>
                <a:ln w="28575">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72735" name="Line 30"/>
                <p:cNvSpPr>
                  <a:spLocks noChangeShapeType="1"/>
                </p:cNvSpPr>
                <p:nvPr/>
              </p:nvSpPr>
              <p:spPr bwMode="auto">
                <a:xfrm>
                  <a:off x="513" y="2508"/>
                  <a:ext cx="1164" cy="252"/>
                </a:xfrm>
                <a:prstGeom prst="line">
                  <a:avLst/>
                </a:prstGeom>
                <a:noFill/>
                <a:ln w="28575">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72736" name="Line 31"/>
                <p:cNvSpPr>
                  <a:spLocks noChangeShapeType="1"/>
                </p:cNvSpPr>
                <p:nvPr/>
              </p:nvSpPr>
              <p:spPr bwMode="auto">
                <a:xfrm flipV="1">
                  <a:off x="1689" y="2496"/>
                  <a:ext cx="1212" cy="276"/>
                </a:xfrm>
                <a:prstGeom prst="line">
                  <a:avLst/>
                </a:prstGeom>
                <a:noFill/>
                <a:ln w="28575">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72737" name="Line 32"/>
                <p:cNvSpPr>
                  <a:spLocks noChangeShapeType="1"/>
                </p:cNvSpPr>
                <p:nvPr/>
              </p:nvSpPr>
              <p:spPr bwMode="auto">
                <a:xfrm flipV="1">
                  <a:off x="501" y="2784"/>
                  <a:ext cx="2400" cy="0"/>
                </a:xfrm>
                <a:prstGeom prst="line">
                  <a:avLst/>
                </a:prstGeom>
                <a:noFill/>
                <a:ln w="28575">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72738" name="Line 33"/>
                <p:cNvSpPr>
                  <a:spLocks noChangeShapeType="1"/>
                </p:cNvSpPr>
                <p:nvPr/>
              </p:nvSpPr>
              <p:spPr bwMode="auto">
                <a:xfrm flipH="1">
                  <a:off x="1713" y="2798"/>
                  <a:ext cx="0" cy="312"/>
                </a:xfrm>
                <a:prstGeom prst="line">
                  <a:avLst/>
                </a:prstGeom>
                <a:noFill/>
                <a:ln w="28575">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2739" name="Line 34"/>
                <p:cNvSpPr>
                  <a:spLocks noChangeShapeType="1"/>
                </p:cNvSpPr>
                <p:nvPr/>
              </p:nvSpPr>
              <p:spPr bwMode="auto">
                <a:xfrm flipV="1">
                  <a:off x="105" y="3110"/>
                  <a:ext cx="2784" cy="0"/>
                </a:xfrm>
                <a:prstGeom prst="line">
                  <a:avLst/>
                </a:prstGeom>
                <a:noFill/>
                <a:ln w="28575">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grpSp>
      <p:sp>
        <p:nvSpPr>
          <p:cNvPr id="72707" name="Text Box 39"/>
          <p:cNvSpPr txBox="1">
            <a:spLocks noChangeArrowheads="1"/>
          </p:cNvSpPr>
          <p:nvPr/>
        </p:nvSpPr>
        <p:spPr bwMode="auto">
          <a:xfrm>
            <a:off x="1619250" y="404813"/>
            <a:ext cx="5473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ctr" eaLnBrk="1" hangingPunct="1">
              <a:spcBef>
                <a:spcPct val="50000"/>
              </a:spcBef>
            </a:pPr>
            <a:r>
              <a:rPr lang="zh-CN" altLang="en-US" b="0">
                <a:solidFill>
                  <a:srgbClr val="CC0000"/>
                </a:solidFill>
                <a:ea typeface="隶书" pitchFamily="49" charset="-122"/>
              </a:rPr>
              <a:t>选择法排序</a:t>
            </a:r>
            <a:r>
              <a:rPr lang="en-US" altLang="zh-CN" b="0">
                <a:solidFill>
                  <a:srgbClr val="CC0000"/>
                </a:solidFill>
                <a:ea typeface="隶书" pitchFamily="49" charset="-122"/>
              </a:rPr>
              <a:t>N-S</a:t>
            </a:r>
            <a:r>
              <a:rPr lang="zh-CN" altLang="en-US" b="0">
                <a:solidFill>
                  <a:srgbClr val="CC0000"/>
                </a:solidFill>
                <a:ea typeface="隶书" pitchFamily="49" charset="-122"/>
              </a:rPr>
              <a:t>流程图</a:t>
            </a:r>
          </a:p>
        </p:txBody>
      </p:sp>
    </p:spTree>
    <p:extLst>
      <p:ext uri="{BB962C8B-B14F-4D97-AF65-F5344CB8AC3E}">
        <p14:creationId xmlns:p14="http://schemas.microsoft.com/office/powerpoint/2010/main" val="14420107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box(out)">
                                      <p:cBhvr>
                                        <p:cTn id="7" dur="500"/>
                                        <p:tgtEl>
                                          <p:spTgt spid="105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31" name="Text Box 35" descr="信纸"/>
          <p:cNvSpPr txBox="1">
            <a:spLocks noChangeArrowheads="1"/>
          </p:cNvSpPr>
          <p:nvPr/>
        </p:nvSpPr>
        <p:spPr bwMode="auto">
          <a:xfrm>
            <a:off x="251520" y="-109538"/>
            <a:ext cx="8497193" cy="7110413"/>
          </a:xfrm>
          <a:prstGeom prst="rect">
            <a:avLst/>
          </a:prstGeom>
          <a:noFill/>
          <a:ln w="38100">
            <a:solidFill>
              <a:srgbClr val="008000"/>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lIns="90000" tIns="46800" rIns="90000" bIns="46800" anchor="ct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lnSpc>
                <a:spcPct val="95000"/>
              </a:lnSpc>
            </a:pPr>
            <a:r>
              <a:rPr kumimoji="1" lang="en-US" altLang="zh-CN" sz="2400" dirty="0">
                <a:latin typeface="Arial" pitchFamily="34" charset="0"/>
              </a:rPr>
              <a:t>#include &lt;</a:t>
            </a:r>
            <a:r>
              <a:rPr kumimoji="1" lang="en-US" altLang="zh-CN" sz="2400" dirty="0" err="1">
                <a:latin typeface="Arial" pitchFamily="34" charset="0"/>
              </a:rPr>
              <a:t>stdio.h</a:t>
            </a:r>
            <a:r>
              <a:rPr kumimoji="1" lang="en-US" altLang="zh-CN" sz="2400" dirty="0">
                <a:latin typeface="Arial" pitchFamily="34" charset="0"/>
              </a:rPr>
              <a:t>&gt;</a:t>
            </a:r>
          </a:p>
          <a:p>
            <a:pPr eaLnBrk="1" hangingPunct="1">
              <a:lnSpc>
                <a:spcPct val="95000"/>
              </a:lnSpc>
            </a:pPr>
            <a:r>
              <a:rPr kumimoji="1" lang="en-US" altLang="zh-CN" sz="2400" dirty="0" err="1">
                <a:solidFill>
                  <a:srgbClr val="CC3300"/>
                </a:solidFill>
                <a:latin typeface="Arial" pitchFamily="34" charset="0"/>
              </a:rPr>
              <a:t>int</a:t>
            </a:r>
            <a:r>
              <a:rPr kumimoji="1" lang="en-US" altLang="zh-CN" sz="2400" dirty="0">
                <a:solidFill>
                  <a:srgbClr val="CC3300"/>
                </a:solidFill>
                <a:latin typeface="Arial" pitchFamily="34" charset="0"/>
              </a:rPr>
              <a:t> main( )</a:t>
            </a:r>
          </a:p>
          <a:p>
            <a:pPr eaLnBrk="1" hangingPunct="1">
              <a:lnSpc>
                <a:spcPct val="95000"/>
              </a:lnSpc>
            </a:pPr>
            <a:r>
              <a:rPr kumimoji="1" lang="en-US" altLang="zh-CN" sz="2400" dirty="0">
                <a:latin typeface="Arial" pitchFamily="34" charset="0"/>
              </a:rPr>
              <a:t>{   </a:t>
            </a:r>
          </a:p>
          <a:p>
            <a:pPr eaLnBrk="1" hangingPunct="1">
              <a:lnSpc>
                <a:spcPct val="95000"/>
              </a:lnSpc>
            </a:pPr>
            <a:r>
              <a:rPr kumimoji="1" lang="en-US" altLang="zh-CN" sz="2400" dirty="0">
                <a:latin typeface="Arial" pitchFamily="34" charset="0"/>
              </a:rPr>
              <a:t>    </a:t>
            </a:r>
            <a:r>
              <a:rPr kumimoji="1" lang="en-US" altLang="zh-CN" sz="2400" dirty="0" err="1">
                <a:latin typeface="Arial" pitchFamily="34" charset="0"/>
              </a:rPr>
              <a:t>int</a:t>
            </a:r>
            <a:r>
              <a:rPr kumimoji="1" lang="en-US" altLang="zh-CN" sz="2400" dirty="0">
                <a:latin typeface="Arial" pitchFamily="34" charset="0"/>
              </a:rPr>
              <a:t>  a[10], i, j, k, t;</a:t>
            </a:r>
          </a:p>
          <a:p>
            <a:pPr eaLnBrk="1" hangingPunct="1">
              <a:lnSpc>
                <a:spcPct val="95000"/>
              </a:lnSpc>
            </a:pPr>
            <a:r>
              <a:rPr kumimoji="1" lang="en-US" altLang="zh-CN" sz="2400" dirty="0">
                <a:latin typeface="Arial" pitchFamily="34" charset="0"/>
              </a:rPr>
              <a:t>    </a:t>
            </a:r>
            <a:r>
              <a:rPr kumimoji="1" lang="en-US" altLang="zh-CN" sz="2400" dirty="0" err="1">
                <a:latin typeface="Arial" pitchFamily="34" charset="0"/>
              </a:rPr>
              <a:t>printf</a:t>
            </a:r>
            <a:r>
              <a:rPr kumimoji="1" lang="en-US" altLang="zh-CN" sz="2400" dirty="0">
                <a:latin typeface="Arial" pitchFamily="34" charset="0"/>
              </a:rPr>
              <a:t> ("Input 10 numbers: \n");</a:t>
            </a:r>
          </a:p>
          <a:p>
            <a:pPr eaLnBrk="1" hangingPunct="1">
              <a:lnSpc>
                <a:spcPct val="95000"/>
              </a:lnSpc>
            </a:pPr>
            <a:r>
              <a:rPr kumimoji="1" lang="en-US" altLang="zh-CN" sz="2400" dirty="0">
                <a:latin typeface="Arial" pitchFamily="34" charset="0"/>
              </a:rPr>
              <a:t>    for (i = 0; i &lt; 10; i++)</a:t>
            </a:r>
          </a:p>
          <a:p>
            <a:pPr eaLnBrk="1" hangingPunct="1">
              <a:lnSpc>
                <a:spcPct val="95000"/>
              </a:lnSpc>
            </a:pPr>
            <a:r>
              <a:rPr kumimoji="1" lang="en-US" altLang="zh-CN" sz="2400" dirty="0">
                <a:latin typeface="Arial" pitchFamily="34" charset="0"/>
              </a:rPr>
              <a:t>       </a:t>
            </a:r>
            <a:r>
              <a:rPr kumimoji="1" lang="en-US" altLang="zh-CN" sz="2400" dirty="0" err="1">
                <a:latin typeface="Arial" pitchFamily="34" charset="0"/>
              </a:rPr>
              <a:t>scanf</a:t>
            </a:r>
            <a:r>
              <a:rPr kumimoji="1" lang="en-US" altLang="zh-CN" sz="2400" dirty="0">
                <a:latin typeface="Arial" pitchFamily="34" charset="0"/>
              </a:rPr>
              <a:t> ("%d", &amp;a[i]);</a:t>
            </a:r>
          </a:p>
          <a:p>
            <a:pPr eaLnBrk="1" hangingPunct="1">
              <a:lnSpc>
                <a:spcPct val="95000"/>
              </a:lnSpc>
            </a:pPr>
            <a:r>
              <a:rPr kumimoji="1" lang="en-US" altLang="zh-CN" sz="2400" dirty="0">
                <a:latin typeface="Arial" pitchFamily="34" charset="0"/>
              </a:rPr>
              <a:t>    </a:t>
            </a:r>
            <a:r>
              <a:rPr kumimoji="1" lang="en-US" altLang="zh-CN" sz="2400" dirty="0">
                <a:solidFill>
                  <a:srgbClr val="CC0000"/>
                </a:solidFill>
                <a:latin typeface="Arial" pitchFamily="34" charset="0"/>
              </a:rPr>
              <a:t>for (i = 0; i &lt; 10-1; i++)</a:t>
            </a:r>
          </a:p>
          <a:p>
            <a:pPr eaLnBrk="1" hangingPunct="1">
              <a:lnSpc>
                <a:spcPct val="95000"/>
              </a:lnSpc>
            </a:pPr>
            <a:r>
              <a:rPr kumimoji="1" lang="en-US" altLang="zh-CN" sz="2400" dirty="0">
                <a:latin typeface="Arial" pitchFamily="34" charset="0"/>
              </a:rPr>
              <a:t>    { </a:t>
            </a:r>
          </a:p>
          <a:p>
            <a:pPr eaLnBrk="1" hangingPunct="1">
              <a:lnSpc>
                <a:spcPct val="95000"/>
              </a:lnSpc>
            </a:pPr>
            <a:r>
              <a:rPr kumimoji="1" lang="en-US" altLang="zh-CN" sz="2400" dirty="0">
                <a:solidFill>
                  <a:srgbClr val="D60093"/>
                </a:solidFill>
                <a:latin typeface="Arial" pitchFamily="34" charset="0"/>
              </a:rPr>
              <a:t>       </a:t>
            </a:r>
            <a:r>
              <a:rPr kumimoji="1" lang="en-US" altLang="zh-CN" sz="2400" dirty="0">
                <a:solidFill>
                  <a:srgbClr val="CC0000"/>
                </a:solidFill>
                <a:latin typeface="Arial" pitchFamily="34" charset="0"/>
              </a:rPr>
              <a:t>k = i;</a:t>
            </a:r>
          </a:p>
          <a:p>
            <a:pPr eaLnBrk="1" hangingPunct="1">
              <a:lnSpc>
                <a:spcPct val="95000"/>
              </a:lnSpc>
            </a:pPr>
            <a:r>
              <a:rPr kumimoji="1" lang="en-US" altLang="zh-CN" sz="2400" dirty="0">
                <a:latin typeface="Arial" pitchFamily="34" charset="0"/>
              </a:rPr>
              <a:t>       </a:t>
            </a:r>
            <a:r>
              <a:rPr kumimoji="1" lang="en-US" altLang="zh-CN" sz="2400" dirty="0">
                <a:solidFill>
                  <a:srgbClr val="CC0000"/>
                </a:solidFill>
                <a:latin typeface="Arial" pitchFamily="34" charset="0"/>
              </a:rPr>
              <a:t>for (j = i+1; j &lt;10; j++)</a:t>
            </a:r>
          </a:p>
          <a:p>
            <a:pPr eaLnBrk="1" hangingPunct="1">
              <a:lnSpc>
                <a:spcPct val="95000"/>
              </a:lnSpc>
            </a:pPr>
            <a:r>
              <a:rPr kumimoji="1" lang="en-US" altLang="zh-CN" sz="2400" dirty="0">
                <a:solidFill>
                  <a:srgbClr val="CC0000"/>
                </a:solidFill>
                <a:latin typeface="Arial" pitchFamily="34" charset="0"/>
              </a:rPr>
              <a:t>            if (a[j] &lt; a[k])  k = j;            </a:t>
            </a:r>
            <a:r>
              <a:rPr lang="en-US" altLang="zh-CN" sz="2000" dirty="0">
                <a:solidFill>
                  <a:srgbClr val="00007F"/>
                </a:solidFill>
              </a:rPr>
              <a:t>/*</a:t>
            </a:r>
            <a:r>
              <a:rPr lang="zh-CN" altLang="en-US" sz="2000" dirty="0">
                <a:solidFill>
                  <a:srgbClr val="00007F"/>
                </a:solidFill>
              </a:rPr>
              <a:t>记录最小数下标位置*</a:t>
            </a:r>
            <a:r>
              <a:rPr lang="en-US" altLang="zh-CN" sz="2000" dirty="0">
                <a:solidFill>
                  <a:srgbClr val="00007F"/>
                </a:solidFill>
              </a:rPr>
              <a:t>/</a:t>
            </a:r>
            <a:endParaRPr kumimoji="1" lang="en-US" altLang="zh-CN" sz="2000" dirty="0"/>
          </a:p>
          <a:p>
            <a:pPr eaLnBrk="1" hangingPunct="1">
              <a:lnSpc>
                <a:spcPct val="95000"/>
              </a:lnSpc>
            </a:pPr>
            <a:r>
              <a:rPr kumimoji="1" lang="en-US" altLang="zh-CN" sz="2400" dirty="0">
                <a:latin typeface="Arial" pitchFamily="34" charset="0"/>
              </a:rPr>
              <a:t>       </a:t>
            </a:r>
            <a:r>
              <a:rPr kumimoji="1" lang="en-US" altLang="zh-CN" sz="2400" dirty="0">
                <a:solidFill>
                  <a:srgbClr val="D60093"/>
                </a:solidFill>
                <a:latin typeface="Arial" pitchFamily="34" charset="0"/>
              </a:rPr>
              <a:t>if (k != i)                                   </a:t>
            </a:r>
            <a:r>
              <a:rPr lang="en-US" altLang="zh-CN" sz="2000" dirty="0">
                <a:solidFill>
                  <a:schemeClr val="hlink"/>
                </a:solidFill>
              </a:rPr>
              <a:t>/*</a:t>
            </a:r>
            <a:r>
              <a:rPr lang="zh-CN" altLang="en-US" sz="2000" dirty="0">
                <a:solidFill>
                  <a:schemeClr val="hlink"/>
                </a:solidFill>
              </a:rPr>
              <a:t>若最小数不在下标位置</a:t>
            </a:r>
            <a:r>
              <a:rPr lang="en-US" altLang="zh-CN" sz="2000" dirty="0">
                <a:solidFill>
                  <a:schemeClr val="hlink"/>
                </a:solidFill>
              </a:rPr>
              <a:t>i*/</a:t>
            </a:r>
            <a:endParaRPr kumimoji="1" lang="en-US" altLang="zh-CN" sz="2000" dirty="0">
              <a:solidFill>
                <a:srgbClr val="D60093"/>
              </a:solidFill>
              <a:latin typeface="Arial" pitchFamily="34" charset="0"/>
            </a:endParaRPr>
          </a:p>
          <a:p>
            <a:pPr eaLnBrk="1" hangingPunct="1">
              <a:lnSpc>
                <a:spcPct val="95000"/>
              </a:lnSpc>
            </a:pPr>
            <a:r>
              <a:rPr kumimoji="1" lang="en-US" altLang="zh-CN" sz="2400" dirty="0">
                <a:solidFill>
                  <a:srgbClr val="D60093"/>
                </a:solidFill>
                <a:latin typeface="Arial" pitchFamily="34" charset="0"/>
              </a:rPr>
              <a:t>      {  t = a[i]; a[i] = a[k]; a[k] = t; }              </a:t>
            </a:r>
            <a:r>
              <a:rPr kumimoji="1" lang="en-US" altLang="zh-CN" sz="2000" dirty="0">
                <a:solidFill>
                  <a:schemeClr val="hlink"/>
                </a:solidFill>
              </a:rPr>
              <a:t>/*</a:t>
            </a:r>
            <a:r>
              <a:rPr kumimoji="1" lang="zh-CN" altLang="en-US" sz="2000" dirty="0">
                <a:solidFill>
                  <a:schemeClr val="hlink"/>
                </a:solidFill>
              </a:rPr>
              <a:t>交换位置*</a:t>
            </a:r>
            <a:r>
              <a:rPr kumimoji="1" lang="en-US" altLang="zh-CN" sz="2000" dirty="0">
                <a:solidFill>
                  <a:schemeClr val="hlink"/>
                </a:solidFill>
              </a:rPr>
              <a:t>/</a:t>
            </a:r>
          </a:p>
          <a:p>
            <a:pPr eaLnBrk="1" hangingPunct="1">
              <a:lnSpc>
                <a:spcPct val="95000"/>
              </a:lnSpc>
            </a:pPr>
            <a:r>
              <a:rPr kumimoji="1" lang="en-US" altLang="zh-CN" sz="2400" dirty="0">
                <a:latin typeface="Arial" pitchFamily="34" charset="0"/>
              </a:rPr>
              <a:t>    }</a:t>
            </a:r>
          </a:p>
          <a:p>
            <a:pPr eaLnBrk="1" hangingPunct="1">
              <a:lnSpc>
                <a:spcPct val="95000"/>
              </a:lnSpc>
            </a:pPr>
            <a:r>
              <a:rPr kumimoji="1" lang="en-US" altLang="zh-CN" sz="2400" dirty="0">
                <a:latin typeface="Arial" pitchFamily="34" charset="0"/>
              </a:rPr>
              <a:t>    </a:t>
            </a:r>
            <a:r>
              <a:rPr kumimoji="1" lang="en-US" altLang="zh-CN" sz="2400" dirty="0" err="1">
                <a:latin typeface="Arial" pitchFamily="34" charset="0"/>
              </a:rPr>
              <a:t>printf</a:t>
            </a:r>
            <a:r>
              <a:rPr kumimoji="1" lang="en-US" altLang="zh-CN" sz="2400" dirty="0">
                <a:latin typeface="Arial" pitchFamily="34" charset="0"/>
              </a:rPr>
              <a:t>("The sorted numbers:\n");</a:t>
            </a:r>
          </a:p>
          <a:p>
            <a:pPr eaLnBrk="1" hangingPunct="1">
              <a:lnSpc>
                <a:spcPct val="95000"/>
              </a:lnSpc>
            </a:pPr>
            <a:r>
              <a:rPr kumimoji="1" lang="en-US" altLang="zh-CN" sz="2400" dirty="0">
                <a:latin typeface="Arial" pitchFamily="34" charset="0"/>
              </a:rPr>
              <a:t>    for (i = 0; i &lt; 10; i++)</a:t>
            </a:r>
          </a:p>
          <a:p>
            <a:pPr eaLnBrk="1" hangingPunct="1">
              <a:lnSpc>
                <a:spcPct val="95000"/>
              </a:lnSpc>
            </a:pPr>
            <a:r>
              <a:rPr kumimoji="1" lang="en-US" altLang="zh-CN" sz="2400" dirty="0">
                <a:latin typeface="Arial" pitchFamily="34" charset="0"/>
              </a:rPr>
              <a:t>	</a:t>
            </a:r>
            <a:r>
              <a:rPr kumimoji="1" lang="en-US" altLang="zh-CN" sz="2400" dirty="0" err="1">
                <a:latin typeface="Arial" pitchFamily="34" charset="0"/>
              </a:rPr>
              <a:t>printf</a:t>
            </a:r>
            <a:r>
              <a:rPr kumimoji="1" lang="en-US" altLang="zh-CN" sz="2400" dirty="0">
                <a:latin typeface="Arial" pitchFamily="34" charset="0"/>
              </a:rPr>
              <a:t> ("%d ", a[i]);</a:t>
            </a:r>
          </a:p>
          <a:p>
            <a:pPr eaLnBrk="1" hangingPunct="1">
              <a:lnSpc>
                <a:spcPct val="95000"/>
              </a:lnSpc>
            </a:pPr>
            <a:r>
              <a:rPr kumimoji="1" lang="en-US" altLang="zh-CN" sz="2400" dirty="0">
                <a:latin typeface="Arial" pitchFamily="34" charset="0"/>
              </a:rPr>
              <a:t>    return 0;</a:t>
            </a:r>
          </a:p>
          <a:p>
            <a:pPr eaLnBrk="1" hangingPunct="1">
              <a:lnSpc>
                <a:spcPct val="95000"/>
              </a:lnSpc>
            </a:pPr>
            <a:r>
              <a:rPr kumimoji="1" lang="en-US" altLang="zh-CN" sz="2400" dirty="0">
                <a:latin typeface="Arial" pitchFamily="34" charset="0"/>
              </a:rPr>
              <a:t>}</a:t>
            </a:r>
          </a:p>
        </p:txBody>
      </p:sp>
    </p:spTree>
    <p:extLst>
      <p:ext uri="{BB962C8B-B14F-4D97-AF65-F5344CB8AC3E}">
        <p14:creationId xmlns:p14="http://schemas.microsoft.com/office/powerpoint/2010/main" val="19142802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6531">
                                            <p:bg/>
                                          </p:spTgt>
                                        </p:tgtEl>
                                        <p:attrNameLst>
                                          <p:attrName>style.visibility</p:attrName>
                                        </p:attrNameLst>
                                      </p:cBhvr>
                                      <p:to>
                                        <p:strVal val="visible"/>
                                      </p:to>
                                    </p:set>
                                    <p:animEffect transition="in" filter="box(out)">
                                      <p:cBhvr>
                                        <p:cTn id="7" dur="500"/>
                                        <p:tgtEl>
                                          <p:spTgt spid="106531">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6531">
                                            <p:txEl>
                                              <p:pRg st="0" end="0"/>
                                            </p:txEl>
                                          </p:spTgt>
                                        </p:tgtEl>
                                        <p:attrNameLst>
                                          <p:attrName>style.visibility</p:attrName>
                                        </p:attrNameLst>
                                      </p:cBhvr>
                                      <p:to>
                                        <p:strVal val="visible"/>
                                      </p:to>
                                    </p:set>
                                    <p:animEffect transition="in" filter="box(out)">
                                      <p:cBhvr>
                                        <p:cTn id="12" dur="500"/>
                                        <p:tgtEl>
                                          <p:spTgt spid="1065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6531">
                                            <p:txEl>
                                              <p:pRg st="1" end="1"/>
                                            </p:txEl>
                                          </p:spTgt>
                                        </p:tgtEl>
                                        <p:attrNameLst>
                                          <p:attrName>style.visibility</p:attrName>
                                        </p:attrNameLst>
                                      </p:cBhvr>
                                      <p:to>
                                        <p:strVal val="visible"/>
                                      </p:to>
                                    </p:set>
                                    <p:animEffect transition="in" filter="box(out)">
                                      <p:cBhvr>
                                        <p:cTn id="17" dur="500"/>
                                        <p:tgtEl>
                                          <p:spTgt spid="10653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6531">
                                            <p:txEl>
                                              <p:pRg st="2" end="2"/>
                                            </p:txEl>
                                          </p:spTgt>
                                        </p:tgtEl>
                                        <p:attrNameLst>
                                          <p:attrName>style.visibility</p:attrName>
                                        </p:attrNameLst>
                                      </p:cBhvr>
                                      <p:to>
                                        <p:strVal val="visible"/>
                                      </p:to>
                                    </p:set>
                                    <p:animEffect transition="in" filter="box(out)">
                                      <p:cBhvr>
                                        <p:cTn id="22" dur="500"/>
                                        <p:tgtEl>
                                          <p:spTgt spid="10653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06531">
                                            <p:txEl>
                                              <p:pRg st="3" end="3"/>
                                            </p:txEl>
                                          </p:spTgt>
                                        </p:tgtEl>
                                        <p:attrNameLst>
                                          <p:attrName>style.visibility</p:attrName>
                                        </p:attrNameLst>
                                      </p:cBhvr>
                                      <p:to>
                                        <p:strVal val="visible"/>
                                      </p:to>
                                    </p:set>
                                    <p:animEffect transition="in" filter="box(out)">
                                      <p:cBhvr>
                                        <p:cTn id="27" dur="500"/>
                                        <p:tgtEl>
                                          <p:spTgt spid="10653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06531">
                                            <p:txEl>
                                              <p:pRg st="4" end="4"/>
                                            </p:txEl>
                                          </p:spTgt>
                                        </p:tgtEl>
                                        <p:attrNameLst>
                                          <p:attrName>style.visibility</p:attrName>
                                        </p:attrNameLst>
                                      </p:cBhvr>
                                      <p:to>
                                        <p:strVal val="visible"/>
                                      </p:to>
                                    </p:set>
                                    <p:animEffect transition="in" filter="box(out)">
                                      <p:cBhvr>
                                        <p:cTn id="32" dur="500"/>
                                        <p:tgtEl>
                                          <p:spTgt spid="10653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06531">
                                            <p:txEl>
                                              <p:pRg st="5" end="5"/>
                                            </p:txEl>
                                          </p:spTgt>
                                        </p:tgtEl>
                                        <p:attrNameLst>
                                          <p:attrName>style.visibility</p:attrName>
                                        </p:attrNameLst>
                                      </p:cBhvr>
                                      <p:to>
                                        <p:strVal val="visible"/>
                                      </p:to>
                                    </p:set>
                                    <p:animEffect transition="in" filter="box(out)">
                                      <p:cBhvr>
                                        <p:cTn id="37" dur="500"/>
                                        <p:tgtEl>
                                          <p:spTgt spid="106531">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06531">
                                            <p:txEl>
                                              <p:pRg st="6" end="6"/>
                                            </p:txEl>
                                          </p:spTgt>
                                        </p:tgtEl>
                                        <p:attrNameLst>
                                          <p:attrName>style.visibility</p:attrName>
                                        </p:attrNameLst>
                                      </p:cBhvr>
                                      <p:to>
                                        <p:strVal val="visible"/>
                                      </p:to>
                                    </p:set>
                                    <p:animEffect transition="in" filter="box(out)">
                                      <p:cBhvr>
                                        <p:cTn id="42" dur="500"/>
                                        <p:tgtEl>
                                          <p:spTgt spid="106531">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06531">
                                            <p:txEl>
                                              <p:pRg st="7" end="7"/>
                                            </p:txEl>
                                          </p:spTgt>
                                        </p:tgtEl>
                                        <p:attrNameLst>
                                          <p:attrName>style.visibility</p:attrName>
                                        </p:attrNameLst>
                                      </p:cBhvr>
                                      <p:to>
                                        <p:strVal val="visible"/>
                                      </p:to>
                                    </p:set>
                                    <p:animEffect transition="in" filter="box(out)">
                                      <p:cBhvr>
                                        <p:cTn id="47" dur="500"/>
                                        <p:tgtEl>
                                          <p:spTgt spid="106531">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06531">
                                            <p:txEl>
                                              <p:pRg st="8" end="8"/>
                                            </p:txEl>
                                          </p:spTgt>
                                        </p:tgtEl>
                                        <p:attrNameLst>
                                          <p:attrName>style.visibility</p:attrName>
                                        </p:attrNameLst>
                                      </p:cBhvr>
                                      <p:to>
                                        <p:strVal val="visible"/>
                                      </p:to>
                                    </p:set>
                                    <p:animEffect transition="in" filter="box(out)">
                                      <p:cBhvr>
                                        <p:cTn id="52" dur="500"/>
                                        <p:tgtEl>
                                          <p:spTgt spid="106531">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06531">
                                            <p:txEl>
                                              <p:pRg st="9" end="9"/>
                                            </p:txEl>
                                          </p:spTgt>
                                        </p:tgtEl>
                                        <p:attrNameLst>
                                          <p:attrName>style.visibility</p:attrName>
                                        </p:attrNameLst>
                                      </p:cBhvr>
                                      <p:to>
                                        <p:strVal val="visible"/>
                                      </p:to>
                                    </p:set>
                                    <p:animEffect transition="in" filter="box(out)">
                                      <p:cBhvr>
                                        <p:cTn id="57" dur="500"/>
                                        <p:tgtEl>
                                          <p:spTgt spid="106531">
                                            <p:txEl>
                                              <p:pRg st="9" end="9"/>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106531">
                                            <p:txEl>
                                              <p:pRg st="10" end="10"/>
                                            </p:txEl>
                                          </p:spTgt>
                                        </p:tgtEl>
                                        <p:attrNameLst>
                                          <p:attrName>style.visibility</p:attrName>
                                        </p:attrNameLst>
                                      </p:cBhvr>
                                      <p:to>
                                        <p:strVal val="visible"/>
                                      </p:to>
                                    </p:set>
                                    <p:animEffect transition="in" filter="box(out)">
                                      <p:cBhvr>
                                        <p:cTn id="62" dur="500"/>
                                        <p:tgtEl>
                                          <p:spTgt spid="106531">
                                            <p:txEl>
                                              <p:pRg st="10" end="1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106531">
                                            <p:txEl>
                                              <p:pRg st="11" end="11"/>
                                            </p:txEl>
                                          </p:spTgt>
                                        </p:tgtEl>
                                        <p:attrNameLst>
                                          <p:attrName>style.visibility</p:attrName>
                                        </p:attrNameLst>
                                      </p:cBhvr>
                                      <p:to>
                                        <p:strVal val="visible"/>
                                      </p:to>
                                    </p:set>
                                    <p:animEffect transition="in" filter="box(out)">
                                      <p:cBhvr>
                                        <p:cTn id="67" dur="500"/>
                                        <p:tgtEl>
                                          <p:spTgt spid="106531">
                                            <p:txEl>
                                              <p:pRg st="11" end="1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106531">
                                            <p:txEl>
                                              <p:pRg st="12" end="12"/>
                                            </p:txEl>
                                          </p:spTgt>
                                        </p:tgtEl>
                                        <p:attrNameLst>
                                          <p:attrName>style.visibility</p:attrName>
                                        </p:attrNameLst>
                                      </p:cBhvr>
                                      <p:to>
                                        <p:strVal val="visible"/>
                                      </p:to>
                                    </p:set>
                                    <p:animEffect transition="in" filter="box(out)">
                                      <p:cBhvr>
                                        <p:cTn id="72" dur="500"/>
                                        <p:tgtEl>
                                          <p:spTgt spid="106531">
                                            <p:txEl>
                                              <p:pRg st="12" end="12"/>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106531">
                                            <p:txEl>
                                              <p:pRg st="13" end="13"/>
                                            </p:txEl>
                                          </p:spTgt>
                                        </p:tgtEl>
                                        <p:attrNameLst>
                                          <p:attrName>style.visibility</p:attrName>
                                        </p:attrNameLst>
                                      </p:cBhvr>
                                      <p:to>
                                        <p:strVal val="visible"/>
                                      </p:to>
                                    </p:set>
                                    <p:animEffect transition="in" filter="box(out)">
                                      <p:cBhvr>
                                        <p:cTn id="77" dur="500"/>
                                        <p:tgtEl>
                                          <p:spTgt spid="106531">
                                            <p:txEl>
                                              <p:pRg st="13" end="13"/>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106531">
                                            <p:txEl>
                                              <p:pRg st="14" end="14"/>
                                            </p:txEl>
                                          </p:spTgt>
                                        </p:tgtEl>
                                        <p:attrNameLst>
                                          <p:attrName>style.visibility</p:attrName>
                                        </p:attrNameLst>
                                      </p:cBhvr>
                                      <p:to>
                                        <p:strVal val="visible"/>
                                      </p:to>
                                    </p:set>
                                    <p:animEffect transition="in" filter="box(out)">
                                      <p:cBhvr>
                                        <p:cTn id="82" dur="500"/>
                                        <p:tgtEl>
                                          <p:spTgt spid="106531">
                                            <p:txEl>
                                              <p:pRg st="14" end="14"/>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106531">
                                            <p:txEl>
                                              <p:pRg st="15" end="15"/>
                                            </p:txEl>
                                          </p:spTgt>
                                        </p:tgtEl>
                                        <p:attrNameLst>
                                          <p:attrName>style.visibility</p:attrName>
                                        </p:attrNameLst>
                                      </p:cBhvr>
                                      <p:to>
                                        <p:strVal val="visible"/>
                                      </p:to>
                                    </p:set>
                                    <p:animEffect transition="in" filter="box(out)">
                                      <p:cBhvr>
                                        <p:cTn id="87" dur="500"/>
                                        <p:tgtEl>
                                          <p:spTgt spid="106531">
                                            <p:txEl>
                                              <p:pRg st="15" end="15"/>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106531">
                                            <p:txEl>
                                              <p:pRg st="16" end="16"/>
                                            </p:txEl>
                                          </p:spTgt>
                                        </p:tgtEl>
                                        <p:attrNameLst>
                                          <p:attrName>style.visibility</p:attrName>
                                        </p:attrNameLst>
                                      </p:cBhvr>
                                      <p:to>
                                        <p:strVal val="visible"/>
                                      </p:to>
                                    </p:set>
                                    <p:animEffect transition="in" filter="box(out)">
                                      <p:cBhvr>
                                        <p:cTn id="92" dur="500"/>
                                        <p:tgtEl>
                                          <p:spTgt spid="106531">
                                            <p:txEl>
                                              <p:pRg st="16" end="16"/>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106531">
                                            <p:txEl>
                                              <p:pRg st="17" end="17"/>
                                            </p:txEl>
                                          </p:spTgt>
                                        </p:tgtEl>
                                        <p:attrNameLst>
                                          <p:attrName>style.visibility</p:attrName>
                                        </p:attrNameLst>
                                      </p:cBhvr>
                                      <p:to>
                                        <p:strVal val="visible"/>
                                      </p:to>
                                    </p:set>
                                    <p:animEffect transition="in" filter="box(out)">
                                      <p:cBhvr>
                                        <p:cTn id="97" dur="500"/>
                                        <p:tgtEl>
                                          <p:spTgt spid="106531">
                                            <p:txEl>
                                              <p:pRg st="17" end="17"/>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106531">
                                            <p:txEl>
                                              <p:pRg st="18" end="18"/>
                                            </p:txEl>
                                          </p:spTgt>
                                        </p:tgtEl>
                                        <p:attrNameLst>
                                          <p:attrName>style.visibility</p:attrName>
                                        </p:attrNameLst>
                                      </p:cBhvr>
                                      <p:to>
                                        <p:strVal val="visible"/>
                                      </p:to>
                                    </p:set>
                                    <p:animEffect transition="in" filter="box(out)">
                                      <p:cBhvr>
                                        <p:cTn id="102" dur="500"/>
                                        <p:tgtEl>
                                          <p:spTgt spid="106531">
                                            <p:txEl>
                                              <p:pRg st="18" end="18"/>
                                            </p:txEl>
                                          </p:spTgt>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106531">
                                            <p:txEl>
                                              <p:pRg st="19" end="19"/>
                                            </p:txEl>
                                          </p:spTgt>
                                        </p:tgtEl>
                                        <p:attrNameLst>
                                          <p:attrName>style.visibility</p:attrName>
                                        </p:attrNameLst>
                                      </p:cBhvr>
                                      <p:to>
                                        <p:strVal val="visible"/>
                                      </p:to>
                                    </p:set>
                                    <p:animEffect transition="in" filter="box(out)">
                                      <p:cBhvr>
                                        <p:cTn id="107" dur="500"/>
                                        <p:tgtEl>
                                          <p:spTgt spid="106531">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31" grpId="0" build="p"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37890" name="灯片编号占位符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共</a:t>
            </a:r>
            <a:r>
              <a:rPr lang="zh-CN" altLang="en-US" sz="1600" b="0">
                <a:solidFill>
                  <a:srgbClr val="FF9900"/>
                </a:solidFill>
                <a:latin typeface="宋体" pitchFamily="2" charset="-122"/>
              </a:rPr>
              <a:t> </a:t>
            </a:r>
            <a:r>
              <a:rPr lang="en-US" altLang="zh-CN" sz="1600" b="0">
                <a:solidFill>
                  <a:srgbClr val="FF9900"/>
                </a:solidFill>
                <a:latin typeface="宋体" pitchFamily="2" charset="-122"/>
              </a:rPr>
              <a:t>53 </a:t>
            </a:r>
            <a:r>
              <a:rPr lang="zh-CN" altLang="en-US" sz="1600" b="0">
                <a:solidFill>
                  <a:srgbClr val="008000"/>
                </a:solidFill>
                <a:latin typeface="宋体" pitchFamily="2" charset="-122"/>
              </a:rPr>
              <a:t>页   第 </a:t>
            </a:r>
            <a:fld id="{F501E99E-5FD4-4F8C-A9E8-8217654CBA49}" type="slidenum">
              <a:rPr lang="zh-CN" altLang="en-US" sz="1600" smtClean="0">
                <a:solidFill>
                  <a:srgbClr val="FF9900"/>
                </a:solidFill>
                <a:latin typeface="宋体" pitchFamily="2" charset="-122"/>
              </a:rPr>
              <a:pPr eaLnBrk="1" hangingPunct="1"/>
              <a:t>28</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grpSp>
        <p:nvGrpSpPr>
          <p:cNvPr id="2" name="Group 13"/>
          <p:cNvGrpSpPr>
            <a:grpSpLocks/>
          </p:cNvGrpSpPr>
          <p:nvPr/>
        </p:nvGrpSpPr>
        <p:grpSpPr bwMode="auto">
          <a:xfrm>
            <a:off x="304800" y="1700213"/>
            <a:ext cx="8839200" cy="1128712"/>
            <a:chOff x="144" y="576"/>
            <a:chExt cx="5568" cy="711"/>
          </a:xfrm>
        </p:grpSpPr>
        <p:sp>
          <p:nvSpPr>
            <p:cNvPr id="37903" name="Text Box 4"/>
            <p:cNvSpPr txBox="1">
              <a:spLocks noChangeArrowheads="1"/>
            </p:cNvSpPr>
            <p:nvPr/>
          </p:nvSpPr>
          <p:spPr bwMode="auto">
            <a:xfrm>
              <a:off x="384" y="576"/>
              <a:ext cx="37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buClr>
                  <a:srgbClr val="FF9900"/>
                </a:buClr>
                <a:buSzPct val="150000"/>
                <a:buFontTx/>
                <a:buChar char="•"/>
              </a:pPr>
              <a:r>
                <a:rPr kumimoji="1" lang="en-US" altLang="zh-CN" sz="2800"/>
                <a:t> </a:t>
              </a:r>
              <a:r>
                <a:rPr kumimoji="1" lang="zh-CN" altLang="en-US" sz="2800"/>
                <a:t>定义二维数组的一般方式：</a:t>
              </a:r>
              <a:endParaRPr kumimoji="1" lang="zh-CN" altLang="en-US" sz="2800" b="0"/>
            </a:p>
          </p:txBody>
        </p:sp>
        <p:sp>
          <p:nvSpPr>
            <p:cNvPr id="37904" name="Text Box 5"/>
            <p:cNvSpPr txBox="1">
              <a:spLocks noChangeArrowheads="1"/>
            </p:cNvSpPr>
            <p:nvPr/>
          </p:nvSpPr>
          <p:spPr bwMode="auto">
            <a:xfrm>
              <a:off x="144" y="960"/>
              <a:ext cx="55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kumimoji="1" lang="zh-CN" altLang="en-US" sz="2800">
                  <a:solidFill>
                    <a:srgbClr val="CC0000"/>
                  </a:solidFill>
                  <a:latin typeface="宋体" pitchFamily="2" charset="-122"/>
                </a:rPr>
                <a:t>类型说明符 数组名</a:t>
              </a:r>
              <a:r>
                <a:rPr kumimoji="1" lang="en-US" altLang="zh-CN" sz="2800">
                  <a:solidFill>
                    <a:srgbClr val="CC0000"/>
                  </a:solidFill>
                  <a:latin typeface="宋体" pitchFamily="2" charset="-122"/>
                </a:rPr>
                <a:t>[</a:t>
              </a:r>
              <a:r>
                <a:rPr kumimoji="1" lang="zh-CN" altLang="en-US" sz="2800">
                  <a:solidFill>
                    <a:srgbClr val="CC0000"/>
                  </a:solidFill>
                  <a:latin typeface="宋体" pitchFamily="2" charset="-122"/>
                </a:rPr>
                <a:t>常量表达式</a:t>
              </a:r>
              <a:r>
                <a:rPr kumimoji="1" lang="en-US" altLang="zh-CN" sz="2800">
                  <a:solidFill>
                    <a:srgbClr val="CC0000"/>
                  </a:solidFill>
                  <a:latin typeface="宋体" pitchFamily="2" charset="-122"/>
                </a:rPr>
                <a:t>1][</a:t>
              </a:r>
              <a:r>
                <a:rPr kumimoji="1" lang="zh-CN" altLang="en-US" sz="2800">
                  <a:solidFill>
                    <a:srgbClr val="CC0000"/>
                  </a:solidFill>
                  <a:latin typeface="宋体" pitchFamily="2" charset="-122"/>
                </a:rPr>
                <a:t>常量表达式</a:t>
              </a:r>
              <a:r>
                <a:rPr kumimoji="1" lang="en-US" altLang="zh-CN" sz="2800">
                  <a:solidFill>
                    <a:srgbClr val="CC0000"/>
                  </a:solidFill>
                  <a:latin typeface="宋体" pitchFamily="2" charset="-122"/>
                </a:rPr>
                <a:t>2]</a:t>
              </a:r>
              <a:r>
                <a:rPr kumimoji="1" lang="zh-CN" altLang="en-US" sz="2800">
                  <a:solidFill>
                    <a:srgbClr val="CC0000"/>
                  </a:solidFill>
                  <a:latin typeface="宋体" pitchFamily="2" charset="-122"/>
                </a:rPr>
                <a:t>；</a:t>
              </a:r>
            </a:p>
          </p:txBody>
        </p:sp>
      </p:grpSp>
      <p:sp>
        <p:nvSpPr>
          <p:cNvPr id="46086" name="Text Box 6"/>
          <p:cNvSpPr txBox="1">
            <a:spLocks noChangeArrowheads="1"/>
          </p:cNvSpPr>
          <p:nvPr/>
        </p:nvSpPr>
        <p:spPr bwMode="auto">
          <a:xfrm>
            <a:off x="323850" y="2997200"/>
            <a:ext cx="4191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lnSpc>
                <a:spcPct val="90000"/>
              </a:lnSpc>
              <a:spcBef>
                <a:spcPct val="50000"/>
              </a:spcBef>
            </a:pPr>
            <a:r>
              <a:rPr kumimoji="1" lang="en-US" altLang="zh-CN" sz="2400"/>
              <a:t> [</a:t>
            </a:r>
            <a:r>
              <a:rPr kumimoji="1" lang="zh-CN" altLang="en-US" sz="2400"/>
              <a:t>例如</a:t>
            </a:r>
            <a:r>
              <a:rPr kumimoji="1" lang="en-US" altLang="zh-CN" sz="2400"/>
              <a:t>]</a:t>
            </a:r>
            <a:r>
              <a:rPr kumimoji="1" lang="en-US" altLang="zh-CN" sz="2800">
                <a:solidFill>
                  <a:srgbClr val="FFFF00"/>
                </a:solidFill>
              </a:rPr>
              <a:t>    </a:t>
            </a:r>
            <a:r>
              <a:rPr kumimoji="1" lang="en-US" altLang="zh-CN" sz="2800"/>
              <a:t>int  a[3][3]</a:t>
            </a:r>
          </a:p>
        </p:txBody>
      </p:sp>
      <p:grpSp>
        <p:nvGrpSpPr>
          <p:cNvPr id="3" name="Group 7"/>
          <p:cNvGrpSpPr>
            <a:grpSpLocks/>
          </p:cNvGrpSpPr>
          <p:nvPr/>
        </p:nvGrpSpPr>
        <p:grpSpPr bwMode="auto">
          <a:xfrm>
            <a:off x="395288" y="3500438"/>
            <a:ext cx="8458200" cy="2411412"/>
            <a:chOff x="300" y="2592"/>
            <a:chExt cx="5328" cy="1519"/>
          </a:xfrm>
        </p:grpSpPr>
        <p:sp>
          <p:nvSpPr>
            <p:cNvPr id="37901" name="Text Box 8"/>
            <p:cNvSpPr txBox="1">
              <a:spLocks noChangeArrowheads="1"/>
            </p:cNvSpPr>
            <p:nvPr/>
          </p:nvSpPr>
          <p:spPr bwMode="auto">
            <a:xfrm>
              <a:off x="408" y="2592"/>
              <a:ext cx="158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buClr>
                  <a:srgbClr val="FF9900"/>
                </a:buClr>
                <a:buSzPct val="150000"/>
                <a:buFontTx/>
                <a:buChar char="•"/>
              </a:pPr>
              <a:r>
                <a:rPr kumimoji="1" lang="en-US" altLang="zh-CN" sz="3000">
                  <a:latin typeface="宋体" pitchFamily="2" charset="-122"/>
                </a:rPr>
                <a:t> </a:t>
              </a:r>
              <a:r>
                <a:rPr kumimoji="1" lang="zh-CN" altLang="en-US" sz="3000">
                  <a:latin typeface="宋体" pitchFamily="2" charset="-122"/>
                </a:rPr>
                <a:t>存储形式：</a:t>
              </a:r>
              <a:endParaRPr kumimoji="1" lang="zh-CN" altLang="en-US" sz="2400">
                <a:latin typeface="宋体" pitchFamily="2" charset="-122"/>
              </a:endParaRPr>
            </a:p>
          </p:txBody>
        </p:sp>
        <p:sp>
          <p:nvSpPr>
            <p:cNvPr id="28684" name="Text Box 9"/>
            <p:cNvSpPr txBox="1">
              <a:spLocks noChangeArrowheads="1"/>
            </p:cNvSpPr>
            <p:nvPr/>
          </p:nvSpPr>
          <p:spPr bwMode="auto">
            <a:xfrm>
              <a:off x="300" y="2880"/>
              <a:ext cx="5328" cy="1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3600">
                  <a:solidFill>
                    <a:schemeClr val="tx1"/>
                  </a:solidFill>
                  <a:latin typeface="Times New Roman" pitchFamily="18" charset="0"/>
                  <a:ea typeface="宋体" pitchFamily="2" charset="-122"/>
                </a:defRPr>
              </a:lvl1pPr>
              <a:lvl2pPr marL="742950" indent="-285750" eaLnBrk="0" hangingPunct="0">
                <a:defRPr sz="3600">
                  <a:solidFill>
                    <a:schemeClr val="tx1"/>
                  </a:solidFill>
                  <a:latin typeface="Times New Roman" pitchFamily="18" charset="0"/>
                  <a:ea typeface="宋体" pitchFamily="2" charset="-122"/>
                </a:defRPr>
              </a:lvl2pPr>
              <a:lvl3pPr marL="1143000" indent="-228600" eaLnBrk="0" hangingPunct="0">
                <a:defRPr sz="3600">
                  <a:solidFill>
                    <a:schemeClr val="tx1"/>
                  </a:solidFill>
                  <a:latin typeface="Times New Roman" pitchFamily="18" charset="0"/>
                  <a:ea typeface="宋体" pitchFamily="2" charset="-122"/>
                </a:defRPr>
              </a:lvl3pPr>
              <a:lvl4pPr marL="1600200" indent="-228600" eaLnBrk="0" hangingPunct="0">
                <a:defRPr sz="3600">
                  <a:solidFill>
                    <a:schemeClr val="tx1"/>
                  </a:solidFill>
                  <a:latin typeface="Times New Roman" pitchFamily="18" charset="0"/>
                  <a:ea typeface="宋体" pitchFamily="2" charset="-122"/>
                </a:defRPr>
              </a:lvl4pPr>
              <a:lvl5pPr marL="2057400" indent="-228600" eaLnBrk="0" hangingPunct="0">
                <a:defRPr sz="36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9pPr>
            </a:lstStyle>
            <a:p>
              <a:pPr eaLnBrk="1" hangingPunct="1">
                <a:spcBef>
                  <a:spcPct val="50000"/>
                </a:spcBef>
                <a:defRPr/>
              </a:pPr>
              <a:r>
                <a:rPr kumimoji="1" lang="en-US" altLang="zh-CN" sz="2800">
                  <a:latin typeface="宋体" pitchFamily="2" charset="-122"/>
                </a:rPr>
                <a:t>   </a:t>
              </a:r>
              <a:r>
                <a:rPr kumimoji="1" lang="zh-CN" altLang="en-US" sz="2600">
                  <a:latin typeface="宋体" pitchFamily="2" charset="-122"/>
                </a:rPr>
                <a:t>二维数组在内存中</a:t>
              </a:r>
              <a:r>
                <a:rPr kumimoji="1" lang="zh-CN" altLang="en-US" sz="2600" u="sng">
                  <a:solidFill>
                    <a:srgbClr val="CC0000"/>
                  </a:solidFill>
                  <a:latin typeface="宋体" pitchFamily="2" charset="-122"/>
                </a:rPr>
                <a:t>按行的顺序存放</a:t>
              </a:r>
              <a:r>
                <a:rPr kumimoji="1" lang="zh-CN" altLang="en-US" sz="2600">
                  <a:latin typeface="宋体" pitchFamily="2" charset="-122"/>
                </a:rPr>
                <a:t>，即先存放第一行的元素，再存放第二行的元素。</a:t>
              </a:r>
              <a:r>
                <a:rPr lang="zh-CN" altLang="en-US" sz="2600">
                  <a:solidFill>
                    <a:srgbClr val="000000"/>
                  </a:solidFill>
                  <a:effectLst>
                    <a:outerShdw blurRad="38100" dist="38100" dir="2700000" algn="tl">
                      <a:srgbClr val="FFFFFF"/>
                    </a:outerShdw>
                  </a:effectLst>
                </a:rPr>
                <a:t>根据数组的</a:t>
              </a:r>
              <a:r>
                <a:rPr lang="zh-CN" altLang="en-US" sz="2600">
                  <a:solidFill>
                    <a:srgbClr val="FF0000"/>
                  </a:solidFill>
                  <a:effectLst>
                    <a:outerShdw blurRad="38100" dist="38100" dir="2700000" algn="tl">
                      <a:srgbClr val="000000"/>
                    </a:outerShdw>
                  </a:effectLst>
                </a:rPr>
                <a:t>数据类型</a:t>
              </a:r>
              <a:r>
                <a:rPr lang="zh-CN" altLang="en-US" sz="2600">
                  <a:solidFill>
                    <a:srgbClr val="000066"/>
                  </a:solidFill>
                  <a:effectLst>
                    <a:outerShdw blurRad="38100" dist="38100" dir="2700000" algn="tl">
                      <a:srgbClr val="000000"/>
                    </a:outerShdw>
                  </a:effectLst>
                </a:rPr>
                <a:t>，</a:t>
              </a:r>
              <a:r>
                <a:rPr lang="zh-CN" altLang="en-US" sz="2600">
                  <a:solidFill>
                    <a:srgbClr val="000000"/>
                  </a:solidFill>
                  <a:effectLst>
                    <a:outerShdw blurRad="38100" dist="38100" dir="2700000" algn="tl">
                      <a:srgbClr val="FFFFFF"/>
                    </a:outerShdw>
                  </a:effectLst>
                </a:rPr>
                <a:t>为每一元素安排相同长度的存储单元。</a:t>
              </a:r>
              <a:endParaRPr kumimoji="1" lang="zh-CN" altLang="en-US" sz="2600">
                <a:solidFill>
                  <a:srgbClr val="000000"/>
                </a:solidFill>
                <a:latin typeface="宋体" pitchFamily="2" charset="-122"/>
              </a:endParaRPr>
            </a:p>
            <a:p>
              <a:pPr eaLnBrk="1" hangingPunct="1">
                <a:spcBef>
                  <a:spcPct val="50000"/>
                </a:spcBef>
                <a:defRPr/>
              </a:pPr>
              <a:r>
                <a:rPr kumimoji="1" lang="en-US" altLang="zh-CN" sz="2600">
                  <a:latin typeface="宋体" pitchFamily="2" charset="-122"/>
                </a:rPr>
                <a:t>[</a:t>
              </a:r>
              <a:r>
                <a:rPr kumimoji="1" lang="zh-CN" altLang="en-US" sz="2600">
                  <a:latin typeface="宋体" pitchFamily="2" charset="-122"/>
                </a:rPr>
                <a:t>例如</a:t>
              </a:r>
              <a:r>
                <a:rPr kumimoji="1" lang="en-US" altLang="zh-CN" sz="2600">
                  <a:latin typeface="宋体" pitchFamily="2" charset="-122"/>
                </a:rPr>
                <a:t>] float a[3][4];</a:t>
              </a:r>
              <a:r>
                <a:rPr kumimoji="1" lang="en-US" altLang="zh-CN" sz="2800">
                  <a:latin typeface="宋体" pitchFamily="2" charset="-122"/>
                </a:rPr>
                <a:t> </a:t>
              </a:r>
            </a:p>
          </p:txBody>
        </p:sp>
      </p:grpSp>
      <p:pic>
        <p:nvPicPr>
          <p:cNvPr id="46090" name="Picture 10" descr="060302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3813" y="5842000"/>
            <a:ext cx="65801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1" name="Text Box 11"/>
          <p:cNvSpPr txBox="1">
            <a:spLocks noChangeArrowheads="1"/>
          </p:cNvSpPr>
          <p:nvPr/>
        </p:nvSpPr>
        <p:spPr bwMode="auto">
          <a:xfrm>
            <a:off x="468313" y="0"/>
            <a:ext cx="807720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kumimoji="1" lang="en-US" altLang="zh-CN" sz="3000">
                <a:latin typeface="宋体" pitchFamily="2" charset="-122"/>
              </a:rPr>
              <a:t>7.3  </a:t>
            </a:r>
            <a:r>
              <a:rPr kumimoji="1" lang="zh-CN" altLang="en-US" sz="3000">
                <a:latin typeface="宋体" pitchFamily="2" charset="-122"/>
              </a:rPr>
              <a:t>二维数组</a:t>
            </a:r>
          </a:p>
          <a:p>
            <a:r>
              <a:rPr kumimoji="1" lang="en-US" altLang="zh-CN" sz="2800"/>
              <a:t>7</a:t>
            </a:r>
            <a:r>
              <a:rPr kumimoji="1" lang="en-US" altLang="en-US" sz="2800"/>
              <a:t>.</a:t>
            </a:r>
            <a:r>
              <a:rPr kumimoji="1" lang="en-US" altLang="zh-CN" sz="2800"/>
              <a:t>3</a:t>
            </a:r>
            <a:r>
              <a:rPr kumimoji="1" lang="en-US" altLang="en-US" sz="2800"/>
              <a:t>.1  二维数组的定义</a:t>
            </a:r>
            <a:endParaRPr kumimoji="1" lang="zh-CN" altLang="en-US" b="0">
              <a:ea typeface="隶书" pitchFamily="49" charset="-122"/>
            </a:endParaRPr>
          </a:p>
        </p:txBody>
      </p:sp>
      <p:graphicFrame>
        <p:nvGraphicFramePr>
          <p:cNvPr id="46092" name="Object 12"/>
          <p:cNvGraphicFramePr>
            <a:graphicFrameLocks noChangeAspect="1"/>
          </p:cNvGraphicFramePr>
          <p:nvPr/>
        </p:nvGraphicFramePr>
        <p:xfrm>
          <a:off x="4716463" y="2852738"/>
          <a:ext cx="3373437" cy="1192212"/>
        </p:xfrm>
        <a:graphic>
          <a:graphicData uri="http://schemas.openxmlformats.org/presentationml/2006/ole">
            <mc:AlternateContent xmlns:mc="http://schemas.openxmlformats.org/markup-compatibility/2006">
              <mc:Choice xmlns:v="urn:schemas-microsoft-com:vml" Requires="v">
                <p:oleObj spid="_x0000_s37945" name="Equation" r:id="rId5" imgW="1155700" imgH="711200" progId="Equation.3">
                  <p:embed/>
                </p:oleObj>
              </mc:Choice>
              <mc:Fallback>
                <p:oleObj name="Equation" r:id="rId5" imgW="1155700" imgH="7112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2852738"/>
                        <a:ext cx="3373437" cy="11922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4" name="AutoShape 14"/>
          <p:cNvSpPr>
            <a:spLocks noChangeArrowheads="1"/>
          </p:cNvSpPr>
          <p:nvPr/>
        </p:nvSpPr>
        <p:spPr bwMode="auto">
          <a:xfrm>
            <a:off x="5435600" y="1844675"/>
            <a:ext cx="936625" cy="360363"/>
          </a:xfrm>
          <a:prstGeom prst="wedgeRectCallout">
            <a:avLst>
              <a:gd name="adj1" fmla="val -76949"/>
              <a:gd name="adj2" fmla="val 116079"/>
            </a:avLst>
          </a:prstGeom>
          <a:solidFill>
            <a:srgbClr val="CCFFFF"/>
          </a:solidFill>
          <a:ln w="9525">
            <a:solidFill>
              <a:schemeClr val="tx1"/>
            </a:solidFill>
            <a:miter lim="800000"/>
            <a:headEnd/>
            <a:tailEnd/>
          </a:ln>
        </p:spPr>
        <p:txBody>
          <a:bodyPr/>
          <a:lstStyle/>
          <a:p>
            <a:pPr algn="ctr"/>
            <a:r>
              <a:rPr kumimoji="1" lang="zh-CN" altLang="en-US" sz="2000"/>
              <a:t>行数</a:t>
            </a:r>
          </a:p>
        </p:txBody>
      </p:sp>
      <p:sp>
        <p:nvSpPr>
          <p:cNvPr id="46095" name="AutoShape 15"/>
          <p:cNvSpPr>
            <a:spLocks noChangeArrowheads="1"/>
          </p:cNvSpPr>
          <p:nvPr/>
        </p:nvSpPr>
        <p:spPr bwMode="auto">
          <a:xfrm>
            <a:off x="7199313" y="1916113"/>
            <a:ext cx="973137" cy="360362"/>
          </a:xfrm>
          <a:prstGeom prst="wedgeRectCallout">
            <a:avLst>
              <a:gd name="adj1" fmla="val -64194"/>
              <a:gd name="adj2" fmla="val 89648"/>
            </a:avLst>
          </a:prstGeom>
          <a:solidFill>
            <a:srgbClr val="FFFFCC"/>
          </a:solidFill>
          <a:ln w="9525">
            <a:solidFill>
              <a:schemeClr val="tx1"/>
            </a:solidFill>
            <a:miter lim="800000"/>
            <a:headEnd/>
            <a:tailEnd/>
          </a:ln>
        </p:spPr>
        <p:txBody>
          <a:bodyPr/>
          <a:lstStyle/>
          <a:p>
            <a:pPr algn="ctr"/>
            <a:r>
              <a:rPr kumimoji="1" lang="zh-CN" altLang="en-US" sz="2000"/>
              <a:t>列数</a:t>
            </a:r>
          </a:p>
        </p:txBody>
      </p:sp>
      <p:sp>
        <p:nvSpPr>
          <p:cNvPr id="47107" name="Text Box 3"/>
          <p:cNvSpPr txBox="1">
            <a:spLocks noChangeArrowheads="1"/>
          </p:cNvSpPr>
          <p:nvPr/>
        </p:nvSpPr>
        <p:spPr bwMode="auto">
          <a:xfrm>
            <a:off x="539750" y="950913"/>
            <a:ext cx="8353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lvl="1" eaLnBrk="1" hangingPunct="1"/>
            <a:r>
              <a:rPr lang="zh-CN" altLang="en-US" sz="2400"/>
              <a:t>二维数组用两个下标确定各元素在数组中的顺序</a:t>
            </a:r>
            <a:r>
              <a:rPr lang="en-US" altLang="zh-CN" sz="2400"/>
              <a:t>,</a:t>
            </a:r>
            <a:r>
              <a:rPr lang="zh-CN" altLang="en-US" sz="2400"/>
              <a:t>可用排</a:t>
            </a:r>
          </a:p>
          <a:p>
            <a:pPr lvl="1" eaLnBrk="1" hangingPunct="1"/>
            <a:r>
              <a:rPr lang="zh-CN" altLang="en-US" sz="2400"/>
              <a:t>列成</a:t>
            </a:r>
            <a:r>
              <a:rPr lang="en-US" altLang="zh-CN" sz="2400">
                <a:solidFill>
                  <a:srgbClr val="CC0000"/>
                </a:solidFill>
              </a:rPr>
              <a:t>i</a:t>
            </a:r>
            <a:r>
              <a:rPr lang="zh-CN" altLang="en-US" sz="2400">
                <a:solidFill>
                  <a:srgbClr val="CC0000"/>
                </a:solidFill>
              </a:rPr>
              <a:t>行</a:t>
            </a:r>
            <a:r>
              <a:rPr lang="zh-CN" altLang="en-US" sz="2400"/>
              <a:t>，</a:t>
            </a:r>
            <a:r>
              <a:rPr lang="en-US" altLang="zh-CN" sz="2400">
                <a:solidFill>
                  <a:srgbClr val="CC0000"/>
                </a:solidFill>
              </a:rPr>
              <a:t>j</a:t>
            </a:r>
            <a:r>
              <a:rPr lang="zh-CN" altLang="en-US" sz="2400">
                <a:solidFill>
                  <a:srgbClr val="CC0000"/>
                </a:solidFill>
              </a:rPr>
              <a:t>列</a:t>
            </a:r>
            <a:r>
              <a:rPr lang="zh-CN" altLang="en-US" sz="2400"/>
              <a:t>的元素组来表示。</a:t>
            </a:r>
            <a:endParaRPr lang="en-US" altLang="zh-CN" sz="2400"/>
          </a:p>
        </p:txBody>
      </p:sp>
      <p:sp>
        <p:nvSpPr>
          <p:cNvPr id="44048" name="AutoShape 16"/>
          <p:cNvSpPr>
            <a:spLocks noChangeArrowheads="1"/>
          </p:cNvSpPr>
          <p:nvPr/>
        </p:nvSpPr>
        <p:spPr bwMode="auto">
          <a:xfrm>
            <a:off x="5435600" y="1268413"/>
            <a:ext cx="3494088" cy="561975"/>
          </a:xfrm>
          <a:prstGeom prst="wedgeEllipseCallout">
            <a:avLst>
              <a:gd name="adj1" fmla="val -32509"/>
              <a:gd name="adj2" fmla="val 138134"/>
            </a:avLst>
          </a:prstGeom>
          <a:solidFill>
            <a:srgbClr val="FFFFCD"/>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defRPr/>
            </a:pPr>
            <a:r>
              <a:rPr kumimoji="1" lang="zh-CN" altLang="en-US" sz="2000">
                <a:solidFill>
                  <a:srgbClr val="CC3300"/>
                </a:solidFill>
                <a:effectLst>
                  <a:outerShdw blurRad="38100" dist="38100" dir="2700000" algn="tl">
                    <a:srgbClr val="000000"/>
                  </a:outerShdw>
                </a:effectLst>
              </a:rPr>
              <a:t>元素个数</a:t>
            </a:r>
            <a:r>
              <a:rPr kumimoji="1" lang="en-US" altLang="zh-CN" sz="2000">
                <a:solidFill>
                  <a:srgbClr val="CC3300"/>
                </a:solidFill>
                <a:effectLst>
                  <a:outerShdw blurRad="38100" dist="38100" dir="2700000" algn="tl">
                    <a:srgbClr val="000000"/>
                  </a:outerShdw>
                </a:effectLst>
              </a:rPr>
              <a:t>=</a:t>
            </a:r>
            <a:r>
              <a:rPr kumimoji="1" lang="zh-CN" altLang="en-US" sz="2000">
                <a:solidFill>
                  <a:srgbClr val="CC3300"/>
                </a:solidFill>
                <a:effectLst>
                  <a:outerShdw blurRad="38100" dist="38100" dir="2700000" algn="tl">
                    <a:srgbClr val="000000"/>
                  </a:outerShdw>
                </a:effectLst>
              </a:rPr>
              <a:t>行数*列数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91"/>
                                        </p:tgtEl>
                                        <p:attrNameLst>
                                          <p:attrName>style.visibility</p:attrName>
                                        </p:attrNameLst>
                                      </p:cBhvr>
                                      <p:to>
                                        <p:strVal val="visible"/>
                                      </p:to>
                                    </p:set>
                                    <p:animEffect transition="in" filter="wipe(left)">
                                      <p:cBhvr>
                                        <p:cTn id="7" dur="500"/>
                                        <p:tgtEl>
                                          <p:spTgt spid="460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07"/>
                                        </p:tgtEl>
                                        <p:attrNameLst>
                                          <p:attrName>style.visibility</p:attrName>
                                        </p:attrNameLst>
                                      </p:cBhvr>
                                      <p:to>
                                        <p:strVal val="visible"/>
                                      </p:to>
                                    </p:set>
                                    <p:animEffect transition="in" filter="wipe(left)">
                                      <p:cBhvr>
                                        <p:cTn id="12" dur="500"/>
                                        <p:tgtEl>
                                          <p:spTgt spid="471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6094"/>
                                        </p:tgtEl>
                                        <p:attrNameLst>
                                          <p:attrName>style.visibility</p:attrName>
                                        </p:attrNameLst>
                                      </p:cBhvr>
                                      <p:to>
                                        <p:strVal val="visible"/>
                                      </p:to>
                                    </p:set>
                                    <p:animEffect transition="in" filter="wipe(down)">
                                      <p:cBhvr>
                                        <p:cTn id="22" dur="500"/>
                                        <p:tgtEl>
                                          <p:spTgt spid="46094"/>
                                        </p:tgtEl>
                                      </p:cBhvr>
                                    </p:animEffect>
                                  </p:childTnLst>
                                  <p:subTnLst>
                                    <p:set>
                                      <p:cBhvr override="childStyle">
                                        <p:cTn dur="1" fill="hold" display="0" masterRel="nextClick" afterEffect="1"/>
                                        <p:tgtEl>
                                          <p:spTgt spid="46094"/>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6095"/>
                                        </p:tgtEl>
                                        <p:attrNameLst>
                                          <p:attrName>style.visibility</p:attrName>
                                        </p:attrNameLst>
                                      </p:cBhvr>
                                      <p:to>
                                        <p:strVal val="visible"/>
                                      </p:to>
                                    </p:set>
                                    <p:animEffect transition="in" filter="wipe(down)">
                                      <p:cBhvr>
                                        <p:cTn id="27" dur="500"/>
                                        <p:tgtEl>
                                          <p:spTgt spid="46095"/>
                                        </p:tgtEl>
                                      </p:cBhvr>
                                    </p:animEffect>
                                  </p:childTnLst>
                                  <p:subTnLst>
                                    <p:set>
                                      <p:cBhvr override="childStyle">
                                        <p:cTn dur="1" fill="hold" display="0" masterRel="nextClick" afterEffect="1"/>
                                        <p:tgtEl>
                                          <p:spTgt spid="46095"/>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4048"/>
                                        </p:tgtEl>
                                        <p:attrNameLst>
                                          <p:attrName>style.visibility</p:attrName>
                                        </p:attrNameLst>
                                      </p:cBhvr>
                                      <p:to>
                                        <p:strVal val="visible"/>
                                      </p:to>
                                    </p:set>
                                    <p:animEffect transition="in" filter="box(out)">
                                      <p:cBhvr>
                                        <p:cTn id="32" dur="500"/>
                                        <p:tgtEl>
                                          <p:spTgt spid="44048"/>
                                        </p:tgtEl>
                                      </p:cBhvr>
                                    </p:animEffect>
                                  </p:childTnLst>
                                  <p:subTnLst>
                                    <p:set>
                                      <p:cBhvr override="childStyle">
                                        <p:cTn dur="1" fill="hold" display="0" masterRel="nextClick" afterEffect="1"/>
                                        <p:tgtEl>
                                          <p:spTgt spid="44048"/>
                                        </p:tgtEl>
                                        <p:attrNameLst>
                                          <p:attrName>style.visibility</p:attrName>
                                        </p:attrNameLst>
                                      </p:cBhvr>
                                      <p:to>
                                        <p:strVal val="hidden"/>
                                      </p:to>
                                    </p:se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6086"/>
                                        </p:tgtEl>
                                        <p:attrNameLst>
                                          <p:attrName>style.visibility</p:attrName>
                                        </p:attrNameLst>
                                      </p:cBhvr>
                                      <p:to>
                                        <p:strVal val="visible"/>
                                      </p:to>
                                    </p:set>
                                    <p:animEffect transition="in" filter="wipe(left)">
                                      <p:cBhvr>
                                        <p:cTn id="37" dur="500"/>
                                        <p:tgtEl>
                                          <p:spTgt spid="4608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6092"/>
                                        </p:tgtEl>
                                        <p:attrNameLst>
                                          <p:attrName>style.visibility</p:attrName>
                                        </p:attrNameLst>
                                      </p:cBhvr>
                                      <p:to>
                                        <p:strVal val="visible"/>
                                      </p:to>
                                    </p:set>
                                    <p:animEffect transition="in" filter="wipe(left)">
                                      <p:cBhvr>
                                        <p:cTn id="42" dur="500"/>
                                        <p:tgtEl>
                                          <p:spTgt spid="4609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left)">
                                      <p:cBhvr>
                                        <p:cTn id="47" dur="500"/>
                                        <p:tgtEl>
                                          <p:spTgt spid="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6090"/>
                                        </p:tgtEl>
                                        <p:attrNameLst>
                                          <p:attrName>style.visibility</p:attrName>
                                        </p:attrNameLst>
                                      </p:cBhvr>
                                      <p:to>
                                        <p:strVal val="visible"/>
                                      </p:to>
                                    </p:set>
                                    <p:animEffect transition="in" filter="wipe(left)">
                                      <p:cBhvr>
                                        <p:cTn id="52" dur="500"/>
                                        <p:tgtEl>
                                          <p:spTgt spid="46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6" grpId="0" autoUpdateAnimBg="0"/>
      <p:bldP spid="46091" grpId="0" autoUpdateAnimBg="0"/>
      <p:bldP spid="46094" grpId="0" animBg="1"/>
      <p:bldP spid="46095" grpId="0" animBg="1"/>
      <p:bldP spid="47107" grpId="0" autoUpdateAnimBg="0"/>
      <p:bldP spid="44048"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38914" name="灯片编号占位符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共</a:t>
            </a:r>
            <a:r>
              <a:rPr lang="zh-CN" altLang="en-US" sz="1600" b="0">
                <a:solidFill>
                  <a:srgbClr val="FF9900"/>
                </a:solidFill>
                <a:latin typeface="宋体" pitchFamily="2" charset="-122"/>
              </a:rPr>
              <a:t> </a:t>
            </a:r>
            <a:r>
              <a:rPr lang="en-US" altLang="zh-CN" sz="1600" b="0">
                <a:solidFill>
                  <a:srgbClr val="FF9900"/>
                </a:solidFill>
                <a:latin typeface="宋体" pitchFamily="2" charset="-122"/>
              </a:rPr>
              <a:t>53 </a:t>
            </a:r>
            <a:r>
              <a:rPr lang="zh-CN" altLang="en-US" sz="1600" b="0">
                <a:solidFill>
                  <a:srgbClr val="008000"/>
                </a:solidFill>
                <a:latin typeface="宋体" pitchFamily="2" charset="-122"/>
              </a:rPr>
              <a:t>页   第 </a:t>
            </a:r>
            <a:fld id="{AF7C4DBA-256A-4830-B84A-0533A9B5A486}" type="slidenum">
              <a:rPr lang="zh-CN" altLang="en-US" sz="1600" smtClean="0">
                <a:solidFill>
                  <a:srgbClr val="FF9900"/>
                </a:solidFill>
                <a:latin typeface="宋体" pitchFamily="2" charset="-122"/>
              </a:rPr>
              <a:pPr eaLnBrk="1" hangingPunct="1"/>
              <a:t>29</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47106" name="Text Box 2"/>
          <p:cNvSpPr txBox="1">
            <a:spLocks noChangeArrowheads="1"/>
          </p:cNvSpPr>
          <p:nvPr/>
        </p:nvSpPr>
        <p:spPr bwMode="auto">
          <a:xfrm>
            <a:off x="395288" y="115888"/>
            <a:ext cx="1905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kumimoji="1" lang="zh-CN" altLang="en-US">
                <a:solidFill>
                  <a:srgbClr val="FF9900"/>
                </a:solidFill>
              </a:rPr>
              <a:t>说明：</a:t>
            </a:r>
            <a:endParaRPr kumimoji="1" lang="zh-CN" altLang="en-US" sz="2400" b="0"/>
          </a:p>
        </p:txBody>
      </p:sp>
      <p:sp>
        <p:nvSpPr>
          <p:cNvPr id="47107" name="Text Box 3"/>
          <p:cNvSpPr txBox="1">
            <a:spLocks noChangeArrowheads="1"/>
          </p:cNvSpPr>
          <p:nvPr/>
        </p:nvSpPr>
        <p:spPr bwMode="auto">
          <a:xfrm>
            <a:off x="684213" y="765175"/>
            <a:ext cx="79200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kumimoji="1" lang="zh-CN" altLang="en-US" sz="2800"/>
              <a:t>二维数组除了维数比一维数组多一维外， 其它性质与一维数组全部类似。 </a:t>
            </a:r>
          </a:p>
        </p:txBody>
      </p:sp>
      <p:sp>
        <p:nvSpPr>
          <p:cNvPr id="47108" name="Text Box 4"/>
          <p:cNvSpPr txBox="1">
            <a:spLocks noChangeArrowheads="1"/>
          </p:cNvSpPr>
          <p:nvPr/>
        </p:nvSpPr>
        <p:spPr bwMode="auto">
          <a:xfrm>
            <a:off x="539750" y="1844675"/>
            <a:ext cx="510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kumimoji="1" lang="zh-CN" altLang="en-US" sz="2800"/>
              <a:t>下面写法是否正确？</a:t>
            </a:r>
            <a:r>
              <a:rPr kumimoji="1" lang="zh-CN" altLang="en-US" sz="2800" b="0"/>
              <a:t> </a:t>
            </a:r>
          </a:p>
        </p:txBody>
      </p:sp>
      <p:sp>
        <p:nvSpPr>
          <p:cNvPr id="47109" name="Text Box 5"/>
          <p:cNvSpPr txBox="1">
            <a:spLocks noChangeArrowheads="1"/>
          </p:cNvSpPr>
          <p:nvPr/>
        </p:nvSpPr>
        <p:spPr bwMode="auto">
          <a:xfrm>
            <a:off x="684213" y="2492375"/>
            <a:ext cx="3276600" cy="549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kumimoji="1" lang="en-US" altLang="zh-CN" sz="3000" b="0"/>
              <a:t>①  int a[0][3];</a:t>
            </a:r>
            <a:r>
              <a:rPr kumimoji="1" lang="en-US" altLang="zh-CN" sz="2400" b="0"/>
              <a:t> </a:t>
            </a:r>
          </a:p>
        </p:txBody>
      </p:sp>
      <p:sp>
        <p:nvSpPr>
          <p:cNvPr id="47110" name="Line 6"/>
          <p:cNvSpPr>
            <a:spLocks noChangeShapeType="1"/>
          </p:cNvSpPr>
          <p:nvPr/>
        </p:nvSpPr>
        <p:spPr bwMode="auto">
          <a:xfrm flipH="1">
            <a:off x="1187450" y="2636838"/>
            <a:ext cx="1600200" cy="45720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1" name="Line 7"/>
          <p:cNvSpPr>
            <a:spLocks noChangeShapeType="1"/>
          </p:cNvSpPr>
          <p:nvPr/>
        </p:nvSpPr>
        <p:spPr bwMode="auto">
          <a:xfrm>
            <a:off x="1547813" y="2636838"/>
            <a:ext cx="1676400" cy="45720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2" name="Text Box 8"/>
          <p:cNvSpPr txBox="1">
            <a:spLocks noChangeArrowheads="1"/>
          </p:cNvSpPr>
          <p:nvPr/>
        </p:nvSpPr>
        <p:spPr bwMode="auto">
          <a:xfrm>
            <a:off x="684213" y="3141663"/>
            <a:ext cx="7924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kumimoji="1" lang="en-US" altLang="zh-CN" sz="2800" b="0"/>
              <a:t>        </a:t>
            </a:r>
            <a:r>
              <a:rPr kumimoji="1" lang="zh-CN" altLang="en-US" sz="2800"/>
              <a:t>用于定义数组长度的常量表达式的值必须是大于</a:t>
            </a:r>
            <a:r>
              <a:rPr kumimoji="1" lang="en-US" altLang="zh-CN" sz="2800"/>
              <a:t>0</a:t>
            </a:r>
            <a:r>
              <a:rPr kumimoji="1" lang="zh-CN" altLang="en-US" sz="2800"/>
              <a:t>的正整数。</a:t>
            </a:r>
            <a:r>
              <a:rPr kumimoji="1" lang="zh-CN" altLang="en-US" sz="2800" b="0"/>
              <a:t> </a:t>
            </a:r>
          </a:p>
        </p:txBody>
      </p:sp>
      <p:sp>
        <p:nvSpPr>
          <p:cNvPr id="47113" name="Text Box 9"/>
          <p:cNvSpPr txBox="1">
            <a:spLocks noChangeArrowheads="1"/>
          </p:cNvSpPr>
          <p:nvPr/>
        </p:nvSpPr>
        <p:spPr bwMode="auto">
          <a:xfrm>
            <a:off x="684213" y="4221163"/>
            <a:ext cx="3352800" cy="1143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kumimoji="1" lang="en-US" altLang="zh-CN" sz="3000" b="0"/>
              <a:t>② int  i=3 , j=4 ;</a:t>
            </a:r>
            <a:r>
              <a:rPr kumimoji="1" lang="en-US" altLang="zh-CN" sz="2400" b="0"/>
              <a:t> </a:t>
            </a:r>
          </a:p>
          <a:p>
            <a:pPr eaLnBrk="1" hangingPunct="1">
              <a:lnSpc>
                <a:spcPct val="80000"/>
              </a:lnSpc>
              <a:spcBef>
                <a:spcPct val="50000"/>
              </a:spcBef>
            </a:pPr>
            <a:r>
              <a:rPr kumimoji="1" lang="en-US" altLang="zh-CN" sz="2400" b="0"/>
              <a:t>       </a:t>
            </a:r>
            <a:r>
              <a:rPr kumimoji="1" lang="en-US" altLang="zh-CN" sz="3000" b="0"/>
              <a:t>int  a[i][j] ;</a:t>
            </a:r>
          </a:p>
        </p:txBody>
      </p:sp>
      <p:sp>
        <p:nvSpPr>
          <p:cNvPr id="47114" name="Line 10"/>
          <p:cNvSpPr>
            <a:spLocks noChangeShapeType="1"/>
          </p:cNvSpPr>
          <p:nvPr/>
        </p:nvSpPr>
        <p:spPr bwMode="auto">
          <a:xfrm flipH="1">
            <a:off x="1403350" y="4941888"/>
            <a:ext cx="1600200" cy="45720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5" name="Line 11"/>
          <p:cNvSpPr>
            <a:spLocks noChangeShapeType="1"/>
          </p:cNvSpPr>
          <p:nvPr/>
        </p:nvSpPr>
        <p:spPr bwMode="auto">
          <a:xfrm>
            <a:off x="1331913" y="4941888"/>
            <a:ext cx="1676400" cy="45720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6" name="Text Box 12"/>
          <p:cNvSpPr txBox="1">
            <a:spLocks noChangeArrowheads="1"/>
          </p:cNvSpPr>
          <p:nvPr/>
        </p:nvSpPr>
        <p:spPr bwMode="auto">
          <a:xfrm>
            <a:off x="611188" y="5445125"/>
            <a:ext cx="82819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kumimoji="1" lang="en-US" altLang="zh-CN" sz="2800" b="0"/>
              <a:t>       </a:t>
            </a:r>
            <a:r>
              <a:rPr kumimoji="1" lang="zh-CN" altLang="en-US" sz="2800"/>
              <a:t>定义数组元素的个数必须使用常量表达式，而不能使用变量。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wipe(left)">
                                      <p:cBhvr>
                                        <p:cTn id="7" dur="500"/>
                                        <p:tgtEl>
                                          <p:spTgt spid="47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07"/>
                                        </p:tgtEl>
                                        <p:attrNameLst>
                                          <p:attrName>style.visibility</p:attrName>
                                        </p:attrNameLst>
                                      </p:cBhvr>
                                      <p:to>
                                        <p:strVal val="visible"/>
                                      </p:to>
                                    </p:set>
                                    <p:animEffect transition="in" filter="wipe(left)">
                                      <p:cBhvr>
                                        <p:cTn id="12" dur="500"/>
                                        <p:tgtEl>
                                          <p:spTgt spid="471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08"/>
                                        </p:tgtEl>
                                        <p:attrNameLst>
                                          <p:attrName>style.visibility</p:attrName>
                                        </p:attrNameLst>
                                      </p:cBhvr>
                                      <p:to>
                                        <p:strVal val="visible"/>
                                      </p:to>
                                    </p:set>
                                    <p:animEffect transition="in" filter="wipe(left)">
                                      <p:cBhvr>
                                        <p:cTn id="17" dur="500"/>
                                        <p:tgtEl>
                                          <p:spTgt spid="471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7109"/>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47110"/>
                                        </p:tgtEl>
                                        <p:attrNameLst>
                                          <p:attrName>style.visibility</p:attrName>
                                        </p:attrNameLst>
                                      </p:cBhvr>
                                      <p:to>
                                        <p:strVal val="visible"/>
                                      </p:to>
                                    </p:set>
                                    <p:anim calcmode="lin" valueType="num">
                                      <p:cBhvr additive="base">
                                        <p:cTn id="26" dur="500" fill="hold"/>
                                        <p:tgtEl>
                                          <p:spTgt spid="47110"/>
                                        </p:tgtEl>
                                        <p:attrNameLst>
                                          <p:attrName>ppt_x</p:attrName>
                                        </p:attrNameLst>
                                      </p:cBhvr>
                                      <p:tavLst>
                                        <p:tav tm="0">
                                          <p:val>
                                            <p:strVal val="0-#ppt_w/2"/>
                                          </p:val>
                                        </p:tav>
                                        <p:tav tm="100000">
                                          <p:val>
                                            <p:strVal val="#ppt_x"/>
                                          </p:val>
                                        </p:tav>
                                      </p:tavLst>
                                    </p:anim>
                                    <p:anim calcmode="lin" valueType="num">
                                      <p:cBhvr additive="base">
                                        <p:cTn id="27" dur="500" fill="hold"/>
                                        <p:tgtEl>
                                          <p:spTgt spid="47110"/>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47111"/>
                                        </p:tgtEl>
                                        <p:attrNameLst>
                                          <p:attrName>style.visibility</p:attrName>
                                        </p:attrNameLst>
                                      </p:cBhvr>
                                      <p:to>
                                        <p:strVal val="visible"/>
                                      </p:to>
                                    </p:set>
                                    <p:anim calcmode="lin" valueType="num">
                                      <p:cBhvr additive="base">
                                        <p:cTn id="32" dur="500" fill="hold"/>
                                        <p:tgtEl>
                                          <p:spTgt spid="47111"/>
                                        </p:tgtEl>
                                        <p:attrNameLst>
                                          <p:attrName>ppt_x</p:attrName>
                                        </p:attrNameLst>
                                      </p:cBhvr>
                                      <p:tavLst>
                                        <p:tav tm="0">
                                          <p:val>
                                            <p:strVal val="0-#ppt_w/2"/>
                                          </p:val>
                                        </p:tav>
                                        <p:tav tm="100000">
                                          <p:val>
                                            <p:strVal val="#ppt_x"/>
                                          </p:val>
                                        </p:tav>
                                      </p:tavLst>
                                    </p:anim>
                                    <p:anim calcmode="lin" valueType="num">
                                      <p:cBhvr additive="base">
                                        <p:cTn id="33" dur="500" fill="hold"/>
                                        <p:tgtEl>
                                          <p:spTgt spid="47111"/>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7112"/>
                                        </p:tgtEl>
                                        <p:attrNameLst>
                                          <p:attrName>style.visibility</p:attrName>
                                        </p:attrNameLst>
                                      </p:cBhvr>
                                      <p:to>
                                        <p:strVal val="visible"/>
                                      </p:to>
                                    </p:set>
                                    <p:animEffect transition="in" filter="wipe(left)">
                                      <p:cBhvr>
                                        <p:cTn id="38" dur="500"/>
                                        <p:tgtEl>
                                          <p:spTgt spid="4711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11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47114"/>
                                        </p:tgtEl>
                                        <p:attrNameLst>
                                          <p:attrName>style.visibility</p:attrName>
                                        </p:attrNameLst>
                                      </p:cBhvr>
                                      <p:to>
                                        <p:strVal val="visible"/>
                                      </p:to>
                                    </p:set>
                                    <p:anim calcmode="lin" valueType="num">
                                      <p:cBhvr additive="base">
                                        <p:cTn id="47" dur="500" fill="hold"/>
                                        <p:tgtEl>
                                          <p:spTgt spid="47114"/>
                                        </p:tgtEl>
                                        <p:attrNameLst>
                                          <p:attrName>ppt_x</p:attrName>
                                        </p:attrNameLst>
                                      </p:cBhvr>
                                      <p:tavLst>
                                        <p:tav tm="0">
                                          <p:val>
                                            <p:strVal val="0-#ppt_w/2"/>
                                          </p:val>
                                        </p:tav>
                                        <p:tav tm="100000">
                                          <p:val>
                                            <p:strVal val="#ppt_x"/>
                                          </p:val>
                                        </p:tav>
                                      </p:tavLst>
                                    </p:anim>
                                    <p:anim calcmode="lin" valueType="num">
                                      <p:cBhvr additive="base">
                                        <p:cTn id="48" dur="500" fill="hold"/>
                                        <p:tgtEl>
                                          <p:spTgt spid="47114"/>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47115"/>
                                        </p:tgtEl>
                                        <p:attrNameLst>
                                          <p:attrName>style.visibility</p:attrName>
                                        </p:attrNameLst>
                                      </p:cBhvr>
                                      <p:to>
                                        <p:strVal val="visible"/>
                                      </p:to>
                                    </p:set>
                                    <p:anim calcmode="lin" valueType="num">
                                      <p:cBhvr additive="base">
                                        <p:cTn id="53" dur="500" fill="hold"/>
                                        <p:tgtEl>
                                          <p:spTgt spid="47115"/>
                                        </p:tgtEl>
                                        <p:attrNameLst>
                                          <p:attrName>ppt_x</p:attrName>
                                        </p:attrNameLst>
                                      </p:cBhvr>
                                      <p:tavLst>
                                        <p:tav tm="0">
                                          <p:val>
                                            <p:strVal val="0-#ppt_w/2"/>
                                          </p:val>
                                        </p:tav>
                                        <p:tav tm="100000">
                                          <p:val>
                                            <p:strVal val="#ppt_x"/>
                                          </p:val>
                                        </p:tav>
                                      </p:tavLst>
                                    </p:anim>
                                    <p:anim calcmode="lin" valueType="num">
                                      <p:cBhvr additive="base">
                                        <p:cTn id="54" dur="500" fill="hold"/>
                                        <p:tgtEl>
                                          <p:spTgt spid="47115"/>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47116"/>
                                        </p:tgtEl>
                                        <p:attrNameLst>
                                          <p:attrName>style.visibility</p:attrName>
                                        </p:attrNameLst>
                                      </p:cBhvr>
                                      <p:to>
                                        <p:strVal val="visible"/>
                                      </p:to>
                                    </p:set>
                                    <p:animEffect transition="in" filter="wipe(left)">
                                      <p:cBhvr>
                                        <p:cTn id="59" dur="500"/>
                                        <p:tgtEl>
                                          <p:spTgt spid="47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utoUpdateAnimBg="0"/>
      <p:bldP spid="47107" grpId="0" autoUpdateAnimBg="0"/>
      <p:bldP spid="47108" grpId="0" autoUpdateAnimBg="0"/>
      <p:bldP spid="47109" grpId="0" animBg="1" autoUpdateAnimBg="0"/>
      <p:bldP spid="47110" grpId="0" animBg="1"/>
      <p:bldP spid="47111" grpId="0" animBg="1"/>
      <p:bldP spid="47112" grpId="0" autoUpdateAnimBg="0"/>
      <p:bldP spid="47113" grpId="0" animBg="1" autoUpdateAnimBg="0"/>
      <p:bldP spid="47114" grpId="0" animBg="1"/>
      <p:bldP spid="47115" grpId="0" animBg="1"/>
      <p:bldP spid="4711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灯片编号占位符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共</a:t>
            </a:r>
            <a:r>
              <a:rPr lang="zh-CN" altLang="en-US" sz="1600" b="0">
                <a:solidFill>
                  <a:srgbClr val="FF9900"/>
                </a:solidFill>
                <a:latin typeface="宋体" pitchFamily="2" charset="-122"/>
              </a:rPr>
              <a:t> </a:t>
            </a:r>
            <a:r>
              <a:rPr lang="en-US" altLang="zh-CN" sz="1600" b="0">
                <a:solidFill>
                  <a:srgbClr val="FF9900"/>
                </a:solidFill>
                <a:latin typeface="宋体" pitchFamily="2" charset="-122"/>
              </a:rPr>
              <a:t>53 </a:t>
            </a:r>
            <a:r>
              <a:rPr lang="zh-CN" altLang="en-US" sz="1600" b="0">
                <a:solidFill>
                  <a:srgbClr val="008000"/>
                </a:solidFill>
                <a:latin typeface="宋体" pitchFamily="2" charset="-122"/>
              </a:rPr>
              <a:t>页   第 </a:t>
            </a:r>
            <a:fld id="{F3693413-5D7B-4BD9-B8D3-4E07F3501E2E}" type="slidenum">
              <a:rPr lang="zh-CN" altLang="en-US" sz="1600" smtClean="0">
                <a:solidFill>
                  <a:srgbClr val="FF9900"/>
                </a:solidFill>
                <a:latin typeface="宋体" pitchFamily="2" charset="-122"/>
              </a:rPr>
              <a:pPr eaLnBrk="1" hangingPunct="1"/>
              <a:t>3</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80898" name="Rectangle 2"/>
          <p:cNvSpPr>
            <a:spLocks noGrp="1" noChangeArrowheads="1"/>
          </p:cNvSpPr>
          <p:nvPr>
            <p:ph type="title"/>
          </p:nvPr>
        </p:nvSpPr>
        <p:spPr>
          <a:xfrm>
            <a:off x="0" y="0"/>
            <a:ext cx="9144000" cy="609600"/>
          </a:xfrm>
        </p:spPr>
        <p:txBody>
          <a:bodyPr/>
          <a:lstStyle/>
          <a:p>
            <a:pPr algn="ctr" defTabSz="914400">
              <a:defRPr/>
            </a:pPr>
            <a:r>
              <a:rPr lang="en-US" altLang="zh-CN">
                <a:solidFill>
                  <a:schemeClr val="tx1"/>
                </a:solidFill>
                <a:latin typeface="宋体" pitchFamily="2" charset="-122"/>
                <a:ea typeface="宋体" pitchFamily="2" charset="-122"/>
              </a:rPr>
              <a:t>7.1 </a:t>
            </a:r>
            <a:r>
              <a:rPr lang="zh-CN" altLang="en-US">
                <a:solidFill>
                  <a:schemeClr val="tx1"/>
                </a:solidFill>
                <a:latin typeface="宋体" pitchFamily="2" charset="-122"/>
                <a:ea typeface="宋体" pitchFamily="2" charset="-122"/>
              </a:rPr>
              <a:t>数组的概念</a:t>
            </a:r>
          </a:p>
        </p:txBody>
      </p:sp>
      <p:sp>
        <p:nvSpPr>
          <p:cNvPr id="16388" name="Rectangle 3"/>
          <p:cNvSpPr>
            <a:spLocks noGrp="1" noChangeArrowheads="1"/>
          </p:cNvSpPr>
          <p:nvPr>
            <p:ph type="body" sz="half" idx="1"/>
          </p:nvPr>
        </p:nvSpPr>
        <p:spPr>
          <a:xfrm>
            <a:off x="1835150" y="1196975"/>
            <a:ext cx="6192838" cy="1511300"/>
          </a:xfrm>
        </p:spPr>
        <p:txBody>
          <a:bodyPr/>
          <a:lstStyle/>
          <a:p>
            <a:pPr defTabSz="914400"/>
            <a:r>
              <a:rPr lang="zh-CN" altLang="en-US" sz="2800" b="1">
                <a:solidFill>
                  <a:srgbClr val="CC0000"/>
                </a:solidFill>
                <a:latin typeface="宋体" pitchFamily="2" charset="-122"/>
              </a:rPr>
              <a:t>如何处理一个班学生的学习成绩？</a:t>
            </a:r>
          </a:p>
          <a:p>
            <a:pPr defTabSz="914400"/>
            <a:r>
              <a:rPr lang="zh-CN" altLang="en-US" sz="2800" b="1">
                <a:solidFill>
                  <a:srgbClr val="CC0000"/>
                </a:solidFill>
                <a:latin typeface="宋体" pitchFamily="2" charset="-122"/>
              </a:rPr>
              <a:t>一行文字怎样存储？</a:t>
            </a:r>
          </a:p>
          <a:p>
            <a:pPr defTabSz="914400"/>
            <a:r>
              <a:rPr lang="zh-CN" altLang="en-US" sz="2800" b="1">
                <a:solidFill>
                  <a:srgbClr val="CC0000"/>
                </a:solidFill>
                <a:latin typeface="宋体" pitchFamily="2" charset="-122"/>
              </a:rPr>
              <a:t>一个矩阵怎样存储 ？</a:t>
            </a:r>
            <a:r>
              <a:rPr lang="en-US" altLang="zh-CN" sz="2800" b="1">
                <a:solidFill>
                  <a:srgbClr val="CC0000"/>
                </a:solidFill>
                <a:latin typeface="宋体" pitchFamily="2" charset="-122"/>
              </a:rPr>
              <a:t>......</a:t>
            </a:r>
          </a:p>
        </p:txBody>
      </p:sp>
      <p:sp>
        <p:nvSpPr>
          <p:cNvPr id="80900" name="Text Box 4"/>
          <p:cNvSpPr txBox="1">
            <a:spLocks noChangeArrowheads="1"/>
          </p:cNvSpPr>
          <p:nvPr/>
        </p:nvSpPr>
        <p:spPr bwMode="auto">
          <a:xfrm>
            <a:off x="165100" y="552450"/>
            <a:ext cx="3140075" cy="641350"/>
          </a:xfrm>
          <a:prstGeom prst="rect">
            <a:avLst/>
          </a:prstGeom>
          <a:noFill/>
          <a:ln w="38100" cmpd="dbl">
            <a:noFill/>
            <a:miter lim="800000"/>
            <a:headEnd/>
            <a:tailEnd/>
          </a:ln>
          <a:effectLst/>
        </p:spPr>
        <p:txBody>
          <a:bodyPr wrap="none">
            <a:spAutoFit/>
          </a:bodyPr>
          <a:lstStyle>
            <a:lvl1pPr eaLnBrk="0" hangingPunct="0">
              <a:defRPr sz="3600">
                <a:solidFill>
                  <a:schemeClr val="tx1"/>
                </a:solidFill>
                <a:latin typeface="Times New Roman" pitchFamily="18" charset="0"/>
                <a:ea typeface="宋体" pitchFamily="2" charset="-122"/>
              </a:defRPr>
            </a:lvl1pPr>
            <a:lvl2pPr marL="742950" indent="-285750" eaLnBrk="0" hangingPunct="0">
              <a:defRPr sz="3600">
                <a:solidFill>
                  <a:schemeClr val="tx1"/>
                </a:solidFill>
                <a:latin typeface="Times New Roman" pitchFamily="18" charset="0"/>
                <a:ea typeface="宋体" pitchFamily="2" charset="-122"/>
              </a:defRPr>
            </a:lvl2pPr>
            <a:lvl3pPr marL="1143000" indent="-228600" eaLnBrk="0" hangingPunct="0">
              <a:defRPr sz="3600">
                <a:solidFill>
                  <a:schemeClr val="tx1"/>
                </a:solidFill>
                <a:latin typeface="Times New Roman" pitchFamily="18" charset="0"/>
                <a:ea typeface="宋体" pitchFamily="2" charset="-122"/>
              </a:defRPr>
            </a:lvl3pPr>
            <a:lvl4pPr marL="1600200" indent="-228600" eaLnBrk="0" hangingPunct="0">
              <a:defRPr sz="3600">
                <a:solidFill>
                  <a:schemeClr val="tx1"/>
                </a:solidFill>
                <a:latin typeface="Times New Roman" pitchFamily="18" charset="0"/>
                <a:ea typeface="宋体" pitchFamily="2" charset="-122"/>
              </a:defRPr>
            </a:lvl4pPr>
            <a:lvl5pPr marL="2057400" indent="-228600" eaLnBrk="0" hangingPunct="0">
              <a:defRPr sz="36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9pPr>
          </a:lstStyle>
          <a:p>
            <a:pPr>
              <a:defRPr/>
            </a:pPr>
            <a:r>
              <a:rPr kumimoji="1" lang="en-US" altLang="zh-CN" sz="3200">
                <a:effectLst>
                  <a:outerShdw blurRad="38100" dist="38100" dir="2700000" algn="tl">
                    <a:srgbClr val="C0C0C0"/>
                  </a:outerShdw>
                </a:effectLst>
                <a:ea typeface="楷体_GB2312" pitchFamily="49" charset="-122"/>
              </a:rPr>
              <a:t> </a:t>
            </a:r>
            <a:r>
              <a:rPr kumimoji="1" lang="zh-CN" altLang="en-US" u="sng">
                <a:effectLst>
                  <a:outerShdw blurRad="38100" dist="38100" dir="2700000" algn="tl">
                    <a:srgbClr val="C0C0C0"/>
                  </a:outerShdw>
                </a:effectLst>
                <a:ea typeface="楷体_GB2312" pitchFamily="49" charset="-122"/>
              </a:rPr>
              <a:t>问题的提出：</a:t>
            </a:r>
            <a:r>
              <a:rPr kumimoji="1" lang="zh-CN" altLang="en-US" sz="3200">
                <a:effectLst>
                  <a:outerShdw blurRad="38100" dist="38100" dir="2700000" algn="tl">
                    <a:srgbClr val="C0C0C0"/>
                  </a:outerShdw>
                </a:effectLst>
                <a:ea typeface="楷体_GB2312" pitchFamily="49" charset="-122"/>
              </a:rPr>
              <a:t> </a:t>
            </a:r>
            <a:endParaRPr kumimoji="1" lang="zh-CN" altLang="en-US" sz="2400">
              <a:effectLst>
                <a:outerShdw blurRad="38100" dist="38100" dir="2700000" algn="tl">
                  <a:srgbClr val="C0C0C0"/>
                </a:outerShdw>
              </a:effectLst>
            </a:endParaRPr>
          </a:p>
        </p:txBody>
      </p:sp>
      <p:sp>
        <p:nvSpPr>
          <p:cNvPr id="80901" name="Text Box 5"/>
          <p:cNvSpPr txBox="1">
            <a:spLocks noChangeArrowheads="1"/>
          </p:cNvSpPr>
          <p:nvPr/>
        </p:nvSpPr>
        <p:spPr bwMode="auto">
          <a:xfrm>
            <a:off x="827088" y="4868863"/>
            <a:ext cx="7273925" cy="1079500"/>
          </a:xfrm>
          <a:prstGeom prst="rect">
            <a:avLst/>
          </a:prstGeom>
          <a:noFill/>
          <a:ln w="127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r>
              <a:rPr kumimoji="1" lang="zh-CN" altLang="en-US" sz="3200"/>
              <a:t>数组：一组具有</a:t>
            </a:r>
            <a:r>
              <a:rPr kumimoji="1" lang="zh-CN" altLang="en-US" sz="3200" u="sng"/>
              <a:t>相同数据类型</a:t>
            </a:r>
            <a:r>
              <a:rPr kumimoji="1" lang="zh-CN" altLang="en-US" sz="3200"/>
              <a:t>的数据的</a:t>
            </a:r>
          </a:p>
          <a:p>
            <a:r>
              <a:rPr kumimoji="1" lang="zh-CN" altLang="en-US" sz="3200"/>
              <a:t>                                                </a:t>
            </a:r>
            <a:r>
              <a:rPr kumimoji="1" lang="zh-CN" altLang="en-US" sz="3200" u="sng"/>
              <a:t>有序集合</a:t>
            </a:r>
            <a:r>
              <a:rPr kumimoji="1" lang="zh-CN" altLang="en-US" sz="3200"/>
              <a:t> </a:t>
            </a:r>
            <a:endParaRPr kumimoji="1" lang="zh-CN" altLang="en-US" sz="3200">
              <a:sym typeface="Monotype Sorts"/>
            </a:endParaRPr>
          </a:p>
        </p:txBody>
      </p:sp>
      <p:sp>
        <p:nvSpPr>
          <p:cNvPr id="80902" name="Rectangle 6"/>
          <p:cNvSpPr>
            <a:spLocks noChangeArrowheads="1"/>
          </p:cNvSpPr>
          <p:nvPr/>
        </p:nvSpPr>
        <p:spPr bwMode="auto">
          <a:xfrm>
            <a:off x="395288" y="2852738"/>
            <a:ext cx="8748712"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95250" eaLnBrk="0" hangingPunct="0">
              <a:spcBef>
                <a:spcPct val="20000"/>
              </a:spcBef>
            </a:pPr>
            <a:r>
              <a:rPr kumimoji="1" lang="zh-CN" altLang="en-US" sz="2800">
                <a:latin typeface="宋体" pitchFamily="2" charset="-122"/>
              </a:rPr>
              <a:t>这些数据的特点</a:t>
            </a:r>
            <a:r>
              <a:rPr kumimoji="1" lang="zh-CN" altLang="en-US" sz="2800">
                <a:solidFill>
                  <a:srgbClr val="4D4D4D"/>
                </a:solidFill>
                <a:latin typeface="宋体" pitchFamily="2" charset="-122"/>
              </a:rPr>
              <a:t>：</a:t>
            </a:r>
            <a:r>
              <a:rPr kumimoji="1" lang="en-US" altLang="zh-CN" sz="2800">
                <a:solidFill>
                  <a:schemeClr val="hlink"/>
                </a:solidFill>
                <a:latin typeface="宋体" pitchFamily="2" charset="-122"/>
              </a:rPr>
              <a:t>1.</a:t>
            </a:r>
            <a:r>
              <a:rPr kumimoji="1" lang="zh-CN" altLang="en-US" sz="2800">
                <a:solidFill>
                  <a:schemeClr val="hlink"/>
                </a:solidFill>
                <a:latin typeface="宋体" pitchFamily="2" charset="-122"/>
              </a:rPr>
              <a:t>具有相同的数据类型</a:t>
            </a:r>
          </a:p>
          <a:p>
            <a:pPr marL="95250" eaLnBrk="0" hangingPunct="0">
              <a:spcBef>
                <a:spcPct val="20000"/>
              </a:spcBef>
            </a:pPr>
            <a:r>
              <a:rPr kumimoji="1" lang="zh-CN" altLang="en-US" sz="2800">
                <a:solidFill>
                  <a:schemeClr val="hlink"/>
                </a:solidFill>
                <a:latin typeface="宋体" pitchFamily="2" charset="-122"/>
              </a:rPr>
              <a:t>                </a:t>
            </a:r>
            <a:r>
              <a:rPr kumimoji="1" lang="en-US" altLang="zh-CN" sz="2800">
                <a:solidFill>
                  <a:schemeClr val="hlink"/>
                </a:solidFill>
                <a:latin typeface="宋体" pitchFamily="2" charset="-122"/>
              </a:rPr>
              <a:t>2.</a:t>
            </a:r>
            <a:r>
              <a:rPr kumimoji="1" lang="zh-CN" altLang="en-US" sz="2800">
                <a:solidFill>
                  <a:schemeClr val="hlink"/>
                </a:solidFill>
                <a:latin typeface="宋体" pitchFamily="2" charset="-122"/>
              </a:rPr>
              <a:t>存放在连续的内存区域中</a:t>
            </a:r>
            <a:endParaRPr kumimoji="1" lang="zh-CN" altLang="en-US" sz="2800">
              <a:solidFill>
                <a:srgbClr val="4D4D4D"/>
              </a:solidFill>
              <a:latin typeface="宋体" pitchFamily="2" charset="-122"/>
            </a:endParaRPr>
          </a:p>
          <a:p>
            <a:pPr marL="95250" eaLnBrk="0" hangingPunct="0">
              <a:spcBef>
                <a:spcPct val="20000"/>
              </a:spcBef>
            </a:pPr>
            <a:r>
              <a:rPr kumimoji="1" lang="zh-CN" altLang="en-US" sz="2800">
                <a:solidFill>
                  <a:srgbClr val="4D4D4D"/>
                </a:solidFill>
                <a:latin typeface="宋体" pitchFamily="2" charset="-122"/>
              </a:rPr>
              <a:t> </a:t>
            </a:r>
            <a:r>
              <a:rPr kumimoji="1" lang="en-US" altLang="en-US" sz="2800">
                <a:latin typeface="宋体" pitchFamily="2" charset="-122"/>
              </a:rPr>
              <a:t>C</a:t>
            </a:r>
            <a:r>
              <a:rPr kumimoji="1" lang="zh-CN" altLang="en-US" sz="2800">
                <a:latin typeface="宋体" pitchFamily="2" charset="-122"/>
              </a:rPr>
              <a:t>语言为这些数据提供了一种</a:t>
            </a:r>
            <a:r>
              <a:rPr kumimoji="1" lang="zh-CN" altLang="en-US" sz="2800">
                <a:solidFill>
                  <a:srgbClr val="CC0000"/>
                </a:solidFill>
                <a:latin typeface="宋体" pitchFamily="2" charset="-122"/>
              </a:rPr>
              <a:t>构造数据类型：</a:t>
            </a:r>
            <a:r>
              <a:rPr kumimoji="1" lang="zh-CN" altLang="en-US" sz="2800">
                <a:latin typeface="宋体" pitchFamily="2" charset="-122"/>
              </a:rPr>
              <a:t>数组。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0902">
                                            <p:txEl>
                                              <p:pRg st="0" end="0"/>
                                            </p:txEl>
                                          </p:spTgt>
                                        </p:tgtEl>
                                        <p:attrNameLst>
                                          <p:attrName>style.visibility</p:attrName>
                                        </p:attrNameLst>
                                      </p:cBhvr>
                                      <p:to>
                                        <p:strVal val="visible"/>
                                      </p:to>
                                    </p:set>
                                    <p:animEffect transition="in" filter="wipe(left)">
                                      <p:cBhvr>
                                        <p:cTn id="7" dur="500"/>
                                        <p:tgtEl>
                                          <p:spTgt spid="8090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0902">
                                            <p:txEl>
                                              <p:pRg st="1" end="1"/>
                                            </p:txEl>
                                          </p:spTgt>
                                        </p:tgtEl>
                                        <p:attrNameLst>
                                          <p:attrName>style.visibility</p:attrName>
                                        </p:attrNameLst>
                                      </p:cBhvr>
                                      <p:to>
                                        <p:strVal val="visible"/>
                                      </p:to>
                                    </p:set>
                                    <p:animEffect transition="in" filter="wipe(left)">
                                      <p:cBhvr>
                                        <p:cTn id="10" dur="500"/>
                                        <p:tgtEl>
                                          <p:spTgt spid="8090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0902">
                                            <p:txEl>
                                              <p:pRg st="2" end="2"/>
                                            </p:txEl>
                                          </p:spTgt>
                                        </p:tgtEl>
                                        <p:attrNameLst>
                                          <p:attrName>style.visibility</p:attrName>
                                        </p:attrNameLst>
                                      </p:cBhvr>
                                      <p:to>
                                        <p:strVal val="visible"/>
                                      </p:to>
                                    </p:set>
                                    <p:animEffect transition="in" filter="wipe(left)">
                                      <p:cBhvr>
                                        <p:cTn id="13" dur="500"/>
                                        <p:tgtEl>
                                          <p:spTgt spid="80902">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809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1" grpId="0" animBg="1" autoUpdateAnimBg="0"/>
      <p:bldP spid="80902"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395288" y="188913"/>
            <a:ext cx="572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0" hangingPunct="0">
              <a:buClr>
                <a:srgbClr val="339933"/>
              </a:buClr>
              <a:buFont typeface="Wingdings" pitchFamily="2" charset="2"/>
              <a:buNone/>
            </a:pPr>
            <a:r>
              <a:rPr kumimoji="1" lang="zh-CN" altLang="en-US" sz="2800">
                <a:solidFill>
                  <a:srgbClr val="CC0000"/>
                </a:solidFill>
                <a:ea typeface="黑体" pitchFamily="49" charset="-122"/>
              </a:rPr>
              <a:t>理解二维数组</a:t>
            </a:r>
          </a:p>
        </p:txBody>
      </p:sp>
      <p:grpSp>
        <p:nvGrpSpPr>
          <p:cNvPr id="98307" name="Group 3"/>
          <p:cNvGrpSpPr>
            <a:grpSpLocks/>
          </p:cNvGrpSpPr>
          <p:nvPr/>
        </p:nvGrpSpPr>
        <p:grpSpPr bwMode="auto">
          <a:xfrm>
            <a:off x="582613" y="1916113"/>
            <a:ext cx="5394325" cy="2876550"/>
            <a:chOff x="295" y="1207"/>
            <a:chExt cx="3398" cy="1812"/>
          </a:xfrm>
        </p:grpSpPr>
        <p:sp>
          <p:nvSpPr>
            <p:cNvPr id="98308" name="Rectangle 4"/>
            <p:cNvSpPr>
              <a:spLocks noChangeArrowheads="1"/>
            </p:cNvSpPr>
            <p:nvPr/>
          </p:nvSpPr>
          <p:spPr bwMode="auto">
            <a:xfrm>
              <a:off x="295" y="1207"/>
              <a:ext cx="3398" cy="1812"/>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lIns="90000" tIns="46800" rIns="90000" bIns="46800" anchor="ctr"/>
            <a:lstStyle/>
            <a:p>
              <a:pPr>
                <a:defRPr/>
              </a:pPr>
              <a:r>
                <a:rPr kumimoji="1" lang="zh-CN" altLang="en-US" sz="2400">
                  <a:solidFill>
                    <a:srgbClr val="FF3300"/>
                  </a:solidFill>
                  <a:effectLst>
                    <a:outerShdw blurRad="38100" dist="38100" dir="2700000" algn="tl">
                      <a:srgbClr val="C0C0C0"/>
                    </a:outerShdw>
                  </a:effectLst>
                  <a:ea typeface="隶书" pitchFamily="49" charset="-122"/>
                </a:rPr>
                <a:t>例    </a:t>
              </a:r>
              <a:r>
                <a:rPr kumimoji="1" lang="en-US" altLang="zh-CN" sz="2400">
                  <a:solidFill>
                    <a:srgbClr val="FF3300"/>
                  </a:solidFill>
                  <a:effectLst>
                    <a:outerShdw blurRad="38100" dist="38100" dir="2700000" algn="tl">
                      <a:srgbClr val="C0C0C0"/>
                    </a:outerShdw>
                  </a:effectLst>
                  <a:ea typeface="隶书" pitchFamily="49" charset="-122"/>
                </a:rPr>
                <a:t>int a[3][4];</a:t>
              </a:r>
            </a:p>
            <a:p>
              <a:pPr>
                <a:defRPr/>
              </a:pPr>
              <a:endParaRPr kumimoji="1" lang="en-US" altLang="zh-CN" sz="2400">
                <a:solidFill>
                  <a:srgbClr val="FF3300"/>
                </a:solidFill>
                <a:effectLst>
                  <a:outerShdw blurRad="38100" dist="38100" dir="2700000" algn="tl">
                    <a:srgbClr val="C0C0C0"/>
                  </a:outerShdw>
                </a:effectLst>
                <a:ea typeface="隶书" pitchFamily="49" charset="-122"/>
              </a:endParaRPr>
            </a:p>
            <a:p>
              <a:pPr>
                <a:defRPr/>
              </a:pPr>
              <a:endParaRPr kumimoji="1" lang="en-US" altLang="zh-CN" sz="2400" b="0">
                <a:solidFill>
                  <a:schemeClr val="bg2"/>
                </a:solidFill>
                <a:ea typeface="隶书" pitchFamily="49" charset="-122"/>
              </a:endParaRPr>
            </a:p>
            <a:p>
              <a:pPr>
                <a:defRPr/>
              </a:pPr>
              <a:endParaRPr kumimoji="1" lang="en-US" altLang="zh-CN" sz="2400" b="0">
                <a:solidFill>
                  <a:schemeClr val="bg2"/>
                </a:solidFill>
                <a:ea typeface="隶书" pitchFamily="49" charset="-122"/>
              </a:endParaRPr>
            </a:p>
            <a:p>
              <a:pPr>
                <a:defRPr/>
              </a:pPr>
              <a:endParaRPr kumimoji="1" lang="en-US" altLang="zh-CN" sz="2400" b="0">
                <a:solidFill>
                  <a:schemeClr val="bg2"/>
                </a:solidFill>
                <a:ea typeface="隶书" pitchFamily="49" charset="-122"/>
              </a:endParaRPr>
            </a:p>
            <a:p>
              <a:pPr>
                <a:defRPr/>
              </a:pPr>
              <a:endParaRPr kumimoji="1" lang="en-US" altLang="zh-CN" sz="2400" b="0">
                <a:solidFill>
                  <a:schemeClr val="bg2"/>
                </a:solidFill>
                <a:ea typeface="隶书" pitchFamily="49" charset="-122"/>
              </a:endParaRPr>
            </a:p>
            <a:p>
              <a:pPr>
                <a:defRPr/>
              </a:pPr>
              <a:endParaRPr kumimoji="1" lang="zh-CN" altLang="en-US" sz="2400" b="0">
                <a:solidFill>
                  <a:schemeClr val="bg2"/>
                </a:solidFill>
                <a:ea typeface="隶书" pitchFamily="49" charset="-122"/>
              </a:endParaRPr>
            </a:p>
          </p:txBody>
        </p:sp>
        <p:grpSp>
          <p:nvGrpSpPr>
            <p:cNvPr id="39989" name="Group 5"/>
            <p:cNvGrpSpPr>
              <a:grpSpLocks/>
            </p:cNvGrpSpPr>
            <p:nvPr/>
          </p:nvGrpSpPr>
          <p:grpSpPr bwMode="auto">
            <a:xfrm>
              <a:off x="1130" y="1643"/>
              <a:ext cx="2091" cy="1080"/>
              <a:chOff x="1538" y="2015"/>
              <a:chExt cx="1723" cy="1080"/>
            </a:xfrm>
          </p:grpSpPr>
          <p:sp>
            <p:nvSpPr>
              <p:cNvPr id="40009" name="Rectangle 6"/>
              <p:cNvSpPr>
                <a:spLocks noChangeArrowheads="1"/>
              </p:cNvSpPr>
              <p:nvPr/>
            </p:nvSpPr>
            <p:spPr bwMode="auto">
              <a:xfrm>
                <a:off x="1538" y="2051"/>
                <a:ext cx="1712" cy="1044"/>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eaLnBrk="0" hangingPunct="0"/>
                <a:endParaRPr kumimoji="1" lang="zh-CN" altLang="en-US" sz="2000" b="0"/>
              </a:p>
            </p:txBody>
          </p:sp>
          <p:sp>
            <p:nvSpPr>
              <p:cNvPr id="40010" name="Line 7"/>
              <p:cNvSpPr>
                <a:spLocks noChangeShapeType="1"/>
              </p:cNvSpPr>
              <p:nvPr/>
            </p:nvSpPr>
            <p:spPr bwMode="auto">
              <a:xfrm>
                <a:off x="1549" y="2429"/>
                <a:ext cx="17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0011" name="Line 8"/>
              <p:cNvSpPr>
                <a:spLocks noChangeShapeType="1"/>
              </p:cNvSpPr>
              <p:nvPr/>
            </p:nvSpPr>
            <p:spPr bwMode="auto">
              <a:xfrm>
                <a:off x="1538" y="2762"/>
                <a:ext cx="17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0012" name="Line 9"/>
              <p:cNvSpPr>
                <a:spLocks noChangeShapeType="1"/>
              </p:cNvSpPr>
              <p:nvPr/>
            </p:nvSpPr>
            <p:spPr bwMode="auto">
              <a:xfrm>
                <a:off x="2394" y="2051"/>
                <a:ext cx="0" cy="10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0013" name="Line 10"/>
              <p:cNvSpPr>
                <a:spLocks noChangeShapeType="1"/>
              </p:cNvSpPr>
              <p:nvPr/>
            </p:nvSpPr>
            <p:spPr bwMode="auto">
              <a:xfrm>
                <a:off x="1949" y="2051"/>
                <a:ext cx="0" cy="10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0014" name="Line 11"/>
              <p:cNvSpPr>
                <a:spLocks noChangeShapeType="1"/>
              </p:cNvSpPr>
              <p:nvPr/>
            </p:nvSpPr>
            <p:spPr bwMode="auto">
              <a:xfrm>
                <a:off x="2827" y="2051"/>
                <a:ext cx="0" cy="10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grpSp>
            <p:nvGrpSpPr>
              <p:cNvPr id="40015" name="Group 12"/>
              <p:cNvGrpSpPr>
                <a:grpSpLocks/>
              </p:cNvGrpSpPr>
              <p:nvPr/>
            </p:nvGrpSpPr>
            <p:grpSpPr bwMode="auto">
              <a:xfrm>
                <a:off x="1705" y="2714"/>
                <a:ext cx="1373" cy="250"/>
                <a:chOff x="2137" y="1427"/>
                <a:chExt cx="1373" cy="250"/>
              </a:xfrm>
            </p:grpSpPr>
            <p:sp>
              <p:nvSpPr>
                <p:cNvPr id="40026" name="Text Box 13"/>
                <p:cNvSpPr txBox="1">
                  <a:spLocks noChangeArrowheads="1"/>
                </p:cNvSpPr>
                <p:nvPr/>
              </p:nvSpPr>
              <p:spPr bwMode="auto">
                <a:xfrm>
                  <a:off x="2137" y="1427"/>
                  <a:ext cx="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ctr" eaLnBrk="1" hangingPunct="1"/>
                  <a:endParaRPr kumimoji="1" lang="zh-CN" altLang="en-US" sz="2000" b="0"/>
                </a:p>
              </p:txBody>
            </p:sp>
            <p:sp>
              <p:nvSpPr>
                <p:cNvPr id="40027" name="Text Box 14"/>
                <p:cNvSpPr txBox="1">
                  <a:spLocks noChangeArrowheads="1"/>
                </p:cNvSpPr>
                <p:nvPr/>
              </p:nvSpPr>
              <p:spPr bwMode="auto">
                <a:xfrm>
                  <a:off x="2546" y="1427"/>
                  <a:ext cx="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ctr" eaLnBrk="1" hangingPunct="1"/>
                  <a:endParaRPr kumimoji="1" lang="zh-CN" altLang="en-US" sz="2000" b="0"/>
                </a:p>
              </p:txBody>
            </p:sp>
            <p:sp>
              <p:nvSpPr>
                <p:cNvPr id="40028" name="Text Box 15"/>
                <p:cNvSpPr txBox="1">
                  <a:spLocks noChangeArrowheads="1"/>
                </p:cNvSpPr>
                <p:nvPr/>
              </p:nvSpPr>
              <p:spPr bwMode="auto">
                <a:xfrm>
                  <a:off x="2984" y="1427"/>
                  <a:ext cx="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ctr" eaLnBrk="1" hangingPunct="1"/>
                  <a:endParaRPr kumimoji="1" lang="zh-CN" altLang="en-US" sz="2000" b="0"/>
                </a:p>
              </p:txBody>
            </p:sp>
            <p:sp>
              <p:nvSpPr>
                <p:cNvPr id="40029" name="Text Box 16"/>
                <p:cNvSpPr txBox="1">
                  <a:spLocks noChangeArrowheads="1"/>
                </p:cNvSpPr>
                <p:nvPr/>
              </p:nvSpPr>
              <p:spPr bwMode="auto">
                <a:xfrm>
                  <a:off x="3415" y="1427"/>
                  <a:ext cx="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ctr" eaLnBrk="1" hangingPunct="1"/>
                  <a:endParaRPr kumimoji="1" lang="zh-CN" altLang="en-US" sz="2000" b="0"/>
                </a:p>
              </p:txBody>
            </p:sp>
          </p:grpSp>
          <p:grpSp>
            <p:nvGrpSpPr>
              <p:cNvPr id="40016" name="Group 17"/>
              <p:cNvGrpSpPr>
                <a:grpSpLocks/>
              </p:cNvGrpSpPr>
              <p:nvPr/>
            </p:nvGrpSpPr>
            <p:grpSpPr bwMode="auto">
              <a:xfrm>
                <a:off x="1713" y="2365"/>
                <a:ext cx="1372" cy="250"/>
                <a:chOff x="2138" y="1427"/>
                <a:chExt cx="1372" cy="250"/>
              </a:xfrm>
            </p:grpSpPr>
            <p:sp>
              <p:nvSpPr>
                <p:cNvPr id="40022" name="Text Box 18"/>
                <p:cNvSpPr txBox="1">
                  <a:spLocks noChangeArrowheads="1"/>
                </p:cNvSpPr>
                <p:nvPr/>
              </p:nvSpPr>
              <p:spPr bwMode="auto">
                <a:xfrm>
                  <a:off x="2138" y="1427"/>
                  <a:ext cx="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ctr" eaLnBrk="1" hangingPunct="1"/>
                  <a:endParaRPr kumimoji="1" lang="zh-CN" altLang="en-US" sz="2000" b="0"/>
                </a:p>
              </p:txBody>
            </p:sp>
            <p:sp>
              <p:nvSpPr>
                <p:cNvPr id="40023" name="Text Box 19"/>
                <p:cNvSpPr txBox="1">
                  <a:spLocks noChangeArrowheads="1"/>
                </p:cNvSpPr>
                <p:nvPr/>
              </p:nvSpPr>
              <p:spPr bwMode="auto">
                <a:xfrm>
                  <a:off x="2547" y="1427"/>
                  <a:ext cx="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ctr" eaLnBrk="1" hangingPunct="1"/>
                  <a:endParaRPr kumimoji="1" lang="zh-CN" altLang="en-US" sz="2000" b="0"/>
                </a:p>
              </p:txBody>
            </p:sp>
            <p:sp>
              <p:nvSpPr>
                <p:cNvPr id="40024" name="Text Box 20"/>
                <p:cNvSpPr txBox="1">
                  <a:spLocks noChangeArrowheads="1"/>
                </p:cNvSpPr>
                <p:nvPr/>
              </p:nvSpPr>
              <p:spPr bwMode="auto">
                <a:xfrm>
                  <a:off x="2986" y="1427"/>
                  <a:ext cx="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ctr" eaLnBrk="1" hangingPunct="1"/>
                  <a:endParaRPr kumimoji="1" lang="zh-CN" altLang="en-US" sz="2000" b="0"/>
                </a:p>
              </p:txBody>
            </p:sp>
            <p:sp>
              <p:nvSpPr>
                <p:cNvPr id="40025" name="Text Box 21"/>
                <p:cNvSpPr txBox="1">
                  <a:spLocks noChangeArrowheads="1"/>
                </p:cNvSpPr>
                <p:nvPr/>
              </p:nvSpPr>
              <p:spPr bwMode="auto">
                <a:xfrm>
                  <a:off x="3415" y="1427"/>
                  <a:ext cx="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ctr" eaLnBrk="1" hangingPunct="1"/>
                  <a:endParaRPr kumimoji="1" lang="zh-CN" altLang="en-US" sz="2000" b="0"/>
                </a:p>
              </p:txBody>
            </p:sp>
          </p:grpSp>
          <p:grpSp>
            <p:nvGrpSpPr>
              <p:cNvPr id="40017" name="Group 22"/>
              <p:cNvGrpSpPr>
                <a:grpSpLocks/>
              </p:cNvGrpSpPr>
              <p:nvPr/>
            </p:nvGrpSpPr>
            <p:grpSpPr bwMode="auto">
              <a:xfrm>
                <a:off x="1705" y="2015"/>
                <a:ext cx="1374" cy="250"/>
                <a:chOff x="2137" y="1427"/>
                <a:chExt cx="1374" cy="250"/>
              </a:xfrm>
            </p:grpSpPr>
            <p:sp>
              <p:nvSpPr>
                <p:cNvPr id="40018" name="Text Box 23"/>
                <p:cNvSpPr txBox="1">
                  <a:spLocks noChangeArrowheads="1"/>
                </p:cNvSpPr>
                <p:nvPr/>
              </p:nvSpPr>
              <p:spPr bwMode="auto">
                <a:xfrm>
                  <a:off x="2137" y="1427"/>
                  <a:ext cx="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ctr" eaLnBrk="1" hangingPunct="1"/>
                  <a:endParaRPr kumimoji="1" lang="zh-CN" altLang="en-US" sz="2000" b="0"/>
                </a:p>
              </p:txBody>
            </p:sp>
            <p:sp>
              <p:nvSpPr>
                <p:cNvPr id="40019" name="Text Box 24"/>
                <p:cNvSpPr txBox="1">
                  <a:spLocks noChangeArrowheads="1"/>
                </p:cNvSpPr>
                <p:nvPr/>
              </p:nvSpPr>
              <p:spPr bwMode="auto">
                <a:xfrm>
                  <a:off x="2545" y="1427"/>
                  <a:ext cx="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ctr" eaLnBrk="1" hangingPunct="1"/>
                  <a:endParaRPr kumimoji="1" lang="zh-CN" altLang="en-US" sz="2000" b="0"/>
                </a:p>
              </p:txBody>
            </p:sp>
            <p:sp>
              <p:nvSpPr>
                <p:cNvPr id="40020" name="Text Box 25"/>
                <p:cNvSpPr txBox="1">
                  <a:spLocks noChangeArrowheads="1"/>
                </p:cNvSpPr>
                <p:nvPr/>
              </p:nvSpPr>
              <p:spPr bwMode="auto">
                <a:xfrm>
                  <a:off x="2985" y="1427"/>
                  <a:ext cx="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ctr" eaLnBrk="1" hangingPunct="1"/>
                  <a:endParaRPr kumimoji="1" lang="zh-CN" altLang="en-US" sz="2000" b="0"/>
                </a:p>
              </p:txBody>
            </p:sp>
            <p:sp>
              <p:nvSpPr>
                <p:cNvPr id="40021" name="Text Box 26"/>
                <p:cNvSpPr txBox="1">
                  <a:spLocks noChangeArrowheads="1"/>
                </p:cNvSpPr>
                <p:nvPr/>
              </p:nvSpPr>
              <p:spPr bwMode="auto">
                <a:xfrm>
                  <a:off x="3416" y="1427"/>
                  <a:ext cx="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ctr" eaLnBrk="1" hangingPunct="1"/>
                  <a:endParaRPr kumimoji="1" lang="zh-CN" altLang="en-US" sz="2000" b="0"/>
                </a:p>
              </p:txBody>
            </p:sp>
          </p:grpSp>
        </p:grpSp>
        <p:grpSp>
          <p:nvGrpSpPr>
            <p:cNvPr id="39990" name="Group 27"/>
            <p:cNvGrpSpPr>
              <a:grpSpLocks/>
            </p:cNvGrpSpPr>
            <p:nvPr/>
          </p:nvGrpSpPr>
          <p:grpSpPr bwMode="auto">
            <a:xfrm>
              <a:off x="1102" y="1725"/>
              <a:ext cx="2150" cy="250"/>
              <a:chOff x="1503" y="2097"/>
              <a:chExt cx="2150" cy="250"/>
            </a:xfrm>
          </p:grpSpPr>
          <p:sp>
            <p:nvSpPr>
              <p:cNvPr id="98332" name="Text Box 28"/>
              <p:cNvSpPr txBox="1">
                <a:spLocks noChangeArrowheads="1"/>
              </p:cNvSpPr>
              <p:nvPr/>
            </p:nvSpPr>
            <p:spPr bwMode="auto">
              <a:xfrm>
                <a:off x="1503" y="2097"/>
                <a:ext cx="566"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spAutoFit/>
              </a:bodyPr>
              <a:lstStyle/>
              <a:p>
                <a:pPr>
                  <a:defRPr/>
                </a:pPr>
                <a:r>
                  <a:rPr kumimoji="1" lang="en-US" altLang="zh-CN" sz="2000">
                    <a:solidFill>
                      <a:srgbClr val="0000FF"/>
                    </a:solidFill>
                    <a:effectLst>
                      <a:outerShdw blurRad="38100" dist="38100" dir="2700000" algn="tl">
                        <a:srgbClr val="C0C0C0"/>
                      </a:outerShdw>
                    </a:effectLst>
                  </a:rPr>
                  <a:t>a[0][0]</a:t>
                </a:r>
              </a:p>
            </p:txBody>
          </p:sp>
          <p:sp>
            <p:nvSpPr>
              <p:cNvPr id="98333" name="Text Box 29"/>
              <p:cNvSpPr txBox="1">
                <a:spLocks noChangeArrowheads="1"/>
              </p:cNvSpPr>
              <p:nvPr/>
            </p:nvSpPr>
            <p:spPr bwMode="auto">
              <a:xfrm>
                <a:off x="2031" y="2097"/>
                <a:ext cx="566"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spAutoFit/>
              </a:bodyPr>
              <a:lstStyle/>
              <a:p>
                <a:pPr>
                  <a:defRPr/>
                </a:pPr>
                <a:r>
                  <a:rPr kumimoji="1" lang="en-US" altLang="zh-CN" sz="2000">
                    <a:solidFill>
                      <a:srgbClr val="0000FF"/>
                    </a:solidFill>
                    <a:effectLst>
                      <a:outerShdw blurRad="38100" dist="38100" dir="2700000" algn="tl">
                        <a:srgbClr val="C0C0C0"/>
                      </a:outerShdw>
                    </a:effectLst>
                  </a:rPr>
                  <a:t>a[0][1]</a:t>
                </a:r>
              </a:p>
            </p:txBody>
          </p:sp>
          <p:sp>
            <p:nvSpPr>
              <p:cNvPr id="98334" name="Text Box 30"/>
              <p:cNvSpPr txBox="1">
                <a:spLocks noChangeArrowheads="1"/>
              </p:cNvSpPr>
              <p:nvPr/>
            </p:nvSpPr>
            <p:spPr bwMode="auto">
              <a:xfrm>
                <a:off x="2559" y="2097"/>
                <a:ext cx="566"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spAutoFit/>
              </a:bodyPr>
              <a:lstStyle/>
              <a:p>
                <a:pPr>
                  <a:defRPr/>
                </a:pPr>
                <a:r>
                  <a:rPr kumimoji="1" lang="en-US" altLang="zh-CN" sz="2000">
                    <a:solidFill>
                      <a:srgbClr val="0000FF"/>
                    </a:solidFill>
                    <a:effectLst>
                      <a:outerShdw blurRad="38100" dist="38100" dir="2700000" algn="tl">
                        <a:srgbClr val="C0C0C0"/>
                      </a:outerShdw>
                    </a:effectLst>
                  </a:rPr>
                  <a:t>a[0][2]</a:t>
                </a:r>
              </a:p>
            </p:txBody>
          </p:sp>
          <p:sp>
            <p:nvSpPr>
              <p:cNvPr id="98335" name="Text Box 31"/>
              <p:cNvSpPr txBox="1">
                <a:spLocks noChangeArrowheads="1"/>
              </p:cNvSpPr>
              <p:nvPr/>
            </p:nvSpPr>
            <p:spPr bwMode="auto">
              <a:xfrm>
                <a:off x="3087" y="2097"/>
                <a:ext cx="566"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spAutoFit/>
              </a:bodyPr>
              <a:lstStyle/>
              <a:p>
                <a:pPr>
                  <a:defRPr/>
                </a:pPr>
                <a:r>
                  <a:rPr kumimoji="1" lang="en-US" altLang="zh-CN" sz="2000">
                    <a:solidFill>
                      <a:srgbClr val="0000FF"/>
                    </a:solidFill>
                    <a:effectLst>
                      <a:outerShdw blurRad="38100" dist="38100" dir="2700000" algn="tl">
                        <a:srgbClr val="C0C0C0"/>
                      </a:outerShdw>
                    </a:effectLst>
                  </a:rPr>
                  <a:t>a[0][3]</a:t>
                </a:r>
                <a:endParaRPr kumimoji="1" lang="en-US" altLang="zh-CN" sz="2000">
                  <a:solidFill>
                    <a:srgbClr val="669900"/>
                  </a:solidFill>
                  <a:effectLst>
                    <a:outerShdw blurRad="38100" dist="38100" dir="2700000" algn="tl">
                      <a:srgbClr val="C0C0C0"/>
                    </a:outerShdw>
                  </a:effectLst>
                </a:endParaRPr>
              </a:p>
            </p:txBody>
          </p:sp>
        </p:grpSp>
        <p:grpSp>
          <p:nvGrpSpPr>
            <p:cNvPr id="39991" name="Group 32"/>
            <p:cNvGrpSpPr>
              <a:grpSpLocks/>
            </p:cNvGrpSpPr>
            <p:nvPr/>
          </p:nvGrpSpPr>
          <p:grpSpPr bwMode="auto">
            <a:xfrm>
              <a:off x="1109" y="2086"/>
              <a:ext cx="2150" cy="250"/>
              <a:chOff x="1503" y="2097"/>
              <a:chExt cx="2150" cy="250"/>
            </a:xfrm>
          </p:grpSpPr>
          <p:sp>
            <p:nvSpPr>
              <p:cNvPr id="98337" name="Text Box 33"/>
              <p:cNvSpPr txBox="1">
                <a:spLocks noChangeArrowheads="1"/>
              </p:cNvSpPr>
              <p:nvPr/>
            </p:nvSpPr>
            <p:spPr bwMode="auto">
              <a:xfrm>
                <a:off x="1503" y="2097"/>
                <a:ext cx="566"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spAutoFit/>
              </a:bodyPr>
              <a:lstStyle/>
              <a:p>
                <a:pPr>
                  <a:defRPr/>
                </a:pPr>
                <a:r>
                  <a:rPr kumimoji="1" lang="en-US" altLang="zh-CN" sz="2000">
                    <a:solidFill>
                      <a:srgbClr val="FF3300"/>
                    </a:solidFill>
                    <a:effectLst>
                      <a:outerShdw blurRad="38100" dist="38100" dir="2700000" algn="tl">
                        <a:srgbClr val="C0C0C0"/>
                      </a:outerShdw>
                    </a:effectLst>
                  </a:rPr>
                  <a:t>a[1][0]</a:t>
                </a:r>
                <a:endParaRPr kumimoji="1" lang="en-US" altLang="zh-CN" sz="2000">
                  <a:solidFill>
                    <a:srgbClr val="660066"/>
                  </a:solidFill>
                  <a:effectLst>
                    <a:outerShdw blurRad="38100" dist="38100" dir="2700000" algn="tl">
                      <a:srgbClr val="C0C0C0"/>
                    </a:outerShdw>
                  </a:effectLst>
                </a:endParaRPr>
              </a:p>
            </p:txBody>
          </p:sp>
          <p:sp>
            <p:nvSpPr>
              <p:cNvPr id="98338" name="Text Box 34"/>
              <p:cNvSpPr txBox="1">
                <a:spLocks noChangeArrowheads="1"/>
              </p:cNvSpPr>
              <p:nvPr/>
            </p:nvSpPr>
            <p:spPr bwMode="auto">
              <a:xfrm>
                <a:off x="2031" y="2097"/>
                <a:ext cx="566"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spAutoFit/>
              </a:bodyPr>
              <a:lstStyle/>
              <a:p>
                <a:pPr>
                  <a:defRPr/>
                </a:pPr>
                <a:r>
                  <a:rPr kumimoji="1" lang="en-US" altLang="zh-CN" sz="2000">
                    <a:solidFill>
                      <a:srgbClr val="FF3300"/>
                    </a:solidFill>
                    <a:effectLst>
                      <a:outerShdw blurRad="38100" dist="38100" dir="2700000" algn="tl">
                        <a:srgbClr val="C0C0C0"/>
                      </a:outerShdw>
                    </a:effectLst>
                  </a:rPr>
                  <a:t>a[1][1]</a:t>
                </a:r>
                <a:endParaRPr kumimoji="1" lang="en-US" altLang="zh-CN" sz="2000">
                  <a:solidFill>
                    <a:srgbClr val="660066"/>
                  </a:solidFill>
                  <a:effectLst>
                    <a:outerShdw blurRad="38100" dist="38100" dir="2700000" algn="tl">
                      <a:srgbClr val="C0C0C0"/>
                    </a:outerShdw>
                  </a:effectLst>
                </a:endParaRPr>
              </a:p>
            </p:txBody>
          </p:sp>
          <p:sp>
            <p:nvSpPr>
              <p:cNvPr id="98339" name="Text Box 35"/>
              <p:cNvSpPr txBox="1">
                <a:spLocks noChangeArrowheads="1"/>
              </p:cNvSpPr>
              <p:nvPr/>
            </p:nvSpPr>
            <p:spPr bwMode="auto">
              <a:xfrm>
                <a:off x="2559" y="2097"/>
                <a:ext cx="566"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spAutoFit/>
              </a:bodyPr>
              <a:lstStyle/>
              <a:p>
                <a:pPr>
                  <a:defRPr/>
                </a:pPr>
                <a:r>
                  <a:rPr kumimoji="1" lang="en-US" altLang="zh-CN" sz="2000">
                    <a:solidFill>
                      <a:srgbClr val="FF3300"/>
                    </a:solidFill>
                    <a:effectLst>
                      <a:outerShdw blurRad="38100" dist="38100" dir="2700000" algn="tl">
                        <a:srgbClr val="C0C0C0"/>
                      </a:outerShdw>
                    </a:effectLst>
                  </a:rPr>
                  <a:t>a[1][2]</a:t>
                </a:r>
              </a:p>
            </p:txBody>
          </p:sp>
          <p:sp>
            <p:nvSpPr>
              <p:cNvPr id="98340" name="Text Box 36"/>
              <p:cNvSpPr txBox="1">
                <a:spLocks noChangeArrowheads="1"/>
              </p:cNvSpPr>
              <p:nvPr/>
            </p:nvSpPr>
            <p:spPr bwMode="auto">
              <a:xfrm>
                <a:off x="3087" y="2097"/>
                <a:ext cx="566"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spAutoFit/>
              </a:bodyPr>
              <a:lstStyle/>
              <a:p>
                <a:pPr>
                  <a:defRPr/>
                </a:pPr>
                <a:r>
                  <a:rPr kumimoji="1" lang="en-US" altLang="zh-CN" sz="2000">
                    <a:solidFill>
                      <a:srgbClr val="FF3300"/>
                    </a:solidFill>
                    <a:effectLst>
                      <a:outerShdw blurRad="38100" dist="38100" dir="2700000" algn="tl">
                        <a:srgbClr val="C0C0C0"/>
                      </a:outerShdw>
                    </a:effectLst>
                  </a:rPr>
                  <a:t>a[1][3]</a:t>
                </a:r>
              </a:p>
            </p:txBody>
          </p:sp>
        </p:grpSp>
        <p:grpSp>
          <p:nvGrpSpPr>
            <p:cNvPr id="39992" name="Group 37"/>
            <p:cNvGrpSpPr>
              <a:grpSpLocks/>
            </p:cNvGrpSpPr>
            <p:nvPr/>
          </p:nvGrpSpPr>
          <p:grpSpPr bwMode="auto">
            <a:xfrm>
              <a:off x="1109" y="2392"/>
              <a:ext cx="2150" cy="250"/>
              <a:chOff x="1503" y="2097"/>
              <a:chExt cx="2150" cy="250"/>
            </a:xfrm>
          </p:grpSpPr>
          <p:sp>
            <p:nvSpPr>
              <p:cNvPr id="98342" name="Text Box 38"/>
              <p:cNvSpPr txBox="1">
                <a:spLocks noChangeArrowheads="1"/>
              </p:cNvSpPr>
              <p:nvPr/>
            </p:nvSpPr>
            <p:spPr bwMode="auto">
              <a:xfrm>
                <a:off x="1503" y="2097"/>
                <a:ext cx="557"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spAutoFit/>
              </a:bodyPr>
              <a:lstStyle/>
              <a:p>
                <a:pPr>
                  <a:defRPr/>
                </a:pPr>
                <a:r>
                  <a:rPr kumimoji="1" lang="en-US" altLang="zh-CN" sz="2000" b="0">
                    <a:solidFill>
                      <a:srgbClr val="FF9900"/>
                    </a:solidFill>
                    <a:effectLst>
                      <a:outerShdw blurRad="38100" dist="38100" dir="2700000" algn="tl">
                        <a:srgbClr val="C0C0C0"/>
                      </a:outerShdw>
                    </a:effectLst>
                  </a:rPr>
                  <a:t>a[2][0]</a:t>
                </a:r>
              </a:p>
            </p:txBody>
          </p:sp>
          <p:sp>
            <p:nvSpPr>
              <p:cNvPr id="98343" name="Text Box 39"/>
              <p:cNvSpPr txBox="1">
                <a:spLocks noChangeArrowheads="1"/>
              </p:cNvSpPr>
              <p:nvPr/>
            </p:nvSpPr>
            <p:spPr bwMode="auto">
              <a:xfrm>
                <a:off x="2031" y="2097"/>
                <a:ext cx="566"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spAutoFit/>
              </a:bodyPr>
              <a:lstStyle/>
              <a:p>
                <a:pPr>
                  <a:defRPr/>
                </a:pPr>
                <a:r>
                  <a:rPr kumimoji="1" lang="en-US" altLang="zh-CN" sz="2000">
                    <a:solidFill>
                      <a:srgbClr val="FF9900"/>
                    </a:solidFill>
                    <a:effectLst>
                      <a:outerShdw blurRad="38100" dist="38100" dir="2700000" algn="tl">
                        <a:srgbClr val="C0C0C0"/>
                      </a:outerShdw>
                    </a:effectLst>
                  </a:rPr>
                  <a:t>a[2][1]</a:t>
                </a:r>
              </a:p>
            </p:txBody>
          </p:sp>
          <p:sp>
            <p:nvSpPr>
              <p:cNvPr id="98344" name="Text Box 40"/>
              <p:cNvSpPr txBox="1">
                <a:spLocks noChangeArrowheads="1"/>
              </p:cNvSpPr>
              <p:nvPr/>
            </p:nvSpPr>
            <p:spPr bwMode="auto">
              <a:xfrm>
                <a:off x="2559" y="2097"/>
                <a:ext cx="566"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spAutoFit/>
              </a:bodyPr>
              <a:lstStyle/>
              <a:p>
                <a:pPr>
                  <a:defRPr/>
                </a:pPr>
                <a:r>
                  <a:rPr kumimoji="1" lang="en-US" altLang="zh-CN" sz="2000">
                    <a:solidFill>
                      <a:srgbClr val="FF9900"/>
                    </a:solidFill>
                    <a:effectLst>
                      <a:outerShdw blurRad="38100" dist="38100" dir="2700000" algn="tl">
                        <a:srgbClr val="C0C0C0"/>
                      </a:outerShdw>
                    </a:effectLst>
                  </a:rPr>
                  <a:t>a[2][2]</a:t>
                </a:r>
              </a:p>
            </p:txBody>
          </p:sp>
          <p:sp>
            <p:nvSpPr>
              <p:cNvPr id="98345" name="Text Box 41"/>
              <p:cNvSpPr txBox="1">
                <a:spLocks noChangeArrowheads="1"/>
              </p:cNvSpPr>
              <p:nvPr/>
            </p:nvSpPr>
            <p:spPr bwMode="auto">
              <a:xfrm>
                <a:off x="3087" y="2097"/>
                <a:ext cx="566"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spAutoFit/>
              </a:bodyPr>
              <a:lstStyle/>
              <a:p>
                <a:pPr>
                  <a:defRPr/>
                </a:pPr>
                <a:r>
                  <a:rPr kumimoji="1" lang="en-US" altLang="zh-CN" sz="2000">
                    <a:solidFill>
                      <a:srgbClr val="FF9900"/>
                    </a:solidFill>
                    <a:effectLst>
                      <a:outerShdw blurRad="38100" dist="38100" dir="2700000" algn="tl">
                        <a:srgbClr val="C0C0C0"/>
                      </a:outerShdw>
                    </a:effectLst>
                  </a:rPr>
                  <a:t>a[2][3]</a:t>
                </a:r>
              </a:p>
            </p:txBody>
          </p:sp>
        </p:grpSp>
        <p:grpSp>
          <p:nvGrpSpPr>
            <p:cNvPr id="39993" name="Group 42"/>
            <p:cNvGrpSpPr>
              <a:grpSpLocks/>
            </p:cNvGrpSpPr>
            <p:nvPr/>
          </p:nvGrpSpPr>
          <p:grpSpPr bwMode="auto">
            <a:xfrm>
              <a:off x="783" y="1726"/>
              <a:ext cx="382" cy="898"/>
              <a:chOff x="1107" y="2101"/>
              <a:chExt cx="382" cy="898"/>
            </a:xfrm>
          </p:grpSpPr>
          <p:sp>
            <p:nvSpPr>
              <p:cNvPr id="98347" name="Text Box 43"/>
              <p:cNvSpPr txBox="1">
                <a:spLocks noChangeArrowheads="1"/>
              </p:cNvSpPr>
              <p:nvPr/>
            </p:nvSpPr>
            <p:spPr bwMode="auto">
              <a:xfrm>
                <a:off x="1107" y="2101"/>
                <a:ext cx="38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p>
                <a:pPr algn="ctr" eaLnBrk="0" hangingPunct="0">
                  <a:defRPr/>
                </a:pPr>
                <a:r>
                  <a:rPr kumimoji="1" lang="en-US" altLang="zh-CN" sz="2000">
                    <a:solidFill>
                      <a:srgbClr val="0000FF"/>
                    </a:solidFill>
                    <a:effectLst>
                      <a:outerShdw blurRad="38100" dist="38100" dir="2700000" algn="tl">
                        <a:srgbClr val="C0C0C0"/>
                      </a:outerShdw>
                    </a:effectLst>
                  </a:rPr>
                  <a:t>a[0]</a:t>
                </a:r>
                <a:endParaRPr kumimoji="1" lang="en-US" altLang="zh-CN" sz="2000">
                  <a:effectLst>
                    <a:outerShdw blurRad="38100" dist="38100" dir="2700000" algn="tl">
                      <a:srgbClr val="C0C0C0"/>
                    </a:outerShdw>
                  </a:effectLst>
                </a:endParaRPr>
              </a:p>
            </p:txBody>
          </p:sp>
          <p:sp>
            <p:nvSpPr>
              <p:cNvPr id="98348" name="Text Box 44"/>
              <p:cNvSpPr txBox="1">
                <a:spLocks noChangeArrowheads="1"/>
              </p:cNvSpPr>
              <p:nvPr/>
            </p:nvSpPr>
            <p:spPr bwMode="auto">
              <a:xfrm>
                <a:off x="1107" y="2425"/>
                <a:ext cx="38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p>
                <a:pPr algn="ctr" eaLnBrk="0" hangingPunct="0">
                  <a:defRPr/>
                </a:pPr>
                <a:r>
                  <a:rPr kumimoji="1" lang="en-US" altLang="zh-CN" sz="2000">
                    <a:solidFill>
                      <a:srgbClr val="FF3300"/>
                    </a:solidFill>
                    <a:effectLst>
                      <a:outerShdw blurRad="38100" dist="38100" dir="2700000" algn="tl">
                        <a:srgbClr val="C0C0C0"/>
                      </a:outerShdw>
                    </a:effectLst>
                  </a:rPr>
                  <a:t>a[1]</a:t>
                </a:r>
                <a:endParaRPr kumimoji="1" lang="en-US" altLang="zh-CN" sz="2000">
                  <a:effectLst>
                    <a:outerShdw blurRad="38100" dist="38100" dir="2700000" algn="tl">
                      <a:srgbClr val="C0C0C0"/>
                    </a:outerShdw>
                  </a:effectLst>
                </a:endParaRPr>
              </a:p>
            </p:txBody>
          </p:sp>
          <p:sp>
            <p:nvSpPr>
              <p:cNvPr id="98349" name="Text Box 45"/>
              <p:cNvSpPr txBox="1">
                <a:spLocks noChangeArrowheads="1"/>
              </p:cNvSpPr>
              <p:nvPr/>
            </p:nvSpPr>
            <p:spPr bwMode="auto">
              <a:xfrm>
                <a:off x="1107" y="2749"/>
                <a:ext cx="38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spAutoFit/>
              </a:bodyPr>
              <a:lstStyle/>
              <a:p>
                <a:pPr algn="ctr" eaLnBrk="0" hangingPunct="0">
                  <a:defRPr/>
                </a:pPr>
                <a:r>
                  <a:rPr kumimoji="1" lang="en-US" altLang="zh-CN" sz="2000">
                    <a:solidFill>
                      <a:srgbClr val="FF9900"/>
                    </a:solidFill>
                    <a:effectLst>
                      <a:outerShdw blurRad="38100" dist="38100" dir="2700000" algn="tl">
                        <a:srgbClr val="C0C0C0"/>
                      </a:outerShdw>
                    </a:effectLst>
                  </a:rPr>
                  <a:t>a[2]</a:t>
                </a:r>
                <a:endParaRPr kumimoji="1" lang="en-US" altLang="zh-CN" sz="2000">
                  <a:effectLst>
                    <a:outerShdw blurRad="38100" dist="38100" dir="2700000" algn="tl">
                      <a:srgbClr val="C0C0C0"/>
                    </a:outerShdw>
                  </a:effectLst>
                </a:endParaRPr>
              </a:p>
            </p:txBody>
          </p:sp>
        </p:grpSp>
      </p:grpSp>
      <p:grpSp>
        <p:nvGrpSpPr>
          <p:cNvPr id="98350" name="Group 46"/>
          <p:cNvGrpSpPr>
            <a:grpSpLocks/>
          </p:cNvGrpSpPr>
          <p:nvPr/>
        </p:nvGrpSpPr>
        <p:grpSpPr bwMode="auto">
          <a:xfrm>
            <a:off x="623888" y="4181475"/>
            <a:ext cx="1004887" cy="603250"/>
            <a:chOff x="663" y="3012"/>
            <a:chExt cx="633" cy="380"/>
          </a:xfrm>
        </p:grpSpPr>
        <p:sp>
          <p:nvSpPr>
            <p:cNvPr id="39986" name="Line 47"/>
            <p:cNvSpPr>
              <a:spLocks noChangeShapeType="1"/>
            </p:cNvSpPr>
            <p:nvPr/>
          </p:nvSpPr>
          <p:spPr bwMode="auto">
            <a:xfrm flipV="1">
              <a:off x="996" y="3012"/>
              <a:ext cx="300" cy="204"/>
            </a:xfrm>
            <a:prstGeom prst="line">
              <a:avLst/>
            </a:prstGeom>
            <a:noFill/>
            <a:ln w="381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98352" name="Text Box 48"/>
            <p:cNvSpPr txBox="1">
              <a:spLocks noChangeArrowheads="1"/>
            </p:cNvSpPr>
            <p:nvPr/>
          </p:nvSpPr>
          <p:spPr bwMode="auto">
            <a:xfrm>
              <a:off x="663" y="3142"/>
              <a:ext cx="436"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defRPr/>
              </a:pPr>
              <a:r>
                <a:rPr kumimoji="1" lang="zh-CN" altLang="en-US" sz="2000">
                  <a:solidFill>
                    <a:srgbClr val="0033CC"/>
                  </a:solidFill>
                  <a:effectLst>
                    <a:outerShdw blurRad="38100" dist="38100" dir="2700000" algn="tl">
                      <a:srgbClr val="C0C0C0"/>
                    </a:outerShdw>
                  </a:effectLst>
                  <a:ea typeface="楷体_GB2312" pitchFamily="49" charset="-122"/>
                </a:rPr>
                <a:t>行名</a:t>
              </a:r>
            </a:p>
          </p:txBody>
        </p:sp>
      </p:grpSp>
      <p:grpSp>
        <p:nvGrpSpPr>
          <p:cNvPr id="98353" name="Group 49"/>
          <p:cNvGrpSpPr>
            <a:grpSpLocks/>
          </p:cNvGrpSpPr>
          <p:nvPr/>
        </p:nvGrpSpPr>
        <p:grpSpPr bwMode="auto">
          <a:xfrm>
            <a:off x="6132513" y="955675"/>
            <a:ext cx="2830512" cy="4595813"/>
            <a:chOff x="3863" y="602"/>
            <a:chExt cx="1783" cy="2895"/>
          </a:xfrm>
        </p:grpSpPr>
        <p:grpSp>
          <p:nvGrpSpPr>
            <p:cNvPr id="39944" name="Group 50"/>
            <p:cNvGrpSpPr>
              <a:grpSpLocks/>
            </p:cNvGrpSpPr>
            <p:nvPr/>
          </p:nvGrpSpPr>
          <p:grpSpPr bwMode="auto">
            <a:xfrm>
              <a:off x="3863" y="631"/>
              <a:ext cx="1330" cy="2866"/>
              <a:chOff x="3971" y="223"/>
              <a:chExt cx="1330" cy="2866"/>
            </a:xfrm>
          </p:grpSpPr>
          <p:sp>
            <p:nvSpPr>
              <p:cNvPr id="39948" name="Rectangle 51"/>
              <p:cNvSpPr>
                <a:spLocks noChangeArrowheads="1"/>
              </p:cNvSpPr>
              <p:nvPr/>
            </p:nvSpPr>
            <p:spPr bwMode="auto">
              <a:xfrm>
                <a:off x="4189" y="247"/>
                <a:ext cx="1112" cy="2832"/>
              </a:xfrm>
              <a:prstGeom prst="rect">
                <a:avLst/>
              </a:prstGeom>
              <a:solidFill>
                <a:srgbClr val="FFFFFF"/>
              </a:solidFill>
              <a:ln w="381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p>
            </p:txBody>
          </p:sp>
          <p:sp>
            <p:nvSpPr>
              <p:cNvPr id="39949" name="Line 52"/>
              <p:cNvSpPr>
                <a:spLocks noChangeShapeType="1"/>
              </p:cNvSpPr>
              <p:nvPr/>
            </p:nvSpPr>
            <p:spPr bwMode="auto">
              <a:xfrm>
                <a:off x="4181" y="492"/>
                <a:ext cx="110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0" name="Line 53"/>
              <p:cNvSpPr>
                <a:spLocks noChangeShapeType="1"/>
              </p:cNvSpPr>
              <p:nvPr/>
            </p:nvSpPr>
            <p:spPr bwMode="auto">
              <a:xfrm>
                <a:off x="4181" y="726"/>
                <a:ext cx="110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1" name="Line 54"/>
              <p:cNvSpPr>
                <a:spLocks noChangeShapeType="1"/>
              </p:cNvSpPr>
              <p:nvPr/>
            </p:nvSpPr>
            <p:spPr bwMode="auto">
              <a:xfrm>
                <a:off x="4181" y="961"/>
                <a:ext cx="111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2" name="Line 55"/>
              <p:cNvSpPr>
                <a:spLocks noChangeShapeType="1"/>
              </p:cNvSpPr>
              <p:nvPr/>
            </p:nvSpPr>
            <p:spPr bwMode="auto">
              <a:xfrm>
                <a:off x="4181" y="1195"/>
                <a:ext cx="1112"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3" name="Line 56"/>
              <p:cNvSpPr>
                <a:spLocks noChangeShapeType="1"/>
              </p:cNvSpPr>
              <p:nvPr/>
            </p:nvSpPr>
            <p:spPr bwMode="auto">
              <a:xfrm>
                <a:off x="4181" y="1430"/>
                <a:ext cx="111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9954" name="Line 57"/>
              <p:cNvSpPr>
                <a:spLocks noChangeShapeType="1"/>
              </p:cNvSpPr>
              <p:nvPr/>
            </p:nvSpPr>
            <p:spPr bwMode="auto">
              <a:xfrm>
                <a:off x="4181" y="1664"/>
                <a:ext cx="111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9955" name="Line 58"/>
              <p:cNvSpPr>
                <a:spLocks noChangeShapeType="1"/>
              </p:cNvSpPr>
              <p:nvPr/>
            </p:nvSpPr>
            <p:spPr bwMode="auto">
              <a:xfrm>
                <a:off x="4181" y="1899"/>
                <a:ext cx="111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9956" name="Line 59"/>
              <p:cNvSpPr>
                <a:spLocks noChangeShapeType="1"/>
              </p:cNvSpPr>
              <p:nvPr/>
            </p:nvSpPr>
            <p:spPr bwMode="auto">
              <a:xfrm>
                <a:off x="4181" y="2134"/>
                <a:ext cx="1112"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9957" name="Line 60"/>
              <p:cNvSpPr>
                <a:spLocks noChangeShapeType="1"/>
              </p:cNvSpPr>
              <p:nvPr/>
            </p:nvSpPr>
            <p:spPr bwMode="auto">
              <a:xfrm>
                <a:off x="4181" y="2368"/>
                <a:ext cx="111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9958" name="Line 61"/>
              <p:cNvSpPr>
                <a:spLocks noChangeShapeType="1"/>
              </p:cNvSpPr>
              <p:nvPr/>
            </p:nvSpPr>
            <p:spPr bwMode="auto">
              <a:xfrm>
                <a:off x="4181" y="2603"/>
                <a:ext cx="111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9959" name="Line 62"/>
              <p:cNvSpPr>
                <a:spLocks noChangeShapeType="1"/>
              </p:cNvSpPr>
              <p:nvPr/>
            </p:nvSpPr>
            <p:spPr bwMode="auto">
              <a:xfrm>
                <a:off x="4181" y="2837"/>
                <a:ext cx="111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nvGrpSpPr>
              <p:cNvPr id="39960" name="Group 63"/>
              <p:cNvGrpSpPr>
                <a:grpSpLocks/>
              </p:cNvGrpSpPr>
              <p:nvPr/>
            </p:nvGrpSpPr>
            <p:grpSpPr bwMode="auto">
              <a:xfrm>
                <a:off x="3983" y="260"/>
                <a:ext cx="206" cy="1425"/>
                <a:chOff x="1403" y="380"/>
                <a:chExt cx="206" cy="1425"/>
              </a:xfrm>
            </p:grpSpPr>
            <p:sp>
              <p:nvSpPr>
                <p:cNvPr id="98368" name="Text Box 64"/>
                <p:cNvSpPr txBox="1">
                  <a:spLocks noChangeArrowheads="1"/>
                </p:cNvSpPr>
                <p:nvPr/>
              </p:nvSpPr>
              <p:spPr bwMode="auto">
                <a:xfrm>
                  <a:off x="1413" y="38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b="0">
                      <a:effectLst>
                        <a:outerShdw blurRad="38100" dist="38100" dir="2700000" algn="tl">
                          <a:srgbClr val="C0C0C0"/>
                        </a:outerShdw>
                      </a:effectLst>
                    </a:rPr>
                    <a:t>0</a:t>
                  </a:r>
                </a:p>
              </p:txBody>
            </p:sp>
            <p:sp>
              <p:nvSpPr>
                <p:cNvPr id="98369" name="Text Box 65"/>
                <p:cNvSpPr txBox="1">
                  <a:spLocks noChangeArrowheads="1"/>
                </p:cNvSpPr>
                <p:nvPr/>
              </p:nvSpPr>
              <p:spPr bwMode="auto">
                <a:xfrm>
                  <a:off x="1413" y="598"/>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b="0">
                      <a:effectLst>
                        <a:outerShdw blurRad="38100" dist="38100" dir="2700000" algn="tl">
                          <a:srgbClr val="C0C0C0"/>
                        </a:outerShdw>
                      </a:effectLst>
                    </a:rPr>
                    <a:t>1</a:t>
                  </a:r>
                </a:p>
              </p:txBody>
            </p:sp>
            <p:sp>
              <p:nvSpPr>
                <p:cNvPr id="98370" name="Text Box 66"/>
                <p:cNvSpPr txBox="1">
                  <a:spLocks noChangeArrowheads="1"/>
                </p:cNvSpPr>
                <p:nvPr/>
              </p:nvSpPr>
              <p:spPr bwMode="auto">
                <a:xfrm>
                  <a:off x="1413" y="131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b="0">
                      <a:effectLst>
                        <a:outerShdw blurRad="38100" dist="38100" dir="2700000" algn="tl">
                          <a:srgbClr val="C0C0C0"/>
                        </a:outerShdw>
                      </a:effectLst>
                    </a:rPr>
                    <a:t>4</a:t>
                  </a:r>
                </a:p>
              </p:txBody>
            </p:sp>
            <p:sp>
              <p:nvSpPr>
                <p:cNvPr id="98371" name="Text Box 67"/>
                <p:cNvSpPr txBox="1">
                  <a:spLocks noChangeArrowheads="1"/>
                </p:cNvSpPr>
                <p:nvPr/>
              </p:nvSpPr>
              <p:spPr bwMode="auto">
                <a:xfrm>
                  <a:off x="1413" y="155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b="0">
                      <a:effectLst>
                        <a:outerShdw blurRad="38100" dist="38100" dir="2700000" algn="tl">
                          <a:srgbClr val="C0C0C0"/>
                        </a:outerShdw>
                      </a:effectLst>
                    </a:rPr>
                    <a:t>5</a:t>
                  </a:r>
                </a:p>
              </p:txBody>
            </p:sp>
            <p:sp>
              <p:nvSpPr>
                <p:cNvPr id="98372" name="Text Box 68"/>
                <p:cNvSpPr txBox="1">
                  <a:spLocks noChangeArrowheads="1"/>
                </p:cNvSpPr>
                <p:nvPr/>
              </p:nvSpPr>
              <p:spPr bwMode="auto">
                <a:xfrm>
                  <a:off x="1403" y="787"/>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b="0">
                      <a:effectLst>
                        <a:outerShdw blurRad="38100" dist="38100" dir="2700000" algn="tl">
                          <a:srgbClr val="C0C0C0"/>
                        </a:outerShdw>
                      </a:effectLst>
                    </a:rPr>
                    <a:t>2</a:t>
                  </a:r>
                </a:p>
              </p:txBody>
            </p:sp>
            <p:sp>
              <p:nvSpPr>
                <p:cNvPr id="98373" name="Text Box 69"/>
                <p:cNvSpPr txBox="1">
                  <a:spLocks noChangeArrowheads="1"/>
                </p:cNvSpPr>
                <p:nvPr/>
              </p:nvSpPr>
              <p:spPr bwMode="auto">
                <a:xfrm>
                  <a:off x="1403" y="107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b="0">
                      <a:effectLst>
                        <a:outerShdw blurRad="38100" dist="38100" dir="2700000" algn="tl">
                          <a:srgbClr val="C0C0C0"/>
                        </a:outerShdw>
                      </a:effectLst>
                    </a:rPr>
                    <a:t>3</a:t>
                  </a:r>
                </a:p>
              </p:txBody>
            </p:sp>
          </p:grpSp>
          <p:sp>
            <p:nvSpPr>
              <p:cNvPr id="98374" name="Text Box 70"/>
              <p:cNvSpPr txBox="1">
                <a:spLocks noChangeArrowheads="1"/>
              </p:cNvSpPr>
              <p:nvPr/>
            </p:nvSpPr>
            <p:spPr bwMode="auto">
              <a:xfrm>
                <a:off x="4439" y="463"/>
                <a:ext cx="5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00FF"/>
                    </a:solidFill>
                    <a:effectLst>
                      <a:outerShdw blurRad="38100" dist="38100" dir="2700000" algn="tl">
                        <a:srgbClr val="C0C0C0"/>
                      </a:outerShdw>
                    </a:effectLst>
                  </a:rPr>
                  <a:t>a[0][1]</a:t>
                </a:r>
              </a:p>
            </p:txBody>
          </p:sp>
          <p:sp>
            <p:nvSpPr>
              <p:cNvPr id="98375" name="Text Box 71"/>
              <p:cNvSpPr txBox="1">
                <a:spLocks noChangeArrowheads="1"/>
              </p:cNvSpPr>
              <p:nvPr/>
            </p:nvSpPr>
            <p:spPr bwMode="auto">
              <a:xfrm>
                <a:off x="4439" y="703"/>
                <a:ext cx="5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00FF"/>
                    </a:solidFill>
                    <a:effectLst>
                      <a:outerShdw blurRad="38100" dist="38100" dir="2700000" algn="tl">
                        <a:srgbClr val="C0C0C0"/>
                      </a:outerShdw>
                    </a:effectLst>
                  </a:rPr>
                  <a:t>a[0][2]</a:t>
                </a:r>
              </a:p>
            </p:txBody>
          </p:sp>
          <p:sp>
            <p:nvSpPr>
              <p:cNvPr id="98376" name="Text Box 72"/>
              <p:cNvSpPr txBox="1">
                <a:spLocks noChangeArrowheads="1"/>
              </p:cNvSpPr>
              <p:nvPr/>
            </p:nvSpPr>
            <p:spPr bwMode="auto">
              <a:xfrm>
                <a:off x="4439" y="943"/>
                <a:ext cx="5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00FF"/>
                    </a:solidFill>
                    <a:effectLst>
                      <a:outerShdw blurRad="38100" dist="38100" dir="2700000" algn="tl">
                        <a:srgbClr val="C0C0C0"/>
                      </a:outerShdw>
                    </a:effectLst>
                  </a:rPr>
                  <a:t>a[0][3]</a:t>
                </a:r>
              </a:p>
            </p:txBody>
          </p:sp>
          <p:sp>
            <p:nvSpPr>
              <p:cNvPr id="98377" name="Text Box 73"/>
              <p:cNvSpPr txBox="1">
                <a:spLocks noChangeArrowheads="1"/>
              </p:cNvSpPr>
              <p:nvPr/>
            </p:nvSpPr>
            <p:spPr bwMode="auto">
              <a:xfrm>
                <a:off x="4439" y="1183"/>
                <a:ext cx="5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FF3300"/>
                    </a:solidFill>
                    <a:effectLst>
                      <a:outerShdw blurRad="38100" dist="38100" dir="2700000" algn="tl">
                        <a:srgbClr val="C0C0C0"/>
                      </a:outerShdw>
                    </a:effectLst>
                  </a:rPr>
                  <a:t>a[1][0]</a:t>
                </a:r>
              </a:p>
            </p:txBody>
          </p:sp>
          <p:sp>
            <p:nvSpPr>
              <p:cNvPr id="98378" name="Text Box 74"/>
              <p:cNvSpPr txBox="1">
                <a:spLocks noChangeArrowheads="1"/>
              </p:cNvSpPr>
              <p:nvPr/>
            </p:nvSpPr>
            <p:spPr bwMode="auto">
              <a:xfrm>
                <a:off x="4439" y="1423"/>
                <a:ext cx="5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FF3300"/>
                    </a:solidFill>
                    <a:effectLst>
                      <a:outerShdw blurRad="38100" dist="38100" dir="2700000" algn="tl">
                        <a:srgbClr val="C0C0C0"/>
                      </a:outerShdw>
                    </a:effectLst>
                  </a:rPr>
                  <a:t>a[1][1]</a:t>
                </a:r>
              </a:p>
            </p:txBody>
          </p:sp>
          <p:sp>
            <p:nvSpPr>
              <p:cNvPr id="98379" name="Text Box 75"/>
              <p:cNvSpPr txBox="1">
                <a:spLocks noChangeArrowheads="1"/>
              </p:cNvSpPr>
              <p:nvPr/>
            </p:nvSpPr>
            <p:spPr bwMode="auto">
              <a:xfrm>
                <a:off x="4439" y="223"/>
                <a:ext cx="5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0000FF"/>
                    </a:solidFill>
                    <a:effectLst>
                      <a:outerShdw blurRad="38100" dist="38100" dir="2700000" algn="tl">
                        <a:srgbClr val="C0C0C0"/>
                      </a:outerShdw>
                    </a:effectLst>
                  </a:rPr>
                  <a:t>a[0][0]</a:t>
                </a:r>
              </a:p>
            </p:txBody>
          </p:sp>
          <p:sp>
            <p:nvSpPr>
              <p:cNvPr id="98380" name="Text Box 76"/>
              <p:cNvSpPr txBox="1">
                <a:spLocks noChangeArrowheads="1"/>
              </p:cNvSpPr>
              <p:nvPr/>
            </p:nvSpPr>
            <p:spPr bwMode="auto">
              <a:xfrm>
                <a:off x="4439" y="1879"/>
                <a:ext cx="5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FF3300"/>
                    </a:solidFill>
                    <a:effectLst>
                      <a:outerShdw blurRad="38100" dist="38100" dir="2700000" algn="tl">
                        <a:srgbClr val="C0C0C0"/>
                      </a:outerShdw>
                    </a:effectLst>
                  </a:rPr>
                  <a:t>a[1][3]</a:t>
                </a:r>
              </a:p>
            </p:txBody>
          </p:sp>
          <p:sp>
            <p:nvSpPr>
              <p:cNvPr id="98381" name="Text Box 77"/>
              <p:cNvSpPr txBox="1">
                <a:spLocks noChangeArrowheads="1"/>
              </p:cNvSpPr>
              <p:nvPr/>
            </p:nvSpPr>
            <p:spPr bwMode="auto">
              <a:xfrm>
                <a:off x="4439" y="2119"/>
                <a:ext cx="5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CC6600"/>
                    </a:solidFill>
                    <a:effectLst>
                      <a:outerShdw blurRad="38100" dist="38100" dir="2700000" algn="tl">
                        <a:srgbClr val="C0C0C0"/>
                      </a:outerShdw>
                    </a:effectLst>
                  </a:rPr>
                  <a:t>a[2][0]</a:t>
                </a:r>
              </a:p>
            </p:txBody>
          </p:sp>
          <p:sp>
            <p:nvSpPr>
              <p:cNvPr id="98382" name="Text Box 78"/>
              <p:cNvSpPr txBox="1">
                <a:spLocks noChangeArrowheads="1"/>
              </p:cNvSpPr>
              <p:nvPr/>
            </p:nvSpPr>
            <p:spPr bwMode="auto">
              <a:xfrm>
                <a:off x="4439" y="2359"/>
                <a:ext cx="5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CC6600"/>
                    </a:solidFill>
                    <a:effectLst>
                      <a:outerShdw blurRad="38100" dist="38100" dir="2700000" algn="tl">
                        <a:srgbClr val="C0C0C0"/>
                      </a:outerShdw>
                    </a:effectLst>
                  </a:rPr>
                  <a:t>a[2][1]</a:t>
                </a:r>
              </a:p>
            </p:txBody>
          </p:sp>
          <p:sp>
            <p:nvSpPr>
              <p:cNvPr id="98383" name="Text Box 79"/>
              <p:cNvSpPr txBox="1">
                <a:spLocks noChangeArrowheads="1"/>
              </p:cNvSpPr>
              <p:nvPr/>
            </p:nvSpPr>
            <p:spPr bwMode="auto">
              <a:xfrm>
                <a:off x="4439" y="2599"/>
                <a:ext cx="5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CC6600"/>
                    </a:solidFill>
                    <a:effectLst>
                      <a:outerShdw blurRad="38100" dist="38100" dir="2700000" algn="tl">
                        <a:srgbClr val="C0C0C0"/>
                      </a:outerShdw>
                    </a:effectLst>
                  </a:rPr>
                  <a:t>a[2][2]</a:t>
                </a:r>
              </a:p>
            </p:txBody>
          </p:sp>
          <p:sp>
            <p:nvSpPr>
              <p:cNvPr id="98384" name="Text Box 80"/>
              <p:cNvSpPr txBox="1">
                <a:spLocks noChangeArrowheads="1"/>
              </p:cNvSpPr>
              <p:nvPr/>
            </p:nvSpPr>
            <p:spPr bwMode="auto">
              <a:xfrm>
                <a:off x="4439" y="2839"/>
                <a:ext cx="5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CC6600"/>
                    </a:solidFill>
                    <a:effectLst>
                      <a:outerShdw blurRad="38100" dist="38100" dir="2700000" algn="tl">
                        <a:srgbClr val="C0C0C0"/>
                      </a:outerShdw>
                    </a:effectLst>
                  </a:rPr>
                  <a:t>a[2][3]</a:t>
                </a:r>
              </a:p>
            </p:txBody>
          </p:sp>
          <p:sp>
            <p:nvSpPr>
              <p:cNvPr id="98385" name="Text Box 81"/>
              <p:cNvSpPr txBox="1">
                <a:spLocks noChangeArrowheads="1"/>
              </p:cNvSpPr>
              <p:nvPr/>
            </p:nvSpPr>
            <p:spPr bwMode="auto">
              <a:xfrm>
                <a:off x="4439" y="1639"/>
                <a:ext cx="5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a:solidFill>
                      <a:srgbClr val="FF3300"/>
                    </a:solidFill>
                    <a:effectLst>
                      <a:outerShdw blurRad="38100" dist="38100" dir="2700000" algn="tl">
                        <a:srgbClr val="C0C0C0"/>
                      </a:outerShdw>
                    </a:effectLst>
                  </a:rPr>
                  <a:t>a[1][2]</a:t>
                </a:r>
              </a:p>
            </p:txBody>
          </p:sp>
          <p:grpSp>
            <p:nvGrpSpPr>
              <p:cNvPr id="39973" name="Group 82"/>
              <p:cNvGrpSpPr>
                <a:grpSpLocks/>
              </p:cNvGrpSpPr>
              <p:nvPr/>
            </p:nvGrpSpPr>
            <p:grpSpPr bwMode="auto">
              <a:xfrm>
                <a:off x="3971" y="1664"/>
                <a:ext cx="286" cy="1425"/>
                <a:chOff x="1403" y="380"/>
                <a:chExt cx="286" cy="1425"/>
              </a:xfrm>
            </p:grpSpPr>
            <p:sp>
              <p:nvSpPr>
                <p:cNvPr id="98387" name="Text Box 83"/>
                <p:cNvSpPr txBox="1">
                  <a:spLocks noChangeArrowheads="1"/>
                </p:cNvSpPr>
                <p:nvPr/>
              </p:nvSpPr>
              <p:spPr bwMode="auto">
                <a:xfrm>
                  <a:off x="1413" y="38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b="0">
                      <a:effectLst>
                        <a:outerShdw blurRad="38100" dist="38100" dir="2700000" algn="tl">
                          <a:srgbClr val="C0C0C0"/>
                        </a:outerShdw>
                      </a:effectLst>
                    </a:rPr>
                    <a:t>6</a:t>
                  </a:r>
                </a:p>
              </p:txBody>
            </p:sp>
            <p:sp>
              <p:nvSpPr>
                <p:cNvPr id="98388" name="Text Box 84"/>
                <p:cNvSpPr txBox="1">
                  <a:spLocks noChangeArrowheads="1"/>
                </p:cNvSpPr>
                <p:nvPr/>
              </p:nvSpPr>
              <p:spPr bwMode="auto">
                <a:xfrm>
                  <a:off x="1413" y="598"/>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b="0">
                      <a:effectLst>
                        <a:outerShdw blurRad="38100" dist="38100" dir="2700000" algn="tl">
                          <a:srgbClr val="C0C0C0"/>
                        </a:outerShdw>
                      </a:effectLst>
                    </a:rPr>
                    <a:t>7</a:t>
                  </a:r>
                </a:p>
              </p:txBody>
            </p:sp>
            <p:sp>
              <p:nvSpPr>
                <p:cNvPr id="98389" name="Text Box 85"/>
                <p:cNvSpPr txBox="1">
                  <a:spLocks noChangeArrowheads="1"/>
                </p:cNvSpPr>
                <p:nvPr/>
              </p:nvSpPr>
              <p:spPr bwMode="auto">
                <a:xfrm>
                  <a:off x="1413" y="1315"/>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b="0">
                      <a:effectLst>
                        <a:outerShdw blurRad="38100" dist="38100" dir="2700000" algn="tl">
                          <a:srgbClr val="C0C0C0"/>
                        </a:outerShdw>
                      </a:effectLst>
                    </a:rPr>
                    <a:t>10</a:t>
                  </a:r>
                </a:p>
              </p:txBody>
            </p:sp>
            <p:sp>
              <p:nvSpPr>
                <p:cNvPr id="98390" name="Text Box 86"/>
                <p:cNvSpPr txBox="1">
                  <a:spLocks noChangeArrowheads="1"/>
                </p:cNvSpPr>
                <p:nvPr/>
              </p:nvSpPr>
              <p:spPr bwMode="auto">
                <a:xfrm>
                  <a:off x="1413" y="1555"/>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b="0">
                      <a:effectLst>
                        <a:outerShdw blurRad="38100" dist="38100" dir="2700000" algn="tl">
                          <a:srgbClr val="C0C0C0"/>
                        </a:outerShdw>
                      </a:effectLst>
                    </a:rPr>
                    <a:t>11</a:t>
                  </a:r>
                </a:p>
              </p:txBody>
            </p:sp>
            <p:sp>
              <p:nvSpPr>
                <p:cNvPr id="98391" name="Text Box 87"/>
                <p:cNvSpPr txBox="1">
                  <a:spLocks noChangeArrowheads="1"/>
                </p:cNvSpPr>
                <p:nvPr/>
              </p:nvSpPr>
              <p:spPr bwMode="auto">
                <a:xfrm>
                  <a:off x="1403" y="787"/>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b="0">
                      <a:effectLst>
                        <a:outerShdw blurRad="38100" dist="38100" dir="2700000" algn="tl">
                          <a:srgbClr val="C0C0C0"/>
                        </a:outerShdw>
                      </a:effectLst>
                    </a:rPr>
                    <a:t>8</a:t>
                  </a:r>
                </a:p>
              </p:txBody>
            </p:sp>
            <p:sp>
              <p:nvSpPr>
                <p:cNvPr id="98392" name="Text Box 88"/>
                <p:cNvSpPr txBox="1">
                  <a:spLocks noChangeArrowheads="1"/>
                </p:cNvSpPr>
                <p:nvPr/>
              </p:nvSpPr>
              <p:spPr bwMode="auto">
                <a:xfrm>
                  <a:off x="1403" y="107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b="0">
                      <a:effectLst>
                        <a:outerShdw blurRad="38100" dist="38100" dir="2700000" algn="tl">
                          <a:srgbClr val="C0C0C0"/>
                        </a:outerShdw>
                      </a:effectLst>
                    </a:rPr>
                    <a:t>9</a:t>
                  </a:r>
                </a:p>
              </p:txBody>
            </p:sp>
          </p:grpSp>
        </p:grpSp>
        <p:sp>
          <p:nvSpPr>
            <p:cNvPr id="98393" name="Text Box 89"/>
            <p:cNvSpPr txBox="1">
              <a:spLocks noChangeArrowheads="1"/>
            </p:cNvSpPr>
            <p:nvPr/>
          </p:nvSpPr>
          <p:spPr bwMode="auto">
            <a:xfrm>
              <a:off x="5150" y="602"/>
              <a:ext cx="4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a:solidFill>
                    <a:srgbClr val="339933"/>
                  </a:solidFill>
                  <a:effectLst>
                    <a:outerShdw blurRad="38100" dist="38100" dir="2700000" algn="tl">
                      <a:srgbClr val="C0C0C0"/>
                    </a:outerShdw>
                  </a:effectLst>
                </a:rPr>
                <a:t>a[0]</a:t>
              </a:r>
            </a:p>
          </p:txBody>
        </p:sp>
        <p:sp>
          <p:nvSpPr>
            <p:cNvPr id="98394" name="Text Box 90"/>
            <p:cNvSpPr txBox="1">
              <a:spLocks noChangeArrowheads="1"/>
            </p:cNvSpPr>
            <p:nvPr/>
          </p:nvSpPr>
          <p:spPr bwMode="auto">
            <a:xfrm>
              <a:off x="5174" y="1574"/>
              <a:ext cx="4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a:solidFill>
                    <a:srgbClr val="339933"/>
                  </a:solidFill>
                  <a:effectLst>
                    <a:outerShdw blurRad="38100" dist="38100" dir="2700000" algn="tl">
                      <a:srgbClr val="C0C0C0"/>
                    </a:outerShdw>
                  </a:effectLst>
                </a:rPr>
                <a:t>a[1]</a:t>
              </a:r>
            </a:p>
          </p:txBody>
        </p:sp>
        <p:sp>
          <p:nvSpPr>
            <p:cNvPr id="98395" name="Text Box 91"/>
            <p:cNvSpPr txBox="1">
              <a:spLocks noChangeArrowheads="1"/>
            </p:cNvSpPr>
            <p:nvPr/>
          </p:nvSpPr>
          <p:spPr bwMode="auto">
            <a:xfrm>
              <a:off x="5210" y="2498"/>
              <a:ext cx="4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a:solidFill>
                    <a:srgbClr val="339933"/>
                  </a:solidFill>
                  <a:effectLst>
                    <a:outerShdw blurRad="38100" dist="38100" dir="2700000" algn="tl">
                      <a:srgbClr val="C0C0C0"/>
                    </a:outerShdw>
                  </a:effectLst>
                </a:rPr>
                <a:t>a[2]</a:t>
              </a:r>
            </a:p>
          </p:txBody>
        </p:sp>
      </p:grpSp>
      <p:sp>
        <p:nvSpPr>
          <p:cNvPr id="98396" name="AutoShape 92"/>
          <p:cNvSpPr>
            <a:spLocks noChangeArrowheads="1"/>
          </p:cNvSpPr>
          <p:nvPr/>
        </p:nvSpPr>
        <p:spPr bwMode="auto">
          <a:xfrm>
            <a:off x="1331913" y="908050"/>
            <a:ext cx="4559300" cy="561975"/>
          </a:xfrm>
          <a:prstGeom prst="wedgeEllipseCallout">
            <a:avLst>
              <a:gd name="adj1" fmla="val -12222"/>
              <a:gd name="adj2" fmla="val 212148"/>
            </a:avLst>
          </a:prstGeom>
          <a:gradFill rotWithShape="1">
            <a:gsLst>
              <a:gs pos="0">
                <a:srgbClr val="FFFFCD"/>
              </a:gs>
              <a:gs pos="100000">
                <a:srgbClr val="FFFFCD">
                  <a:gamma/>
                  <a:shade val="69804"/>
                  <a:invGamma/>
                </a:srgbClr>
              </a:gs>
            </a:gsLst>
            <a:lin ang="5400000" scaled="1"/>
          </a:gradFill>
          <a:ln w="38100">
            <a:solidFill>
              <a:srgbClr val="0000FF"/>
            </a:solidFill>
            <a:miter lim="800000"/>
            <a:headEnd/>
            <a:tailEnd/>
          </a:ln>
          <a:effectLst>
            <a:outerShdw dist="107763" dir="2700000" algn="ctr" rotWithShape="0">
              <a:schemeClr val="bg2">
                <a:alpha val="50000"/>
              </a:schemeClr>
            </a:outerShdw>
          </a:effectLst>
        </p:spPr>
        <p:txBody>
          <a:bodyPr wrap="none" lIns="90000" tIns="46800" rIns="90000" bIns="46800" anchor="ctr">
            <a:spAutoFit/>
          </a:bodyPr>
          <a:lstStyle/>
          <a:p>
            <a:pPr algn="ctr">
              <a:defRPr/>
            </a:pPr>
            <a:r>
              <a:rPr kumimoji="1" lang="zh-CN" altLang="en-US" sz="2000">
                <a:solidFill>
                  <a:srgbClr val="CC3300"/>
                </a:solidFill>
                <a:effectLst>
                  <a:outerShdw blurRad="38100" dist="38100" dir="2700000" algn="tl">
                    <a:srgbClr val="000000"/>
                  </a:outerShdw>
                </a:effectLst>
                <a:latin typeface="楷体_GB2312" pitchFamily="49" charset="-122"/>
                <a:ea typeface="楷体_GB2312" pitchFamily="49" charset="-122"/>
              </a:rPr>
              <a:t>二维数组</a:t>
            </a:r>
            <a:r>
              <a:rPr kumimoji="1" lang="en-US" altLang="zh-CN" sz="2000">
                <a:solidFill>
                  <a:srgbClr val="CC3300"/>
                </a:solidFill>
                <a:effectLst>
                  <a:outerShdw blurRad="38100" dist="38100" dir="2700000" algn="tl">
                    <a:srgbClr val="000000"/>
                  </a:outerShdw>
                </a:effectLst>
                <a:latin typeface="楷体_GB2312" pitchFamily="49" charset="-122"/>
                <a:ea typeface="楷体_GB2312" pitchFamily="49" charset="-122"/>
              </a:rPr>
              <a:t>a</a:t>
            </a:r>
            <a:r>
              <a:rPr kumimoji="1" lang="zh-CN" altLang="en-US" sz="2000">
                <a:solidFill>
                  <a:srgbClr val="CC3300"/>
                </a:solidFill>
                <a:effectLst>
                  <a:outerShdw blurRad="38100" dist="38100" dir="2700000" algn="tl">
                    <a:srgbClr val="000000"/>
                  </a:outerShdw>
                </a:effectLst>
                <a:latin typeface="楷体_GB2312" pitchFamily="49" charset="-122"/>
                <a:ea typeface="楷体_GB2312" pitchFamily="49" charset="-122"/>
              </a:rPr>
              <a:t>是由</a:t>
            </a:r>
            <a:r>
              <a:rPr kumimoji="1" lang="en-US" altLang="zh-CN" sz="2000">
                <a:solidFill>
                  <a:srgbClr val="CC3300"/>
                </a:solidFill>
                <a:effectLst>
                  <a:outerShdw blurRad="38100" dist="38100" dir="2700000" algn="tl">
                    <a:srgbClr val="000000"/>
                  </a:outerShdw>
                </a:effectLst>
                <a:latin typeface="楷体_GB2312" pitchFamily="49" charset="-122"/>
                <a:ea typeface="楷体_GB2312" pitchFamily="49" charset="-122"/>
              </a:rPr>
              <a:t>3</a:t>
            </a:r>
            <a:r>
              <a:rPr kumimoji="1" lang="zh-CN" altLang="en-US" sz="2000">
                <a:solidFill>
                  <a:srgbClr val="CC3300"/>
                </a:solidFill>
                <a:effectLst>
                  <a:outerShdw blurRad="38100" dist="38100" dir="2700000" algn="tl">
                    <a:srgbClr val="000000"/>
                  </a:outerShdw>
                </a:effectLst>
                <a:latin typeface="楷体_GB2312" pitchFamily="49" charset="-122"/>
                <a:ea typeface="楷体_GB2312" pitchFamily="49" charset="-122"/>
              </a:rPr>
              <a:t>个元素组成</a:t>
            </a:r>
          </a:p>
        </p:txBody>
      </p:sp>
      <p:sp>
        <p:nvSpPr>
          <p:cNvPr id="98397" name="AutoShape 93"/>
          <p:cNvSpPr>
            <a:spLocks noChangeArrowheads="1"/>
          </p:cNvSpPr>
          <p:nvPr/>
        </p:nvSpPr>
        <p:spPr bwMode="auto">
          <a:xfrm>
            <a:off x="687332" y="5226075"/>
            <a:ext cx="5672251" cy="998489"/>
          </a:xfrm>
          <a:prstGeom prst="wedgeEllipseCallout">
            <a:avLst>
              <a:gd name="adj1" fmla="val -17366"/>
              <a:gd name="adj2" fmla="val -134162"/>
            </a:avLst>
          </a:prstGeom>
          <a:gradFill rotWithShape="1">
            <a:gsLst>
              <a:gs pos="0">
                <a:srgbClr val="CCFFFF"/>
              </a:gs>
              <a:gs pos="100000">
                <a:srgbClr val="CCFFFF">
                  <a:gamma/>
                  <a:shade val="63529"/>
                  <a:invGamma/>
                </a:srgbClr>
              </a:gs>
            </a:gsLst>
            <a:lin ang="5400000" scaled="1"/>
          </a:gradFill>
          <a:ln w="38100">
            <a:solidFill>
              <a:srgbClr val="0000FF"/>
            </a:solidFill>
            <a:miter lim="800000"/>
            <a:headEnd/>
            <a:tailEnd/>
          </a:ln>
          <a:effectLst>
            <a:outerShdw dist="107763" dir="2700000" algn="ctr" rotWithShape="0">
              <a:schemeClr val="bg2">
                <a:alpha val="50000"/>
              </a:schemeClr>
            </a:outerShdw>
          </a:effectLst>
        </p:spPr>
        <p:txBody>
          <a:bodyPr wrap="none" lIns="90000" tIns="46800" rIns="90000" bIns="46800" anchor="ctr">
            <a:spAutoFit/>
          </a:bodyPr>
          <a:lstStyle/>
          <a:p>
            <a:pPr algn="ctr">
              <a:defRPr/>
            </a:pPr>
            <a:r>
              <a:rPr kumimoji="1" lang="zh-CN" altLang="en-US" sz="2000" dirty="0">
                <a:solidFill>
                  <a:srgbClr val="CC3300"/>
                </a:solidFill>
                <a:effectLst>
                  <a:outerShdw blurRad="38100" dist="38100" dir="2700000" algn="tl">
                    <a:srgbClr val="000000"/>
                  </a:outerShdw>
                </a:effectLst>
                <a:ea typeface="楷体_GB2312" pitchFamily="49" charset="-122"/>
              </a:rPr>
              <a:t>每个元素</a:t>
            </a:r>
            <a:r>
              <a:rPr kumimoji="1" lang="en-US" altLang="zh-CN" sz="2000" dirty="0">
                <a:solidFill>
                  <a:srgbClr val="CC3300"/>
                </a:solidFill>
                <a:effectLst>
                  <a:outerShdw blurRad="38100" dist="38100" dir="2700000" algn="tl">
                    <a:srgbClr val="000000"/>
                  </a:outerShdw>
                </a:effectLst>
                <a:ea typeface="楷体_GB2312" pitchFamily="49" charset="-122"/>
              </a:rPr>
              <a:t>a[</a:t>
            </a:r>
            <a:r>
              <a:rPr kumimoji="1" lang="en-US" altLang="zh-CN" sz="2000" dirty="0" err="1">
                <a:solidFill>
                  <a:srgbClr val="CC3300"/>
                </a:solidFill>
                <a:effectLst>
                  <a:outerShdw blurRad="38100" dist="38100" dir="2700000" algn="tl">
                    <a:srgbClr val="000000"/>
                  </a:outerShdw>
                </a:effectLst>
                <a:ea typeface="楷体_GB2312" pitchFamily="49" charset="-122"/>
              </a:rPr>
              <a:t>i</a:t>
            </a:r>
            <a:r>
              <a:rPr kumimoji="1" lang="en-US" altLang="zh-CN" sz="2000" dirty="0">
                <a:solidFill>
                  <a:srgbClr val="CC3300"/>
                </a:solidFill>
                <a:effectLst>
                  <a:outerShdw blurRad="38100" dist="38100" dir="2700000" algn="tl">
                    <a:srgbClr val="000000"/>
                  </a:outerShdw>
                </a:effectLst>
                <a:ea typeface="楷体_GB2312" pitchFamily="49" charset="-122"/>
              </a:rPr>
              <a:t>]</a:t>
            </a:r>
            <a:r>
              <a:rPr kumimoji="1" lang="zh-CN" altLang="en-US" sz="2000" dirty="0">
                <a:solidFill>
                  <a:srgbClr val="CC3300"/>
                </a:solidFill>
                <a:effectLst>
                  <a:outerShdw blurRad="38100" dist="38100" dir="2700000" algn="tl">
                    <a:srgbClr val="000000"/>
                  </a:outerShdw>
                </a:effectLst>
                <a:ea typeface="楷体_GB2312" pitchFamily="49" charset="-122"/>
              </a:rPr>
              <a:t>由包含</a:t>
            </a:r>
            <a:r>
              <a:rPr kumimoji="1" lang="en-US" altLang="zh-CN" sz="2000" dirty="0">
                <a:solidFill>
                  <a:srgbClr val="CC3300"/>
                </a:solidFill>
                <a:effectLst>
                  <a:outerShdw blurRad="38100" dist="38100" dir="2700000" algn="tl">
                    <a:srgbClr val="000000"/>
                  </a:outerShdw>
                </a:effectLst>
                <a:ea typeface="楷体_GB2312" pitchFamily="49" charset="-122"/>
              </a:rPr>
              <a:t>4</a:t>
            </a:r>
            <a:r>
              <a:rPr kumimoji="1" lang="zh-CN" altLang="en-US" sz="2000" dirty="0">
                <a:solidFill>
                  <a:srgbClr val="CC3300"/>
                </a:solidFill>
                <a:effectLst>
                  <a:outerShdw blurRad="38100" dist="38100" dir="2700000" algn="tl">
                    <a:srgbClr val="000000"/>
                  </a:outerShdw>
                </a:effectLst>
                <a:ea typeface="楷体_GB2312" pitchFamily="49" charset="-122"/>
              </a:rPr>
              <a:t>个“子”元素</a:t>
            </a:r>
          </a:p>
          <a:p>
            <a:pPr algn="ctr">
              <a:defRPr/>
            </a:pPr>
            <a:r>
              <a:rPr kumimoji="1" lang="zh-CN" altLang="en-US" sz="2000" dirty="0">
                <a:solidFill>
                  <a:srgbClr val="CC3300"/>
                </a:solidFill>
                <a:effectLst>
                  <a:outerShdw blurRad="38100" dist="38100" dir="2700000" algn="tl">
                    <a:srgbClr val="000000"/>
                  </a:outerShdw>
                </a:effectLst>
                <a:ea typeface="楷体_GB2312" pitchFamily="49" charset="-122"/>
              </a:rPr>
              <a:t>的一维数组组成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06">
                                            <p:txEl>
                                              <p:pRg st="0" end="0"/>
                                            </p:txEl>
                                          </p:spTgt>
                                        </p:tgtEl>
                                        <p:attrNameLst>
                                          <p:attrName>style.visibility</p:attrName>
                                        </p:attrNameLst>
                                      </p:cBhvr>
                                      <p:to>
                                        <p:strVal val="visible"/>
                                      </p:to>
                                    </p:set>
                                    <p:anim calcmode="lin" valueType="num">
                                      <p:cBhvr additive="base">
                                        <p:cTn id="7" dur="500" fill="hold"/>
                                        <p:tgtEl>
                                          <p:spTgt spid="9830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30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98307"/>
                                        </p:tgtEl>
                                        <p:attrNameLst>
                                          <p:attrName>style.visibility</p:attrName>
                                        </p:attrNameLst>
                                      </p:cBhvr>
                                      <p:to>
                                        <p:strVal val="visible"/>
                                      </p:to>
                                    </p:set>
                                    <p:animEffect transition="in" filter="box(out)">
                                      <p:cBhvr>
                                        <p:cTn id="13" dur="500"/>
                                        <p:tgtEl>
                                          <p:spTgt spid="9830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98396"/>
                                        </p:tgtEl>
                                        <p:attrNameLst>
                                          <p:attrName>style.visibility</p:attrName>
                                        </p:attrNameLst>
                                      </p:cBhvr>
                                      <p:to>
                                        <p:strVal val="visible"/>
                                      </p:to>
                                    </p:set>
                                    <p:animEffect transition="in" filter="box(out)">
                                      <p:cBhvr>
                                        <p:cTn id="18" dur="500"/>
                                        <p:tgtEl>
                                          <p:spTgt spid="98396"/>
                                        </p:tgtEl>
                                      </p:cBhvr>
                                    </p:animEffect>
                                  </p:childTnLst>
                                  <p:subTnLst>
                                    <p:audio>
                                      <p:cMediaNode>
                                        <p:cTn display="0" masterRel="sameClick">
                                          <p:stCondLst>
                                            <p:cond evt="begin" delay="0">
                                              <p:tn val="16"/>
                                            </p:cond>
                                          </p:stCondLst>
                                          <p:endCondLst>
                                            <p:cond evt="onStopAudio" delay="0">
                                              <p:tgtEl>
                                                <p:sldTgt/>
                                              </p:tgtEl>
                                            </p:cond>
                                          </p:endCondLst>
                                        </p:cTn>
                                        <p:tgtEl>
                                          <p:sndTgt r:embed="rId4"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98353"/>
                                        </p:tgtEl>
                                        <p:attrNameLst>
                                          <p:attrName>style.visibility</p:attrName>
                                        </p:attrNameLst>
                                      </p:cBhvr>
                                      <p:to>
                                        <p:strVal val="visible"/>
                                      </p:to>
                                    </p:set>
                                    <p:animEffect transition="in" filter="box(out)">
                                      <p:cBhvr>
                                        <p:cTn id="23" dur="500"/>
                                        <p:tgtEl>
                                          <p:spTgt spid="98353"/>
                                        </p:tgtEl>
                                      </p:cBhvr>
                                    </p:animEffect>
                                  </p:childTnLst>
                                  <p:subTnLst>
                                    <p:audio>
                                      <p:cMediaNode>
                                        <p:cTn display="0" masterRel="sameClick">
                                          <p:stCondLst>
                                            <p:cond evt="begin" delay="0">
                                              <p:tn val="21"/>
                                            </p:cond>
                                          </p:stCondLst>
                                          <p:endCondLst>
                                            <p:cond evt="onStopAudio" delay="0">
                                              <p:tgtEl>
                                                <p:sldTgt/>
                                              </p:tgtEl>
                                            </p:cond>
                                          </p:endCondLst>
                                        </p:cTn>
                                        <p:tgtEl>
                                          <p:sndTgt r:embed="rId4"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98350"/>
                                        </p:tgtEl>
                                        <p:attrNameLst>
                                          <p:attrName>style.visibility</p:attrName>
                                        </p:attrNameLst>
                                      </p:cBhvr>
                                      <p:to>
                                        <p:strVal val="visible"/>
                                      </p:to>
                                    </p:set>
                                    <p:animEffect transition="in" filter="box(out)">
                                      <p:cBhvr>
                                        <p:cTn id="28" dur="500"/>
                                        <p:tgtEl>
                                          <p:spTgt spid="98350"/>
                                        </p:tgtEl>
                                      </p:cBhvr>
                                    </p:animEffect>
                                  </p:childTnLst>
                                  <p:subTnLst>
                                    <p:audio>
                                      <p:cMediaNode>
                                        <p:cTn display="0" masterRel="sameClick">
                                          <p:stCondLst>
                                            <p:cond evt="begin" delay="0">
                                              <p:tn val="26"/>
                                            </p:cond>
                                          </p:stCondLst>
                                          <p:endCondLst>
                                            <p:cond evt="onStopAudio" delay="0">
                                              <p:tgtEl>
                                                <p:sldTgt/>
                                              </p:tgtEl>
                                            </p:cond>
                                          </p:endCondLst>
                                        </p:cTn>
                                        <p:tgtEl>
                                          <p:sndTgt r:embed="rId4"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98397"/>
                                        </p:tgtEl>
                                        <p:attrNameLst>
                                          <p:attrName>style.visibility</p:attrName>
                                        </p:attrNameLst>
                                      </p:cBhvr>
                                      <p:to>
                                        <p:strVal val="visible"/>
                                      </p:to>
                                    </p:set>
                                    <p:animEffect transition="in" filter="box(out)">
                                      <p:cBhvr>
                                        <p:cTn id="33" dur="500"/>
                                        <p:tgtEl>
                                          <p:spTgt spid="98397"/>
                                        </p:tgtEl>
                                      </p:cBhvr>
                                    </p:animEffect>
                                  </p:childTnLst>
                                  <p:subTnLst>
                                    <p:audio>
                                      <p:cMediaNode>
                                        <p:cTn display="0" masterRel="sameClick">
                                          <p:stCondLst>
                                            <p:cond evt="begin" delay="0">
                                              <p:tn val="31"/>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build="p" bldLvl="4" autoUpdateAnimBg="0"/>
      <p:bldP spid="98396" grpId="0" animBg="1" autoUpdateAnimBg="0"/>
      <p:bldP spid="98397"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共</a:t>
            </a:r>
            <a:r>
              <a:rPr lang="zh-CN" altLang="en-US" sz="1600" b="0">
                <a:solidFill>
                  <a:srgbClr val="FF9900"/>
                </a:solidFill>
                <a:latin typeface="宋体" pitchFamily="2" charset="-122"/>
              </a:rPr>
              <a:t> </a:t>
            </a:r>
            <a:r>
              <a:rPr lang="en-US" altLang="zh-CN" sz="1600" b="0">
                <a:solidFill>
                  <a:srgbClr val="FF9900"/>
                </a:solidFill>
                <a:latin typeface="宋体" pitchFamily="2" charset="-122"/>
              </a:rPr>
              <a:t>53 </a:t>
            </a:r>
            <a:r>
              <a:rPr lang="zh-CN" altLang="en-US" sz="1600" b="0">
                <a:solidFill>
                  <a:srgbClr val="008000"/>
                </a:solidFill>
                <a:latin typeface="宋体" pitchFamily="2" charset="-122"/>
              </a:rPr>
              <a:t>页   第 </a:t>
            </a:r>
            <a:fld id="{2DA3354A-42D4-4B1E-82DC-831E21F5A2A9}" type="slidenum">
              <a:rPr lang="zh-CN" altLang="en-US" sz="1600" smtClean="0">
                <a:solidFill>
                  <a:srgbClr val="FF9900"/>
                </a:solidFill>
                <a:latin typeface="宋体" pitchFamily="2" charset="-122"/>
              </a:rPr>
              <a:pPr eaLnBrk="1" hangingPunct="1"/>
              <a:t>31</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13314" name="Rectangle 2"/>
          <p:cNvSpPr>
            <a:spLocks noChangeArrowheads="1"/>
          </p:cNvSpPr>
          <p:nvPr/>
        </p:nvSpPr>
        <p:spPr bwMode="auto">
          <a:xfrm>
            <a:off x="484188" y="188913"/>
            <a:ext cx="8659812" cy="333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Font typeface="Monotype Sorts"/>
              <a:buNone/>
            </a:pPr>
            <a:r>
              <a:rPr kumimoji="1" lang="en-US" altLang="zh-CN" sz="2800">
                <a:latin typeface="Tahoma" pitchFamily="34" charset="0"/>
              </a:rPr>
              <a:t>7.3.2  </a:t>
            </a:r>
            <a:r>
              <a:rPr kumimoji="1" lang="zh-CN" altLang="zh-CN" sz="2800">
                <a:latin typeface="Tahoma" pitchFamily="34" charset="0"/>
              </a:rPr>
              <a:t>二维数组的引用</a:t>
            </a:r>
          </a:p>
          <a:p>
            <a:pPr marL="342900" indent="-342900">
              <a:spcBef>
                <a:spcPct val="20000"/>
              </a:spcBef>
              <a:buClr>
                <a:schemeClr val="accent2"/>
              </a:buClr>
              <a:buFont typeface="Monotype Sorts"/>
              <a:buNone/>
            </a:pPr>
            <a:r>
              <a:rPr kumimoji="1" lang="zh-CN" altLang="en-US" sz="2800">
                <a:latin typeface="Tahoma" pitchFamily="34" charset="0"/>
              </a:rPr>
              <a:t>     </a:t>
            </a:r>
            <a:r>
              <a:rPr kumimoji="1" lang="zh-CN" altLang="zh-CN" sz="2800">
                <a:latin typeface="Tahoma" pitchFamily="34" charset="0"/>
              </a:rPr>
              <a:t>二维数组的引用</a:t>
            </a:r>
            <a:r>
              <a:rPr kumimoji="1" lang="zh-CN" altLang="en-US" sz="3000"/>
              <a:t>与引用一维数组元素一样，也用</a:t>
            </a:r>
          </a:p>
          <a:p>
            <a:pPr marL="342900" indent="-342900">
              <a:spcBef>
                <a:spcPct val="20000"/>
              </a:spcBef>
              <a:buClr>
                <a:schemeClr val="accent2"/>
              </a:buClr>
              <a:buFont typeface="Monotype Sorts"/>
              <a:buNone/>
            </a:pPr>
            <a:r>
              <a:rPr kumimoji="1" lang="zh-CN" altLang="en-US" sz="3000"/>
              <a:t>下标法引用二维数组元素。</a:t>
            </a:r>
          </a:p>
          <a:p>
            <a:pPr marL="342900" indent="-342900">
              <a:spcBef>
                <a:spcPct val="20000"/>
              </a:spcBef>
              <a:buClr>
                <a:schemeClr val="accent2"/>
              </a:buClr>
              <a:buFont typeface="Monotype Sorts"/>
              <a:buNone/>
            </a:pPr>
            <a:r>
              <a:rPr kumimoji="1" lang="zh-CN" altLang="en-US" sz="3000">
                <a:latin typeface="Tahoma" pitchFamily="34" charset="0"/>
              </a:rPr>
              <a:t> </a:t>
            </a:r>
            <a:r>
              <a:rPr kumimoji="1" lang="zh-CN" altLang="zh-CN" sz="3000">
                <a:latin typeface="Tahoma" pitchFamily="34" charset="0"/>
              </a:rPr>
              <a:t> 二维数组元素表示形式：</a:t>
            </a:r>
            <a:r>
              <a:rPr kumimoji="1" lang="zh-CN" altLang="zh-CN" sz="3000">
                <a:solidFill>
                  <a:srgbClr val="CC0000"/>
                </a:solidFill>
                <a:latin typeface="Tahoma" pitchFamily="34" charset="0"/>
              </a:rPr>
              <a:t>数组名</a:t>
            </a:r>
            <a:r>
              <a:rPr kumimoji="1" lang="en-US" altLang="zh-CN" sz="3000">
                <a:solidFill>
                  <a:srgbClr val="CC0000"/>
                </a:solidFill>
                <a:latin typeface="Tahoma" pitchFamily="34" charset="0"/>
              </a:rPr>
              <a:t>[</a:t>
            </a:r>
            <a:r>
              <a:rPr kumimoji="1" lang="zh-CN" altLang="en-US" sz="3000">
                <a:solidFill>
                  <a:srgbClr val="CC0000"/>
                </a:solidFill>
                <a:latin typeface="Tahoma" pitchFamily="34" charset="0"/>
              </a:rPr>
              <a:t>下标</a:t>
            </a:r>
            <a:r>
              <a:rPr kumimoji="1" lang="en-US" altLang="zh-CN" sz="3000">
                <a:solidFill>
                  <a:srgbClr val="CC0000"/>
                </a:solidFill>
                <a:latin typeface="Tahoma" pitchFamily="34" charset="0"/>
              </a:rPr>
              <a:t>1][</a:t>
            </a:r>
            <a:r>
              <a:rPr kumimoji="1" lang="zh-CN" altLang="en-US" sz="3000">
                <a:solidFill>
                  <a:srgbClr val="CC0000"/>
                </a:solidFill>
                <a:latin typeface="Tahoma" pitchFamily="34" charset="0"/>
              </a:rPr>
              <a:t>下标</a:t>
            </a:r>
            <a:r>
              <a:rPr kumimoji="1" lang="en-US" altLang="zh-CN" sz="3000">
                <a:solidFill>
                  <a:srgbClr val="CC0000"/>
                </a:solidFill>
                <a:latin typeface="Tahoma" pitchFamily="34" charset="0"/>
              </a:rPr>
              <a:t>2]</a:t>
            </a:r>
          </a:p>
          <a:p>
            <a:pPr marL="342900" indent="-342900">
              <a:spcBef>
                <a:spcPct val="50000"/>
              </a:spcBef>
            </a:pPr>
            <a:r>
              <a:rPr kumimoji="1" lang="en-US" altLang="zh-CN" sz="3000"/>
              <a:t>    </a:t>
            </a:r>
            <a:r>
              <a:rPr kumimoji="1" lang="zh-CN" altLang="en-US" sz="3000" u="sng"/>
              <a:t>下标</a:t>
            </a:r>
            <a:r>
              <a:rPr kumimoji="1" lang="en-US" altLang="zh-CN" sz="3000" u="sng"/>
              <a:t>1</a:t>
            </a:r>
            <a:r>
              <a:rPr kumimoji="1" lang="zh-CN" altLang="en-US" sz="3000" u="sng"/>
              <a:t>和下标</a:t>
            </a:r>
            <a:r>
              <a:rPr kumimoji="1" lang="en-US" altLang="zh-CN" sz="3000" u="sng"/>
              <a:t>2</a:t>
            </a:r>
            <a:r>
              <a:rPr kumimoji="1" lang="zh-CN" altLang="en-US" sz="3000" u="sng"/>
              <a:t>是整型常量、整型变量或整型表达式。其</a:t>
            </a:r>
            <a:r>
              <a:rPr kumimoji="1" lang="zh-CN" altLang="en-US" sz="3000" u="sng">
                <a:solidFill>
                  <a:srgbClr val="CC0000"/>
                </a:solidFill>
              </a:rPr>
              <a:t>编号是从</a:t>
            </a:r>
            <a:r>
              <a:rPr kumimoji="1" lang="en-US" altLang="zh-CN" sz="3000" u="sng">
                <a:solidFill>
                  <a:srgbClr val="CC0000"/>
                </a:solidFill>
              </a:rPr>
              <a:t>0</a:t>
            </a:r>
            <a:r>
              <a:rPr kumimoji="1" lang="zh-CN" altLang="en-US" sz="3000" u="sng">
                <a:solidFill>
                  <a:srgbClr val="CC0000"/>
                </a:solidFill>
              </a:rPr>
              <a:t>开始</a:t>
            </a:r>
            <a:r>
              <a:rPr kumimoji="1" lang="zh-CN" altLang="en-US" sz="3000" u="sng"/>
              <a:t>的</a:t>
            </a:r>
            <a:r>
              <a:rPr kumimoji="1" lang="zh-CN" altLang="en-US" sz="3000"/>
              <a:t>。</a:t>
            </a:r>
          </a:p>
          <a:p>
            <a:pPr marL="342900" indent="-342900">
              <a:spcBef>
                <a:spcPct val="50000"/>
              </a:spcBef>
            </a:pPr>
            <a:r>
              <a:rPr kumimoji="1" lang="zh-CN" altLang="en-US" sz="2400">
                <a:latin typeface="Tahoma" pitchFamily="34" charset="0"/>
              </a:rPr>
              <a:t> </a:t>
            </a:r>
          </a:p>
          <a:p>
            <a:pPr marL="342900" indent="-342900">
              <a:spcBef>
                <a:spcPct val="50000"/>
              </a:spcBef>
            </a:pPr>
            <a:endParaRPr kumimoji="1" lang="zh-CN" altLang="en-US" sz="2400">
              <a:latin typeface="Tahoma" pitchFamily="34" charset="0"/>
            </a:endParaRPr>
          </a:p>
          <a:p>
            <a:pPr marL="342900" indent="-342900">
              <a:spcBef>
                <a:spcPct val="20000"/>
              </a:spcBef>
              <a:buClr>
                <a:schemeClr val="accent2"/>
              </a:buClr>
              <a:buFont typeface="Monotype Sorts"/>
              <a:buNone/>
            </a:pPr>
            <a:endParaRPr kumimoji="1" lang="en-US" altLang="zh-CN" sz="2400">
              <a:latin typeface="Tahoma" pitchFamily="34" charset="0"/>
            </a:endParaRPr>
          </a:p>
        </p:txBody>
      </p:sp>
      <p:sp>
        <p:nvSpPr>
          <p:cNvPr id="13319" name="Text Box 7"/>
          <p:cNvSpPr txBox="1">
            <a:spLocks noChangeArrowheads="1"/>
          </p:cNvSpPr>
          <p:nvPr/>
        </p:nvSpPr>
        <p:spPr bwMode="auto">
          <a:xfrm>
            <a:off x="685800" y="3733800"/>
            <a:ext cx="8134350" cy="1143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just" eaLnBrk="1" hangingPunct="1"/>
            <a:r>
              <a:rPr kumimoji="1" lang="zh-CN" altLang="en-US" sz="3000"/>
              <a:t>例如：若有  </a:t>
            </a:r>
            <a:r>
              <a:rPr kumimoji="1" lang="en-US" altLang="zh-CN" sz="3000"/>
              <a:t>int a[2*5][3*4], i=15;</a:t>
            </a:r>
          </a:p>
          <a:p>
            <a:pPr eaLnBrk="1" hangingPunct="1">
              <a:lnSpc>
                <a:spcPct val="80000"/>
              </a:lnSpc>
              <a:spcBef>
                <a:spcPct val="50000"/>
              </a:spcBef>
            </a:pPr>
            <a:r>
              <a:rPr kumimoji="1" lang="en-US" altLang="zh-CN" sz="2400"/>
              <a:t>                </a:t>
            </a:r>
            <a:r>
              <a:rPr kumimoji="1" lang="zh-CN" altLang="en-US" sz="3000"/>
              <a:t>则使用  </a:t>
            </a:r>
            <a:r>
              <a:rPr kumimoji="1" lang="en-US" altLang="zh-CN" sz="3000"/>
              <a:t>a[3*3][0], a[1][i-5]</a:t>
            </a:r>
            <a:r>
              <a:rPr kumimoji="1" lang="zh-CN" altLang="en-US" sz="3000"/>
              <a:t>都是合法的。</a:t>
            </a:r>
          </a:p>
        </p:txBody>
      </p:sp>
      <p:sp>
        <p:nvSpPr>
          <p:cNvPr id="13320" name="Text Box 8"/>
          <p:cNvSpPr txBox="1">
            <a:spLocks noChangeArrowheads="1"/>
          </p:cNvSpPr>
          <p:nvPr/>
        </p:nvSpPr>
        <p:spPr bwMode="auto">
          <a:xfrm>
            <a:off x="179388" y="5148263"/>
            <a:ext cx="8777287" cy="137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kumimoji="1" lang="zh-CN" altLang="en-US" sz="2800" u="sng"/>
              <a:t>说明</a:t>
            </a:r>
            <a:r>
              <a:rPr kumimoji="1" lang="zh-CN" altLang="en-US" sz="2800"/>
              <a:t>：数组名</a:t>
            </a:r>
            <a:r>
              <a:rPr kumimoji="1" lang="en-US" altLang="zh-CN" sz="2800">
                <a:solidFill>
                  <a:srgbClr val="CC0000"/>
                </a:solidFill>
              </a:rPr>
              <a:t>a</a:t>
            </a:r>
            <a:r>
              <a:rPr kumimoji="1" lang="zh-CN" altLang="en-US" sz="2800"/>
              <a:t>代表的是</a:t>
            </a:r>
            <a:r>
              <a:rPr kumimoji="1" lang="zh-CN" altLang="en-US" sz="2800">
                <a:solidFill>
                  <a:srgbClr val="CC0000"/>
                </a:solidFill>
              </a:rPr>
              <a:t>数组</a:t>
            </a:r>
            <a:r>
              <a:rPr kumimoji="1" lang="en-US" altLang="zh-CN" sz="2800">
                <a:solidFill>
                  <a:srgbClr val="CC0000"/>
                </a:solidFill>
              </a:rPr>
              <a:t>a</a:t>
            </a:r>
            <a:r>
              <a:rPr kumimoji="1" lang="zh-CN" altLang="en-US" sz="2800">
                <a:solidFill>
                  <a:srgbClr val="CC0000"/>
                </a:solidFill>
              </a:rPr>
              <a:t>在内存中的首地址</a:t>
            </a:r>
            <a:r>
              <a:rPr kumimoji="1" lang="zh-CN" altLang="en-US" sz="2800"/>
              <a:t>，</a:t>
            </a:r>
          </a:p>
          <a:p>
            <a:pPr eaLnBrk="1" hangingPunct="1">
              <a:lnSpc>
                <a:spcPct val="50000"/>
              </a:lnSpc>
              <a:spcBef>
                <a:spcPct val="50000"/>
              </a:spcBef>
            </a:pPr>
            <a:r>
              <a:rPr kumimoji="1" lang="zh-CN" altLang="en-US" sz="2800"/>
              <a:t>            因此，可以用数组名</a:t>
            </a:r>
            <a:r>
              <a:rPr kumimoji="1" lang="en-US" altLang="zh-CN" sz="2800"/>
              <a:t>a</a:t>
            </a:r>
            <a:r>
              <a:rPr kumimoji="1" lang="zh-CN" altLang="en-US" sz="2800"/>
              <a:t>来代表数组元 素</a:t>
            </a:r>
            <a:r>
              <a:rPr kumimoji="1" lang="en-US" altLang="zh-CN" sz="2800"/>
              <a:t>a[0][0]</a:t>
            </a:r>
            <a:r>
              <a:rPr kumimoji="1" lang="zh-CN" altLang="en-US" sz="2800"/>
              <a:t>的</a:t>
            </a:r>
          </a:p>
          <a:p>
            <a:pPr eaLnBrk="1" hangingPunct="1">
              <a:lnSpc>
                <a:spcPct val="50000"/>
              </a:lnSpc>
              <a:spcBef>
                <a:spcPct val="50000"/>
              </a:spcBef>
            </a:pPr>
            <a:r>
              <a:rPr kumimoji="1" lang="zh-CN" altLang="en-US" sz="2800"/>
              <a:t>地址。</a:t>
            </a:r>
            <a:r>
              <a:rPr kumimoji="1" lang="zh-CN" altLang="en-US" sz="2800">
                <a:solidFill>
                  <a:srgbClr val="CC0000"/>
                </a:solidFill>
              </a:rPr>
              <a:t>数组名是常量，不可对它赋值。</a:t>
            </a:r>
          </a:p>
        </p:txBody>
      </p:sp>
      <p:sp>
        <p:nvSpPr>
          <p:cNvPr id="13322" name="AutoShape 10"/>
          <p:cNvSpPr>
            <a:spLocks noChangeArrowheads="1"/>
          </p:cNvSpPr>
          <p:nvPr/>
        </p:nvSpPr>
        <p:spPr bwMode="auto">
          <a:xfrm>
            <a:off x="6877050" y="3068638"/>
            <a:ext cx="2447925" cy="1027112"/>
          </a:xfrm>
          <a:prstGeom prst="irregularSeal2">
            <a:avLst/>
          </a:prstGeom>
          <a:gradFill rotWithShape="0">
            <a:gsLst>
              <a:gs pos="0">
                <a:srgbClr val="FF8200"/>
              </a:gs>
              <a:gs pos="10001">
                <a:srgbClr val="FF0000"/>
              </a:gs>
              <a:gs pos="35001">
                <a:srgbClr val="BA0066"/>
              </a:gs>
              <a:gs pos="70000">
                <a:srgbClr val="66008F"/>
              </a:gs>
              <a:gs pos="100000">
                <a:srgbClr val="000082"/>
              </a:gs>
            </a:gsLst>
            <a:lin ang="18900000" scaled="1"/>
          </a:gradFill>
          <a:ln w="9525">
            <a:solidFill>
              <a:srgbClr val="FF0066"/>
            </a:solidFill>
            <a:miter lim="800000"/>
            <a:headEnd/>
            <a:tailEnd/>
          </a:ln>
          <a:effectLst/>
        </p:spPr>
        <p:txBody>
          <a:bodyPr wrap="none" lIns="92075" tIns="46038" rIns="92075" bIns="46038" anchor="ctr"/>
          <a:lstStyle/>
          <a:p>
            <a:pPr algn="ctr" eaLnBrk="0" hangingPunct="0">
              <a:defRPr/>
            </a:pPr>
            <a:r>
              <a:rPr kumimoji="1" lang="zh-CN" altLang="en-US" sz="2000" i="1">
                <a:solidFill>
                  <a:srgbClr val="FFFFFF"/>
                </a:solidFill>
                <a:effectLst>
                  <a:outerShdw blurRad="38100" dist="38100" dir="2700000" algn="tl">
                    <a:srgbClr val="000000"/>
                  </a:outerShdw>
                </a:effectLst>
              </a:rPr>
              <a:t>下标不要越界</a:t>
            </a:r>
            <a:endParaRPr kumimoji="1" lang="zh-CN" altLang="en-US" sz="2000" b="0"/>
          </a:p>
        </p:txBody>
      </p:sp>
      <p:sp>
        <p:nvSpPr>
          <p:cNvPr id="13323" name="AutoShape 11"/>
          <p:cNvSpPr>
            <a:spLocks noChangeArrowheads="1"/>
          </p:cNvSpPr>
          <p:nvPr/>
        </p:nvSpPr>
        <p:spPr bwMode="auto">
          <a:xfrm flipH="1">
            <a:off x="6588125" y="3933825"/>
            <a:ext cx="1524000" cy="457200"/>
          </a:xfrm>
          <a:prstGeom prst="curvedUpArrow">
            <a:avLst>
              <a:gd name="adj1" fmla="val 66667"/>
              <a:gd name="adj2" fmla="val 133333"/>
              <a:gd name="adj3" fmla="val 33333"/>
            </a:avLst>
          </a:prstGeom>
          <a:gradFill rotWithShape="0">
            <a:gsLst>
              <a:gs pos="0">
                <a:srgbClr val="000082"/>
              </a:gs>
              <a:gs pos="30000">
                <a:srgbClr val="66008F"/>
              </a:gs>
              <a:gs pos="64999">
                <a:srgbClr val="BA0066"/>
              </a:gs>
              <a:gs pos="89999">
                <a:srgbClr val="FF0000"/>
              </a:gs>
              <a:gs pos="100000">
                <a:srgbClr val="FF8200"/>
              </a:gs>
            </a:gsLst>
            <a:lin ang="5400000" scaled="1"/>
          </a:gradFill>
          <a:ln w="9525">
            <a:solidFill>
              <a:srgbClr val="FF0066"/>
            </a:solidFill>
            <a:miter lim="800000"/>
            <a:headEnd/>
            <a:tailEnd/>
          </a:ln>
        </p:spPr>
        <p:txBody>
          <a:bodyPr wrap="none" lIns="92075" tIns="46038" rIns="92075" bIns="46038" anchor="ctr"/>
          <a:lstStyle/>
          <a:p>
            <a:pPr algn="ctr"/>
            <a:endParaRPr lang="zh-CN" altLang="en-US" b="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Effect transition="in" filter="barn(outVertical)">
                                      <p:cBhvr>
                                        <p:cTn id="7" dur="500"/>
                                        <p:tgtEl>
                                          <p:spTgt spid="133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3314">
                                            <p:txEl>
                                              <p:pRg st="1" end="1"/>
                                            </p:txEl>
                                          </p:spTgt>
                                        </p:tgtEl>
                                        <p:attrNameLst>
                                          <p:attrName>style.visibility</p:attrName>
                                        </p:attrNameLst>
                                      </p:cBhvr>
                                      <p:to>
                                        <p:strVal val="visible"/>
                                      </p:to>
                                    </p:set>
                                    <p:animEffect transition="in" filter="barn(outVertical)">
                                      <p:cBhvr>
                                        <p:cTn id="12" dur="500"/>
                                        <p:tgtEl>
                                          <p:spTgt spid="133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3314">
                                            <p:txEl>
                                              <p:pRg st="2" end="2"/>
                                            </p:txEl>
                                          </p:spTgt>
                                        </p:tgtEl>
                                        <p:attrNameLst>
                                          <p:attrName>style.visibility</p:attrName>
                                        </p:attrNameLst>
                                      </p:cBhvr>
                                      <p:to>
                                        <p:strVal val="visible"/>
                                      </p:to>
                                    </p:set>
                                    <p:animEffect transition="in" filter="barn(outVertical)">
                                      <p:cBhvr>
                                        <p:cTn id="17" dur="500"/>
                                        <p:tgtEl>
                                          <p:spTgt spid="1331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13314">
                                            <p:txEl>
                                              <p:pRg st="3" end="3"/>
                                            </p:txEl>
                                          </p:spTgt>
                                        </p:tgtEl>
                                        <p:attrNameLst>
                                          <p:attrName>style.visibility</p:attrName>
                                        </p:attrNameLst>
                                      </p:cBhvr>
                                      <p:to>
                                        <p:strVal val="visible"/>
                                      </p:to>
                                    </p:set>
                                    <p:animEffect transition="in" filter="barn(outVertical)">
                                      <p:cBhvr>
                                        <p:cTn id="22" dur="500"/>
                                        <p:tgtEl>
                                          <p:spTgt spid="1331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13314">
                                            <p:txEl>
                                              <p:pRg st="4" end="4"/>
                                            </p:txEl>
                                          </p:spTgt>
                                        </p:tgtEl>
                                        <p:attrNameLst>
                                          <p:attrName>style.visibility</p:attrName>
                                        </p:attrNameLst>
                                      </p:cBhvr>
                                      <p:to>
                                        <p:strVal val="visible"/>
                                      </p:to>
                                    </p:set>
                                    <p:animEffect transition="in" filter="barn(outVertical)">
                                      <p:cBhvr>
                                        <p:cTn id="27" dur="500"/>
                                        <p:tgtEl>
                                          <p:spTgt spid="1331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13314">
                                            <p:txEl>
                                              <p:pRg st="5" end="5"/>
                                            </p:txEl>
                                          </p:spTgt>
                                        </p:tgtEl>
                                        <p:attrNameLst>
                                          <p:attrName>style.visibility</p:attrName>
                                        </p:attrNameLst>
                                      </p:cBhvr>
                                      <p:to>
                                        <p:strVal val="visible"/>
                                      </p:to>
                                    </p:set>
                                    <p:animEffect transition="in" filter="barn(outVertical)">
                                      <p:cBhvr>
                                        <p:cTn id="32" dur="500"/>
                                        <p:tgtEl>
                                          <p:spTgt spid="1331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13319"/>
                                        </p:tgtEl>
                                        <p:attrNameLst>
                                          <p:attrName>style.visibility</p:attrName>
                                        </p:attrNameLst>
                                      </p:cBhvr>
                                      <p:to>
                                        <p:strVal val="visible"/>
                                      </p:to>
                                    </p:set>
                                    <p:animEffect transition="in" filter="barn(outVertical)">
                                      <p:cBhvr>
                                        <p:cTn id="37" dur="500"/>
                                        <p:tgtEl>
                                          <p:spTgt spid="133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13320"/>
                                        </p:tgtEl>
                                        <p:attrNameLst>
                                          <p:attrName>style.visibility</p:attrName>
                                        </p:attrNameLst>
                                      </p:cBhvr>
                                      <p:to>
                                        <p:strVal val="visible"/>
                                      </p:to>
                                    </p:set>
                                    <p:animEffect transition="in" filter="barn(outVertical)">
                                      <p:cBhvr>
                                        <p:cTn id="42" dur="500"/>
                                        <p:tgtEl>
                                          <p:spTgt spid="133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13322"/>
                                        </p:tgtEl>
                                        <p:attrNameLst>
                                          <p:attrName>style.visibility</p:attrName>
                                        </p:attrNameLst>
                                      </p:cBhvr>
                                      <p:to>
                                        <p:strVal val="visible"/>
                                      </p:to>
                                    </p:set>
                                    <p:animEffect transition="in" filter="barn(outVertical)">
                                      <p:cBhvr>
                                        <p:cTn id="47" dur="500"/>
                                        <p:tgtEl>
                                          <p:spTgt spid="13322"/>
                                        </p:tgtEl>
                                      </p:cBhvr>
                                    </p:animEffect>
                                  </p:childTnLst>
                                </p:cTn>
                              </p:par>
                            </p:childTnLst>
                          </p:cTn>
                        </p:par>
                        <p:par>
                          <p:cTn id="48" fill="hold" nodeType="afterGroup">
                            <p:stCondLst>
                              <p:cond delay="500"/>
                            </p:stCondLst>
                            <p:childTnLst>
                              <p:par>
                                <p:cTn id="49" presetID="17" presetClass="entr" presetSubtype="2" fill="hold" grpId="0" nodeType="afterEffect">
                                  <p:stCondLst>
                                    <p:cond delay="0"/>
                                  </p:stCondLst>
                                  <p:childTnLst>
                                    <p:set>
                                      <p:cBhvr>
                                        <p:cTn id="50" dur="1" fill="hold">
                                          <p:stCondLst>
                                            <p:cond delay="0"/>
                                          </p:stCondLst>
                                        </p:cTn>
                                        <p:tgtEl>
                                          <p:spTgt spid="13323"/>
                                        </p:tgtEl>
                                        <p:attrNameLst>
                                          <p:attrName>style.visibility</p:attrName>
                                        </p:attrNameLst>
                                      </p:cBhvr>
                                      <p:to>
                                        <p:strVal val="visible"/>
                                      </p:to>
                                    </p:set>
                                    <p:anim calcmode="lin" valueType="num">
                                      <p:cBhvr>
                                        <p:cTn id="51" dur="500" fill="hold"/>
                                        <p:tgtEl>
                                          <p:spTgt spid="13323"/>
                                        </p:tgtEl>
                                        <p:attrNameLst>
                                          <p:attrName>ppt_x</p:attrName>
                                        </p:attrNameLst>
                                      </p:cBhvr>
                                      <p:tavLst>
                                        <p:tav tm="0">
                                          <p:val>
                                            <p:strVal val="#ppt_x+#ppt_w/2"/>
                                          </p:val>
                                        </p:tav>
                                        <p:tav tm="100000">
                                          <p:val>
                                            <p:strVal val="#ppt_x"/>
                                          </p:val>
                                        </p:tav>
                                      </p:tavLst>
                                    </p:anim>
                                    <p:anim calcmode="lin" valueType="num">
                                      <p:cBhvr>
                                        <p:cTn id="52" dur="500" fill="hold"/>
                                        <p:tgtEl>
                                          <p:spTgt spid="13323"/>
                                        </p:tgtEl>
                                        <p:attrNameLst>
                                          <p:attrName>ppt_y</p:attrName>
                                        </p:attrNameLst>
                                      </p:cBhvr>
                                      <p:tavLst>
                                        <p:tav tm="0">
                                          <p:val>
                                            <p:strVal val="#ppt_y"/>
                                          </p:val>
                                        </p:tav>
                                        <p:tav tm="100000">
                                          <p:val>
                                            <p:strVal val="#ppt_y"/>
                                          </p:val>
                                        </p:tav>
                                      </p:tavLst>
                                    </p:anim>
                                    <p:anim calcmode="lin" valueType="num">
                                      <p:cBhvr>
                                        <p:cTn id="53" dur="500" fill="hold"/>
                                        <p:tgtEl>
                                          <p:spTgt spid="13323"/>
                                        </p:tgtEl>
                                        <p:attrNameLst>
                                          <p:attrName>ppt_w</p:attrName>
                                        </p:attrNameLst>
                                      </p:cBhvr>
                                      <p:tavLst>
                                        <p:tav tm="0">
                                          <p:val>
                                            <p:fltVal val="0"/>
                                          </p:val>
                                        </p:tav>
                                        <p:tav tm="100000">
                                          <p:val>
                                            <p:strVal val="#ppt_w"/>
                                          </p:val>
                                        </p:tav>
                                      </p:tavLst>
                                    </p:anim>
                                    <p:anim calcmode="lin" valueType="num">
                                      <p:cBhvr>
                                        <p:cTn id="54" dur="500" fill="hold"/>
                                        <p:tgtEl>
                                          <p:spTgt spid="133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autoUpdateAnimBg="0"/>
      <p:bldP spid="13319" grpId="0" animBg="1" autoUpdateAnimBg="0"/>
      <p:bldP spid="13320" grpId="0" autoUpdateAnimBg="0"/>
      <p:bldP spid="13322" grpId="0" animBg="1" autoUpdateAnimBg="0"/>
      <p:bldP spid="1332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共</a:t>
            </a:r>
            <a:r>
              <a:rPr lang="zh-CN" altLang="en-US" sz="1600" b="0">
                <a:solidFill>
                  <a:srgbClr val="FF9900"/>
                </a:solidFill>
                <a:latin typeface="宋体" pitchFamily="2" charset="-122"/>
              </a:rPr>
              <a:t> </a:t>
            </a:r>
            <a:r>
              <a:rPr lang="en-US" altLang="zh-CN" sz="1600" b="0">
                <a:solidFill>
                  <a:srgbClr val="FF9900"/>
                </a:solidFill>
                <a:latin typeface="宋体" pitchFamily="2" charset="-122"/>
              </a:rPr>
              <a:t>53 </a:t>
            </a:r>
            <a:r>
              <a:rPr lang="zh-CN" altLang="en-US" sz="1600" b="0">
                <a:solidFill>
                  <a:srgbClr val="008000"/>
                </a:solidFill>
                <a:latin typeface="宋体" pitchFamily="2" charset="-122"/>
              </a:rPr>
              <a:t>页   第 </a:t>
            </a:r>
            <a:fld id="{A187CB6B-16DA-4261-B61B-4705EA3904B8}" type="slidenum">
              <a:rPr lang="zh-CN" altLang="en-US" sz="1600" smtClean="0">
                <a:solidFill>
                  <a:srgbClr val="FF9900"/>
                </a:solidFill>
                <a:latin typeface="宋体" pitchFamily="2" charset="-122"/>
              </a:rPr>
              <a:pPr eaLnBrk="1" hangingPunct="1"/>
              <a:t>32</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2" name="Text Box 2"/>
          <p:cNvSpPr txBox="1">
            <a:spLocks noChangeArrowheads="1"/>
          </p:cNvSpPr>
          <p:nvPr/>
        </p:nvSpPr>
        <p:spPr bwMode="auto">
          <a:xfrm>
            <a:off x="611188" y="981075"/>
            <a:ext cx="8077200" cy="15303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nSpc>
                <a:spcPct val="105000"/>
              </a:lnSpc>
            </a:pPr>
            <a:r>
              <a:rPr kumimoji="1" lang="zh-CN" altLang="en-US" sz="3000"/>
              <a:t>一、二维数组的初始化</a:t>
            </a:r>
          </a:p>
          <a:p>
            <a:pPr>
              <a:lnSpc>
                <a:spcPct val="105000"/>
              </a:lnSpc>
            </a:pPr>
            <a:r>
              <a:rPr kumimoji="1" lang="en-US" altLang="zh-CN" sz="3000" b="0"/>
              <a:t>1.  </a:t>
            </a:r>
            <a:r>
              <a:rPr kumimoji="1" lang="zh-CN" altLang="en-US" sz="3000"/>
              <a:t>分行给二维数组赋初值。</a:t>
            </a:r>
          </a:p>
          <a:p>
            <a:pPr>
              <a:lnSpc>
                <a:spcPct val="105000"/>
              </a:lnSpc>
            </a:pPr>
            <a:r>
              <a:rPr kumimoji="1" lang="zh-CN" altLang="en-US" sz="3000" b="0"/>
              <a:t>如：</a:t>
            </a:r>
            <a:r>
              <a:rPr kumimoji="1" lang="en-US" altLang="zh-CN" sz="3000"/>
              <a:t>int a[2][3]= {{2,3,1},{1,2,3}};</a:t>
            </a:r>
          </a:p>
        </p:txBody>
      </p:sp>
      <p:sp>
        <p:nvSpPr>
          <p:cNvPr id="48142" name="Text Box 14"/>
          <p:cNvSpPr txBox="1">
            <a:spLocks noChangeArrowheads="1"/>
          </p:cNvSpPr>
          <p:nvPr/>
        </p:nvSpPr>
        <p:spPr bwMode="auto">
          <a:xfrm>
            <a:off x="755650" y="4292600"/>
            <a:ext cx="8001000" cy="15684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nSpc>
                <a:spcPct val="110000"/>
              </a:lnSpc>
            </a:pPr>
            <a:r>
              <a:rPr kumimoji="1" lang="en-US" altLang="zh-CN" sz="2800">
                <a:latin typeface="宋体" pitchFamily="2" charset="-122"/>
              </a:rPr>
              <a:t>2. </a:t>
            </a:r>
            <a:r>
              <a:rPr kumimoji="1" lang="zh-CN" altLang="en-US" sz="2800">
                <a:latin typeface="宋体" pitchFamily="2" charset="-122"/>
              </a:rPr>
              <a:t>将所有数据写在一个</a:t>
            </a:r>
            <a:r>
              <a:rPr kumimoji="1" lang="en-US" altLang="zh-CN" sz="2800">
                <a:latin typeface="宋体" pitchFamily="2" charset="-122"/>
              </a:rPr>
              <a:t>{ }</a:t>
            </a:r>
            <a:r>
              <a:rPr kumimoji="1" lang="zh-CN" altLang="en-US" sz="2800">
                <a:latin typeface="宋体" pitchFamily="2" charset="-122"/>
              </a:rPr>
              <a:t>内，按顺序赋值。</a:t>
            </a:r>
          </a:p>
          <a:p>
            <a:pPr>
              <a:lnSpc>
                <a:spcPct val="110000"/>
              </a:lnSpc>
            </a:pPr>
            <a:r>
              <a:rPr kumimoji="1" lang="zh-CN" altLang="en-US" sz="2800">
                <a:latin typeface="宋体" pitchFamily="2" charset="-122"/>
              </a:rPr>
              <a:t>   </a:t>
            </a:r>
            <a:r>
              <a:rPr kumimoji="1" lang="zh-CN" altLang="en-US" sz="3000">
                <a:latin typeface="宋体" pitchFamily="2" charset="-122"/>
              </a:rPr>
              <a:t>即按数组元素在内存中排列的顺序赋初值。</a:t>
            </a:r>
            <a:endParaRPr kumimoji="1" lang="en-US" altLang="en-US" sz="3000" b="0">
              <a:latin typeface="宋体" pitchFamily="2" charset="-122"/>
            </a:endParaRPr>
          </a:p>
          <a:p>
            <a:pPr>
              <a:lnSpc>
                <a:spcPct val="110000"/>
              </a:lnSpc>
            </a:pPr>
            <a:r>
              <a:rPr kumimoji="1" lang="zh-CN" altLang="en-US" sz="3000">
                <a:latin typeface="宋体" pitchFamily="2" charset="-122"/>
              </a:rPr>
              <a:t>       </a:t>
            </a:r>
            <a:r>
              <a:rPr kumimoji="1" lang="en-US" altLang="zh-CN" sz="3000">
                <a:latin typeface="宋体" pitchFamily="2" charset="-122"/>
              </a:rPr>
              <a:t>int a[2][3]={2,3,1,1,2,3};</a:t>
            </a:r>
          </a:p>
        </p:txBody>
      </p:sp>
      <p:sp>
        <p:nvSpPr>
          <p:cNvPr id="48143" name="Rectangle 15"/>
          <p:cNvSpPr>
            <a:spLocks noChangeArrowheads="1"/>
          </p:cNvSpPr>
          <p:nvPr/>
        </p:nvSpPr>
        <p:spPr bwMode="auto">
          <a:xfrm>
            <a:off x="468313" y="0"/>
            <a:ext cx="7559675" cy="685800"/>
          </a:xfrm>
          <a:prstGeom prst="rect">
            <a:avLst/>
          </a:prstGeom>
          <a:noFill/>
          <a:ln w="9525">
            <a:noFill/>
            <a:miter lim="800000"/>
            <a:headEnd/>
            <a:tailEnd/>
          </a:ln>
        </p:spPr>
        <p:txBody>
          <a:bodyPr anchor="ctr"/>
          <a:lstStyle/>
          <a:p>
            <a:pPr eaLnBrk="0" hangingPunct="0">
              <a:defRPr/>
            </a:pPr>
            <a:r>
              <a:rPr kumimoji="1" lang="en-US" altLang="zh-CN" sz="3200" b="0">
                <a:effectLst>
                  <a:outerShdw blurRad="38100" dist="38100" dir="2700000" algn="tl">
                    <a:srgbClr val="C0C0C0"/>
                  </a:outerShdw>
                </a:effectLst>
                <a:latin typeface="宋体" pitchFamily="2" charset="-122"/>
              </a:rPr>
              <a:t>7.3.3  </a:t>
            </a:r>
            <a:r>
              <a:rPr kumimoji="1" lang="zh-CN" altLang="en-US" sz="3200">
                <a:latin typeface="宋体" pitchFamily="2" charset="-122"/>
              </a:rPr>
              <a:t>二维数组的初始化和输入输出</a:t>
            </a:r>
          </a:p>
        </p:txBody>
      </p:sp>
      <p:graphicFrame>
        <p:nvGraphicFramePr>
          <p:cNvPr id="48144" name="Object 16"/>
          <p:cNvGraphicFramePr>
            <a:graphicFrameLocks noChangeAspect="1"/>
          </p:cNvGraphicFramePr>
          <p:nvPr/>
        </p:nvGraphicFramePr>
        <p:xfrm>
          <a:off x="684213" y="2781300"/>
          <a:ext cx="2870200" cy="989013"/>
        </p:xfrm>
        <a:graphic>
          <a:graphicData uri="http://schemas.openxmlformats.org/presentationml/2006/ole">
            <mc:AlternateContent xmlns:mc="http://schemas.openxmlformats.org/markup-compatibility/2006">
              <mc:Choice xmlns:v="urn:schemas-microsoft-com:vml" Requires="v">
                <p:oleObj spid="_x0000_s42033" name="公式" r:id="rId3" imgW="762000" imgH="457200" progId="Equation.3">
                  <p:embed/>
                </p:oleObj>
              </mc:Choice>
              <mc:Fallback>
                <p:oleObj name="公式" r:id="rId3" imgW="762000" imgH="45720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781300"/>
                        <a:ext cx="2870200" cy="98901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0" name="AutoShape 8"/>
          <p:cNvSpPr>
            <a:spLocks noChangeArrowheads="1"/>
          </p:cNvSpPr>
          <p:nvPr/>
        </p:nvSpPr>
        <p:spPr bwMode="auto">
          <a:xfrm>
            <a:off x="6227763" y="981075"/>
            <a:ext cx="2087562" cy="431800"/>
          </a:xfrm>
          <a:prstGeom prst="wedgeRectCallout">
            <a:avLst>
              <a:gd name="adj1" fmla="val -74792"/>
              <a:gd name="adj2" fmla="val 21360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b="0"/>
              <a:t>按行赋值</a:t>
            </a:r>
          </a:p>
        </p:txBody>
      </p:sp>
      <p:sp>
        <p:nvSpPr>
          <p:cNvPr id="3081" name="AutoShape 9"/>
          <p:cNvSpPr>
            <a:spLocks noChangeArrowheads="1"/>
          </p:cNvSpPr>
          <p:nvPr/>
        </p:nvSpPr>
        <p:spPr bwMode="auto">
          <a:xfrm>
            <a:off x="6659563" y="6237288"/>
            <a:ext cx="2484437" cy="431800"/>
          </a:xfrm>
          <a:prstGeom prst="wedgeRectCallout">
            <a:avLst>
              <a:gd name="adj1" fmla="val -68019"/>
              <a:gd name="adj2" fmla="val -143014"/>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b="0"/>
              <a:t>按元素顺序赋值</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outVertic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outVertical)">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outVertical)">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080"/>
                                        </p:tgtEl>
                                        <p:attrNameLst>
                                          <p:attrName>style.visibility</p:attrName>
                                        </p:attrNameLst>
                                      </p:cBhvr>
                                      <p:to>
                                        <p:strVal val="visible"/>
                                      </p:to>
                                    </p:set>
                                    <p:animEffect transition="in" filter="wipe(down)">
                                      <p:cBhvr>
                                        <p:cTn id="22" dur="500"/>
                                        <p:tgtEl>
                                          <p:spTgt spid="308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8144"/>
                                        </p:tgtEl>
                                        <p:attrNameLst>
                                          <p:attrName>style.visibility</p:attrName>
                                        </p:attrNameLst>
                                      </p:cBhvr>
                                      <p:to>
                                        <p:strVal val="visible"/>
                                      </p:to>
                                    </p:set>
                                    <p:animEffect transition="in" filter="wipe(left)">
                                      <p:cBhvr>
                                        <p:cTn id="27" dur="500"/>
                                        <p:tgtEl>
                                          <p:spTgt spid="4814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48142"/>
                                        </p:tgtEl>
                                        <p:attrNameLst>
                                          <p:attrName>style.visibility</p:attrName>
                                        </p:attrNameLst>
                                      </p:cBhvr>
                                      <p:to>
                                        <p:strVal val="visible"/>
                                      </p:to>
                                    </p:set>
                                    <p:animEffect transition="in" filter="barn(outVertical)">
                                      <p:cBhvr>
                                        <p:cTn id="32" dur="500"/>
                                        <p:tgtEl>
                                          <p:spTgt spid="481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081"/>
                                        </p:tgtEl>
                                        <p:attrNameLst>
                                          <p:attrName>style.visibility</p:attrName>
                                        </p:attrNameLst>
                                      </p:cBhvr>
                                      <p:to>
                                        <p:strVal val="visible"/>
                                      </p:to>
                                    </p:set>
                                    <p:animEffect transition="in" filter="wipe(down)">
                                      <p:cBhvr>
                                        <p:cTn id="37" dur="500"/>
                                        <p:tgtEl>
                                          <p:spTgt spid="3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48142" grpId="0" animBg="1" autoUpdateAnimBg="0"/>
      <p:bldP spid="3080" grpId="0" animBg="1"/>
      <p:bldP spid="308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共</a:t>
            </a:r>
            <a:r>
              <a:rPr lang="zh-CN" altLang="en-US" sz="1600" b="0">
                <a:solidFill>
                  <a:srgbClr val="FF9900"/>
                </a:solidFill>
                <a:latin typeface="宋体" pitchFamily="2" charset="-122"/>
              </a:rPr>
              <a:t> </a:t>
            </a:r>
            <a:r>
              <a:rPr lang="en-US" altLang="zh-CN" sz="1600" b="0">
                <a:solidFill>
                  <a:srgbClr val="FF9900"/>
                </a:solidFill>
                <a:latin typeface="宋体" pitchFamily="2" charset="-122"/>
              </a:rPr>
              <a:t>53 </a:t>
            </a:r>
            <a:r>
              <a:rPr lang="zh-CN" altLang="en-US" sz="1600" b="0">
                <a:solidFill>
                  <a:srgbClr val="008000"/>
                </a:solidFill>
                <a:latin typeface="宋体" pitchFamily="2" charset="-122"/>
              </a:rPr>
              <a:t>页   第 </a:t>
            </a:r>
            <a:fld id="{649F29D2-BACC-4058-AACE-0837AC5B1908}" type="slidenum">
              <a:rPr lang="zh-CN" altLang="en-US" sz="1600" smtClean="0">
                <a:solidFill>
                  <a:srgbClr val="FF9900"/>
                </a:solidFill>
                <a:latin typeface="宋体" pitchFamily="2" charset="-122"/>
              </a:rPr>
              <a:pPr eaLnBrk="1" hangingPunct="1"/>
              <a:t>33</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14338" name="Rectangle 2"/>
          <p:cNvSpPr>
            <a:spLocks noChangeArrowheads="1"/>
          </p:cNvSpPr>
          <p:nvPr/>
        </p:nvSpPr>
        <p:spPr bwMode="auto">
          <a:xfrm>
            <a:off x="539750" y="188913"/>
            <a:ext cx="793591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kumimoji="1" lang="en-US" altLang="zh-CN" sz="2800"/>
              <a:t>3.  </a:t>
            </a:r>
            <a:r>
              <a:rPr kumimoji="1" lang="en-US" altLang="en-US" sz="2800"/>
              <a:t>对部分元素赋值</a:t>
            </a:r>
          </a:p>
          <a:p>
            <a:pPr marL="342900" indent="-342900">
              <a:spcBef>
                <a:spcPct val="20000"/>
              </a:spcBef>
            </a:pPr>
            <a:r>
              <a:rPr kumimoji="1" lang="en-US" altLang="en-US" sz="2400"/>
              <a:t>如：</a:t>
            </a:r>
            <a:r>
              <a:rPr kumimoji="1" lang="zh-CN" altLang="en-US" sz="2400"/>
              <a:t> </a:t>
            </a:r>
            <a:r>
              <a:rPr kumimoji="1" lang="en-US" altLang="zh-CN" sz="2400"/>
              <a:t>int a[3][3]={{1},{0,1},{0,0,1}};</a:t>
            </a:r>
          </a:p>
          <a:p>
            <a:pPr marL="342900" indent="-342900">
              <a:spcBef>
                <a:spcPct val="20000"/>
              </a:spcBef>
            </a:pPr>
            <a:r>
              <a:rPr kumimoji="1" lang="zh-CN" altLang="en-US" sz="2400"/>
              <a:t>相当矩阵：</a:t>
            </a:r>
          </a:p>
          <a:p>
            <a:pPr marL="342900" indent="-342900">
              <a:spcBef>
                <a:spcPct val="20000"/>
              </a:spcBef>
            </a:pPr>
            <a:endParaRPr kumimoji="1" lang="zh-CN" altLang="en-US" sz="2400"/>
          </a:p>
          <a:p>
            <a:pPr marL="342900" indent="-342900">
              <a:spcBef>
                <a:spcPct val="20000"/>
              </a:spcBef>
            </a:pPr>
            <a:endParaRPr kumimoji="1" lang="zh-CN" altLang="en-US" sz="2400"/>
          </a:p>
          <a:p>
            <a:pPr marL="342900" indent="-342900">
              <a:spcBef>
                <a:spcPct val="20000"/>
              </a:spcBef>
            </a:pPr>
            <a:endParaRPr kumimoji="1" lang="en-US" altLang="zh-CN" sz="2400"/>
          </a:p>
        </p:txBody>
      </p:sp>
      <p:graphicFrame>
        <p:nvGraphicFramePr>
          <p:cNvPr id="14339" name="Object 3"/>
          <p:cNvGraphicFramePr>
            <a:graphicFrameLocks noChangeAspect="1"/>
          </p:cNvGraphicFramePr>
          <p:nvPr/>
        </p:nvGraphicFramePr>
        <p:xfrm>
          <a:off x="1763713" y="1700213"/>
          <a:ext cx="1981200" cy="838200"/>
        </p:xfrm>
        <a:graphic>
          <a:graphicData uri="http://schemas.openxmlformats.org/presentationml/2006/ole">
            <mc:AlternateContent xmlns:mc="http://schemas.openxmlformats.org/markup-compatibility/2006">
              <mc:Choice xmlns:v="urn:schemas-microsoft-com:vml" Requires="v">
                <p:oleObj spid="_x0000_s43103" name="公式" r:id="rId3" imgW="672808" imgH="710891" progId="Equation.3">
                  <p:embed/>
                </p:oleObj>
              </mc:Choice>
              <mc:Fallback>
                <p:oleObj name="公式" r:id="rId3" imgW="672808" imgH="710891"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700213"/>
                        <a:ext cx="1981200" cy="8382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0" name="Object 4"/>
          <p:cNvGraphicFramePr>
            <a:graphicFrameLocks noChangeAspect="1"/>
          </p:cNvGraphicFramePr>
          <p:nvPr/>
        </p:nvGraphicFramePr>
        <p:xfrm>
          <a:off x="6156325" y="1697038"/>
          <a:ext cx="2043113" cy="838200"/>
        </p:xfrm>
        <a:graphic>
          <a:graphicData uri="http://schemas.openxmlformats.org/presentationml/2006/ole">
            <mc:AlternateContent xmlns:mc="http://schemas.openxmlformats.org/markup-compatibility/2006">
              <mc:Choice xmlns:v="urn:schemas-microsoft-com:vml" Requires="v">
                <p:oleObj spid="_x0000_s43104" name="公式" r:id="rId5" imgW="698500" imgH="711200" progId="Equation.3">
                  <p:embed/>
                </p:oleObj>
              </mc:Choice>
              <mc:Fallback>
                <p:oleObj name="公式" r:id="rId5" imgW="698500" imgH="711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6325" y="1697038"/>
                        <a:ext cx="2043113" cy="8382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1" name="Text Box 5"/>
          <p:cNvSpPr txBox="1">
            <a:spLocks noChangeArrowheads="1"/>
          </p:cNvSpPr>
          <p:nvPr/>
        </p:nvSpPr>
        <p:spPr bwMode="auto">
          <a:xfrm>
            <a:off x="539750" y="4076700"/>
            <a:ext cx="8351838"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20000"/>
              </a:spcBef>
            </a:pPr>
            <a:r>
              <a:rPr kumimoji="1" lang="en-US" altLang="zh-CN" sz="2400"/>
              <a:t>4.  </a:t>
            </a:r>
            <a:r>
              <a:rPr kumimoji="1" lang="zh-CN" altLang="en-US" sz="2400"/>
              <a:t>如果对数组全部元素赋初值，第一个下标可省略，但第二个下标不可省略。</a:t>
            </a:r>
          </a:p>
          <a:p>
            <a:pPr eaLnBrk="1" hangingPunct="1">
              <a:spcBef>
                <a:spcPct val="20000"/>
              </a:spcBef>
            </a:pPr>
            <a:r>
              <a:rPr kumimoji="1" lang="zh-CN" altLang="en-US" sz="2400" b="0"/>
              <a:t>    如：         </a:t>
            </a:r>
            <a:r>
              <a:rPr kumimoji="1" lang="en-US" altLang="zh-CN" sz="2400"/>
              <a:t>a[3][4]={{0,1,3,1},{2,1,0,2},{1,1,2,0}};</a:t>
            </a:r>
          </a:p>
          <a:p>
            <a:pPr eaLnBrk="1" hangingPunct="1">
              <a:spcBef>
                <a:spcPct val="20000"/>
              </a:spcBef>
            </a:pPr>
            <a:r>
              <a:rPr kumimoji="1" lang="en-US" altLang="zh-CN" sz="2400" b="0"/>
              <a:t>        </a:t>
            </a:r>
            <a:r>
              <a:rPr kumimoji="1" lang="zh-CN" altLang="en-US" sz="2400" b="0"/>
              <a:t>可写成  </a:t>
            </a:r>
            <a:r>
              <a:rPr kumimoji="1" lang="en-US" altLang="zh-CN" sz="2400"/>
              <a:t>a[ ][</a:t>
            </a:r>
            <a:r>
              <a:rPr kumimoji="1" lang="en-US" altLang="zh-CN" sz="2400">
                <a:solidFill>
                  <a:srgbClr val="CC0000"/>
                </a:solidFill>
              </a:rPr>
              <a:t>4</a:t>
            </a:r>
            <a:r>
              <a:rPr kumimoji="1" lang="en-US" altLang="zh-CN" sz="2400"/>
              <a:t>]={0,1,3,1,2,1,0,2,1,1,2,0};</a:t>
            </a:r>
          </a:p>
          <a:p>
            <a:pPr eaLnBrk="1" hangingPunct="1">
              <a:spcBef>
                <a:spcPct val="20000"/>
              </a:spcBef>
            </a:pPr>
            <a:endParaRPr kumimoji="1" lang="zh-CN" altLang="en-US" sz="2400">
              <a:solidFill>
                <a:srgbClr val="CC0000"/>
              </a:solidFill>
            </a:endParaRPr>
          </a:p>
          <a:p>
            <a:pPr eaLnBrk="1" hangingPunct="1">
              <a:spcBef>
                <a:spcPct val="20000"/>
              </a:spcBef>
            </a:pPr>
            <a:r>
              <a:rPr kumimoji="1" lang="zh-CN" altLang="en-US" sz="2400">
                <a:solidFill>
                  <a:srgbClr val="CC0000"/>
                </a:solidFill>
              </a:rPr>
              <a:t>      二维数组定义后没有输入值，则其值为随机数。</a:t>
            </a:r>
            <a:endParaRPr kumimoji="1" lang="zh-CN" altLang="en-US" sz="2400" b="0">
              <a:solidFill>
                <a:srgbClr val="CC0000"/>
              </a:solidFill>
            </a:endParaRPr>
          </a:p>
        </p:txBody>
      </p:sp>
      <p:sp>
        <p:nvSpPr>
          <p:cNvPr id="14342" name="Text Box 6"/>
          <p:cNvSpPr txBox="1">
            <a:spLocks noChangeArrowheads="1"/>
          </p:cNvSpPr>
          <p:nvPr/>
        </p:nvSpPr>
        <p:spPr bwMode="auto">
          <a:xfrm>
            <a:off x="5148263" y="692150"/>
            <a:ext cx="3995737"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20000"/>
              </a:spcBef>
            </a:pPr>
            <a:r>
              <a:rPr kumimoji="1" lang="en-US" altLang="zh-CN" sz="2400"/>
              <a:t> int a[3][3]={{1},{0 },{0,0,1}};</a:t>
            </a:r>
          </a:p>
          <a:p>
            <a:pPr eaLnBrk="1" hangingPunct="1">
              <a:spcBef>
                <a:spcPct val="20000"/>
              </a:spcBef>
            </a:pPr>
            <a:r>
              <a:rPr kumimoji="1" lang="zh-CN" altLang="en-US" sz="2400"/>
              <a:t>相当矩阵：</a:t>
            </a:r>
          </a:p>
        </p:txBody>
      </p:sp>
      <p:grpSp>
        <p:nvGrpSpPr>
          <p:cNvPr id="2" name="Group 7"/>
          <p:cNvGrpSpPr>
            <a:grpSpLocks/>
          </p:cNvGrpSpPr>
          <p:nvPr/>
        </p:nvGrpSpPr>
        <p:grpSpPr bwMode="auto">
          <a:xfrm>
            <a:off x="457200" y="2636838"/>
            <a:ext cx="8064500" cy="519112"/>
            <a:chOff x="232" y="1592"/>
            <a:chExt cx="5080" cy="327"/>
          </a:xfrm>
        </p:grpSpPr>
        <p:sp>
          <p:nvSpPr>
            <p:cNvPr id="43020" name="Text Box 8"/>
            <p:cNvSpPr txBox="1">
              <a:spLocks noChangeArrowheads="1"/>
            </p:cNvSpPr>
            <p:nvPr/>
          </p:nvSpPr>
          <p:spPr bwMode="auto">
            <a:xfrm>
              <a:off x="768" y="1592"/>
              <a:ext cx="2208"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kumimoji="1" lang="en-US" altLang="zh-CN" sz="2400"/>
                <a:t>int a[2][3]={{5,6},{7,8}};</a:t>
              </a:r>
            </a:p>
          </p:txBody>
        </p:sp>
        <p:sp>
          <p:nvSpPr>
            <p:cNvPr id="43021" name="Text Box 9"/>
            <p:cNvSpPr txBox="1">
              <a:spLocks noChangeArrowheads="1"/>
            </p:cNvSpPr>
            <p:nvPr/>
          </p:nvSpPr>
          <p:spPr bwMode="auto">
            <a:xfrm>
              <a:off x="3104" y="1592"/>
              <a:ext cx="2208"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kumimoji="1" lang="en-US" altLang="zh-CN" sz="2400"/>
                <a:t>int a[2][3]={5,6,7,8};</a:t>
              </a:r>
            </a:p>
          </p:txBody>
        </p:sp>
        <p:sp>
          <p:nvSpPr>
            <p:cNvPr id="43022" name="Text Box 10"/>
            <p:cNvSpPr txBox="1">
              <a:spLocks noChangeArrowheads="1"/>
            </p:cNvSpPr>
            <p:nvPr/>
          </p:nvSpPr>
          <p:spPr bwMode="auto">
            <a:xfrm>
              <a:off x="232" y="1592"/>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kumimoji="1" lang="en-US" altLang="zh-CN" sz="2800"/>
                <a:t>[</a:t>
              </a:r>
              <a:r>
                <a:rPr kumimoji="1" lang="zh-CN" altLang="en-US" sz="2800"/>
                <a:t>例</a:t>
              </a:r>
              <a:r>
                <a:rPr kumimoji="1" lang="en-US" altLang="zh-CN" sz="2800"/>
                <a:t>]</a:t>
              </a:r>
            </a:p>
          </p:txBody>
        </p:sp>
      </p:grpSp>
      <p:grpSp>
        <p:nvGrpSpPr>
          <p:cNvPr id="3" name="Group 11"/>
          <p:cNvGrpSpPr>
            <a:grpSpLocks/>
          </p:cNvGrpSpPr>
          <p:nvPr/>
        </p:nvGrpSpPr>
        <p:grpSpPr bwMode="auto">
          <a:xfrm>
            <a:off x="1258888" y="3141663"/>
            <a:ext cx="7213600" cy="822325"/>
            <a:chOff x="768" y="1880"/>
            <a:chExt cx="4544" cy="518"/>
          </a:xfrm>
        </p:grpSpPr>
        <p:sp>
          <p:nvSpPr>
            <p:cNvPr id="43018" name="Text Box 12"/>
            <p:cNvSpPr txBox="1">
              <a:spLocks noChangeArrowheads="1"/>
            </p:cNvSpPr>
            <p:nvPr/>
          </p:nvSpPr>
          <p:spPr bwMode="auto">
            <a:xfrm>
              <a:off x="768" y="1880"/>
              <a:ext cx="2208" cy="51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kumimoji="1" lang="zh-CN" altLang="en-US" sz="2400"/>
                <a:t>得到的数组为</a:t>
              </a:r>
              <a:r>
                <a:rPr kumimoji="1" lang="en-US" altLang="zh-CN" sz="2400"/>
                <a:t>:  </a:t>
              </a:r>
              <a:r>
                <a:rPr kumimoji="1" lang="en-US" altLang="zh-CN" sz="2400">
                  <a:solidFill>
                    <a:srgbClr val="FF3300"/>
                  </a:solidFill>
                </a:rPr>
                <a:t>5  6  0</a:t>
              </a:r>
            </a:p>
            <a:p>
              <a:pPr eaLnBrk="1" hangingPunct="1">
                <a:lnSpc>
                  <a:spcPct val="50000"/>
                </a:lnSpc>
                <a:spcBef>
                  <a:spcPct val="50000"/>
                </a:spcBef>
              </a:pPr>
              <a:r>
                <a:rPr kumimoji="1" lang="en-US" altLang="zh-CN" sz="2400">
                  <a:solidFill>
                    <a:srgbClr val="FF3300"/>
                  </a:solidFill>
                </a:rPr>
                <a:t>                           7  8  0</a:t>
              </a:r>
              <a:endParaRPr kumimoji="1" lang="en-US" altLang="zh-CN" sz="2400"/>
            </a:p>
          </p:txBody>
        </p:sp>
        <p:sp>
          <p:nvSpPr>
            <p:cNvPr id="43019" name="Text Box 13"/>
            <p:cNvSpPr txBox="1">
              <a:spLocks noChangeArrowheads="1"/>
            </p:cNvSpPr>
            <p:nvPr/>
          </p:nvSpPr>
          <p:spPr bwMode="auto">
            <a:xfrm>
              <a:off x="3104" y="1880"/>
              <a:ext cx="2208" cy="51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kumimoji="1" lang="zh-CN" altLang="en-US" sz="2400"/>
                <a:t>得到的数组为</a:t>
              </a:r>
              <a:r>
                <a:rPr kumimoji="1" lang="en-US" altLang="zh-CN" sz="2400"/>
                <a:t>:  </a:t>
              </a:r>
              <a:r>
                <a:rPr kumimoji="1" lang="en-US" altLang="zh-CN" sz="2400">
                  <a:solidFill>
                    <a:srgbClr val="FF3300"/>
                  </a:solidFill>
                </a:rPr>
                <a:t>5  6  7</a:t>
              </a:r>
            </a:p>
            <a:p>
              <a:pPr eaLnBrk="1" hangingPunct="1">
                <a:lnSpc>
                  <a:spcPct val="50000"/>
                </a:lnSpc>
                <a:spcBef>
                  <a:spcPct val="50000"/>
                </a:spcBef>
              </a:pPr>
              <a:r>
                <a:rPr kumimoji="1" lang="en-US" altLang="zh-CN" sz="2400">
                  <a:solidFill>
                    <a:srgbClr val="FF3300"/>
                  </a:solidFill>
                </a:rPr>
                <a:t>                           8  0  0</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barn(outVertical)">
                                      <p:cBhvr>
                                        <p:cTn id="7" dur="500"/>
                                        <p:tgtEl>
                                          <p:spTgt spid="14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339"/>
                                        </p:tgtEl>
                                        <p:attrNameLst>
                                          <p:attrName>style.visibility</p:attrName>
                                        </p:attrNameLst>
                                      </p:cBhvr>
                                      <p:to>
                                        <p:strVal val="visible"/>
                                      </p:to>
                                    </p:set>
                                    <p:animEffect transition="in" filter="wipe(left)">
                                      <p:cBhvr>
                                        <p:cTn id="12" dur="500"/>
                                        <p:tgtEl>
                                          <p:spTgt spid="143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4342"/>
                                        </p:tgtEl>
                                        <p:attrNameLst>
                                          <p:attrName>style.visibility</p:attrName>
                                        </p:attrNameLst>
                                      </p:cBhvr>
                                      <p:to>
                                        <p:strVal val="visible"/>
                                      </p:to>
                                    </p:set>
                                    <p:animEffect transition="in" filter="barn(outVertical)">
                                      <p:cBhvr>
                                        <p:cTn id="17" dur="500"/>
                                        <p:tgtEl>
                                          <p:spTgt spid="143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340"/>
                                        </p:tgtEl>
                                        <p:attrNameLst>
                                          <p:attrName>style.visibility</p:attrName>
                                        </p:attrNameLst>
                                      </p:cBhvr>
                                      <p:to>
                                        <p:strVal val="visible"/>
                                      </p:to>
                                    </p:set>
                                    <p:animEffect transition="in" filter="wipe(left)">
                                      <p:cBhvr>
                                        <p:cTn id="22" dur="500"/>
                                        <p:tgtEl>
                                          <p:spTgt spid="143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4341"/>
                                        </p:tgtEl>
                                        <p:attrNameLst>
                                          <p:attrName>style.visibility</p:attrName>
                                        </p:attrNameLst>
                                      </p:cBhvr>
                                      <p:to>
                                        <p:strVal val="visible"/>
                                      </p:to>
                                    </p:set>
                                    <p:animEffect transition="in" filter="wipe(up)">
                                      <p:cBhvr>
                                        <p:cTn id="37" dur="500"/>
                                        <p:tgtEl>
                                          <p:spTgt spid="1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41" grpId="0" autoUpdateAnimBg="0"/>
      <p:bldP spid="1434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共</a:t>
            </a:r>
            <a:r>
              <a:rPr lang="zh-CN" altLang="en-US" sz="1600" b="0">
                <a:solidFill>
                  <a:srgbClr val="FF9900"/>
                </a:solidFill>
                <a:latin typeface="宋体" pitchFamily="2" charset="-122"/>
              </a:rPr>
              <a:t> </a:t>
            </a:r>
            <a:r>
              <a:rPr lang="en-US" altLang="zh-CN" sz="1600" b="0">
                <a:solidFill>
                  <a:srgbClr val="FF9900"/>
                </a:solidFill>
                <a:latin typeface="宋体" pitchFamily="2" charset="-122"/>
              </a:rPr>
              <a:t>53 </a:t>
            </a:r>
            <a:r>
              <a:rPr lang="zh-CN" altLang="en-US" sz="1600" b="0">
                <a:solidFill>
                  <a:srgbClr val="008000"/>
                </a:solidFill>
                <a:latin typeface="宋体" pitchFamily="2" charset="-122"/>
              </a:rPr>
              <a:t>页   第 </a:t>
            </a:r>
            <a:fld id="{F2B0355E-C6CB-4AA9-B946-B646E223FB17}" type="slidenum">
              <a:rPr lang="zh-CN" altLang="en-US" sz="1600" smtClean="0">
                <a:solidFill>
                  <a:srgbClr val="FF9900"/>
                </a:solidFill>
                <a:latin typeface="宋体" pitchFamily="2" charset="-122"/>
              </a:rPr>
              <a:pPr eaLnBrk="1" hangingPunct="1"/>
              <a:t>34</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108546" name="Rectangle 2"/>
          <p:cNvSpPr>
            <a:spLocks noChangeArrowheads="1"/>
          </p:cNvSpPr>
          <p:nvPr/>
        </p:nvSpPr>
        <p:spPr bwMode="auto">
          <a:xfrm>
            <a:off x="684213" y="1341438"/>
            <a:ext cx="7935912"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kumimoji="1" lang="en-US" altLang="zh-CN" sz="2800"/>
              <a:t>1. </a:t>
            </a:r>
            <a:r>
              <a:rPr kumimoji="1" lang="zh-CN" altLang="en-US" sz="2800"/>
              <a:t>二维数组的输入</a:t>
            </a:r>
          </a:p>
          <a:p>
            <a:pPr marL="342900" indent="-342900">
              <a:spcBef>
                <a:spcPct val="20000"/>
              </a:spcBef>
            </a:pPr>
            <a:r>
              <a:rPr kumimoji="1" lang="zh-CN" altLang="en-US" sz="2800"/>
              <a:t>    </a:t>
            </a:r>
            <a:r>
              <a:rPr kumimoji="1" lang="en-US" altLang="zh-CN" sz="2800"/>
              <a:t>int a[2][3],i,j;</a:t>
            </a:r>
          </a:p>
          <a:p>
            <a:pPr marL="342900" indent="-342900">
              <a:spcBef>
                <a:spcPct val="20000"/>
              </a:spcBef>
            </a:pPr>
            <a:r>
              <a:rPr kumimoji="1" lang="en-US" altLang="zh-CN" sz="2800"/>
              <a:t>   for( i=0; i&lt;2; i++)</a:t>
            </a:r>
          </a:p>
          <a:p>
            <a:pPr marL="342900" indent="-342900"/>
            <a:r>
              <a:rPr kumimoji="1" lang="en-US" altLang="zh-CN" sz="2800"/>
              <a:t>       for( j=0; j&lt;3; j++)</a:t>
            </a:r>
          </a:p>
          <a:p>
            <a:pPr marL="342900" indent="-342900"/>
            <a:r>
              <a:rPr kumimoji="1" lang="en-US" altLang="zh-CN" sz="2800"/>
              <a:t>          scanf("%d", &amp;a[i][j]);</a:t>
            </a:r>
          </a:p>
          <a:p>
            <a:pPr marL="342900" indent="-342900">
              <a:spcBef>
                <a:spcPct val="20000"/>
              </a:spcBef>
            </a:pPr>
            <a:endParaRPr kumimoji="1" lang="en-US" altLang="zh-CN" sz="2800" b="0"/>
          </a:p>
          <a:p>
            <a:pPr marL="342900" indent="-342900">
              <a:spcBef>
                <a:spcPct val="20000"/>
              </a:spcBef>
            </a:pPr>
            <a:endParaRPr kumimoji="1" lang="en-US" altLang="zh-CN" sz="2800" b="0"/>
          </a:p>
        </p:txBody>
      </p:sp>
      <p:sp>
        <p:nvSpPr>
          <p:cNvPr id="108558" name="Rectangle 14"/>
          <p:cNvSpPr>
            <a:spLocks noChangeArrowheads="1"/>
          </p:cNvSpPr>
          <p:nvPr/>
        </p:nvSpPr>
        <p:spPr bwMode="auto">
          <a:xfrm>
            <a:off x="611188" y="4005263"/>
            <a:ext cx="7935912"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kumimoji="1" lang="en-US" altLang="zh-CN" sz="2800"/>
              <a:t>2.  </a:t>
            </a:r>
            <a:r>
              <a:rPr kumimoji="1" lang="zh-CN" altLang="en-US" sz="2800"/>
              <a:t>二维数组的输出</a:t>
            </a:r>
          </a:p>
          <a:p>
            <a:pPr marL="342900" indent="-342900">
              <a:spcBef>
                <a:spcPct val="20000"/>
              </a:spcBef>
            </a:pPr>
            <a:r>
              <a:rPr kumimoji="1" lang="zh-CN" altLang="en-US" sz="2800"/>
              <a:t>    </a:t>
            </a:r>
            <a:r>
              <a:rPr kumimoji="1" lang="en-US" altLang="zh-CN" sz="2800"/>
              <a:t>int a[2][3],i,j;</a:t>
            </a:r>
          </a:p>
          <a:p>
            <a:pPr marL="342900" indent="-342900">
              <a:spcBef>
                <a:spcPct val="20000"/>
              </a:spcBef>
            </a:pPr>
            <a:r>
              <a:rPr kumimoji="1" lang="en-US" altLang="zh-CN" sz="2800"/>
              <a:t>    for( i=0; i&lt;2; i++)</a:t>
            </a:r>
          </a:p>
          <a:p>
            <a:pPr marL="342900" indent="-342900"/>
            <a:r>
              <a:rPr kumimoji="1" lang="en-US" altLang="zh-CN" sz="2800"/>
              <a:t>       for( j=0; j&lt;3; j++)</a:t>
            </a:r>
          </a:p>
          <a:p>
            <a:pPr marL="342900" indent="-342900"/>
            <a:r>
              <a:rPr kumimoji="1" lang="en-US" altLang="zh-CN" sz="2800"/>
              <a:t>          printf("%5d", a[i][j]);</a:t>
            </a:r>
          </a:p>
          <a:p>
            <a:pPr marL="342900" indent="-342900">
              <a:spcBef>
                <a:spcPct val="20000"/>
              </a:spcBef>
            </a:pPr>
            <a:endParaRPr kumimoji="1" lang="en-US" altLang="zh-CN" sz="2800" b="0"/>
          </a:p>
          <a:p>
            <a:pPr marL="342900" indent="-342900">
              <a:spcBef>
                <a:spcPct val="20000"/>
              </a:spcBef>
            </a:pPr>
            <a:endParaRPr kumimoji="1" lang="en-US" altLang="zh-CN" sz="2800" b="0"/>
          </a:p>
        </p:txBody>
      </p:sp>
      <p:sp>
        <p:nvSpPr>
          <p:cNvPr id="108559" name="Text Box 15"/>
          <p:cNvSpPr txBox="1">
            <a:spLocks noChangeArrowheads="1"/>
          </p:cNvSpPr>
          <p:nvPr/>
        </p:nvSpPr>
        <p:spPr bwMode="auto">
          <a:xfrm>
            <a:off x="539750" y="620713"/>
            <a:ext cx="8077200" cy="5715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nSpc>
                <a:spcPct val="105000"/>
              </a:lnSpc>
            </a:pPr>
            <a:r>
              <a:rPr kumimoji="1" lang="zh-CN" altLang="en-US" sz="3000"/>
              <a:t>二、二维数组的输入、输出</a:t>
            </a:r>
          </a:p>
        </p:txBody>
      </p:sp>
      <p:sp>
        <p:nvSpPr>
          <p:cNvPr id="108560" name="Rectangle 16"/>
          <p:cNvSpPr>
            <a:spLocks noChangeArrowheads="1"/>
          </p:cNvSpPr>
          <p:nvPr/>
        </p:nvSpPr>
        <p:spPr bwMode="auto">
          <a:xfrm>
            <a:off x="900113" y="2420938"/>
            <a:ext cx="4535487" cy="1368425"/>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0"/>
          </a:p>
        </p:txBody>
      </p:sp>
      <p:sp>
        <p:nvSpPr>
          <p:cNvPr id="108561" name="Rectangle 17"/>
          <p:cNvSpPr>
            <a:spLocks noChangeArrowheads="1"/>
          </p:cNvSpPr>
          <p:nvPr/>
        </p:nvSpPr>
        <p:spPr bwMode="auto">
          <a:xfrm>
            <a:off x="971550" y="5157788"/>
            <a:ext cx="4464050" cy="1366837"/>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0"/>
          </a:p>
        </p:txBody>
      </p:sp>
      <p:sp>
        <p:nvSpPr>
          <p:cNvPr id="33801" name="AutoShape 9"/>
          <p:cNvSpPr>
            <a:spLocks noChangeArrowheads="1"/>
          </p:cNvSpPr>
          <p:nvPr/>
        </p:nvSpPr>
        <p:spPr bwMode="auto">
          <a:xfrm>
            <a:off x="5940425" y="1268413"/>
            <a:ext cx="3024188" cy="1008062"/>
          </a:xfrm>
          <a:prstGeom prst="wedgeRectCallout">
            <a:avLst>
              <a:gd name="adj1" fmla="val -62810"/>
              <a:gd name="adj2" fmla="val 74407"/>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b="0" dirty="0"/>
              <a:t>  先读入第一行元素，再读入第二行元素</a:t>
            </a:r>
          </a:p>
        </p:txBody>
      </p:sp>
      <p:sp>
        <p:nvSpPr>
          <p:cNvPr id="33802" name="AutoShape 10"/>
          <p:cNvSpPr>
            <a:spLocks noChangeArrowheads="1"/>
          </p:cNvSpPr>
          <p:nvPr/>
        </p:nvSpPr>
        <p:spPr bwMode="auto">
          <a:xfrm>
            <a:off x="5724525" y="4076700"/>
            <a:ext cx="3024188" cy="1008063"/>
          </a:xfrm>
          <a:prstGeom prst="wedgeRectCallout">
            <a:avLst>
              <a:gd name="adj1" fmla="val -62810"/>
              <a:gd name="adj2" fmla="val 74407"/>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b="0" dirty="0"/>
              <a:t>   先输出第一行元素，再输出第二行元素</a:t>
            </a:r>
          </a:p>
        </p:txBody>
      </p:sp>
      <p:sp>
        <p:nvSpPr>
          <p:cNvPr id="33803" name="Text Box 11"/>
          <p:cNvSpPr txBox="1">
            <a:spLocks noChangeArrowheads="1"/>
          </p:cNvSpPr>
          <p:nvPr/>
        </p:nvSpPr>
        <p:spPr bwMode="auto">
          <a:xfrm>
            <a:off x="6372225" y="2565400"/>
            <a:ext cx="2771775" cy="1017588"/>
          </a:xfrm>
          <a:prstGeom prst="rect">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lang="zh-CN" altLang="en-US" sz="2400" b="0"/>
              <a:t>错误用法：</a:t>
            </a:r>
          </a:p>
          <a:p>
            <a:pPr eaLnBrk="1" hangingPunct="1">
              <a:spcBef>
                <a:spcPct val="50000"/>
              </a:spcBef>
            </a:pPr>
            <a:r>
              <a:rPr kumimoji="1" lang="en-US" altLang="zh-CN" sz="2400"/>
              <a:t>scanf("%d", &amp;a);</a:t>
            </a:r>
            <a:endParaRPr kumimoji="1" lang="zh-CN" altLang="en-US" sz="2400"/>
          </a:p>
        </p:txBody>
      </p:sp>
      <p:sp>
        <p:nvSpPr>
          <p:cNvPr id="33804" name="AutoShape 12"/>
          <p:cNvSpPr>
            <a:spLocks noChangeArrowheads="1"/>
          </p:cNvSpPr>
          <p:nvPr/>
        </p:nvSpPr>
        <p:spPr bwMode="auto">
          <a:xfrm>
            <a:off x="5435600" y="2852738"/>
            <a:ext cx="936625" cy="71437"/>
          </a:xfrm>
          <a:prstGeom prst="rightArrow">
            <a:avLst>
              <a:gd name="adj1" fmla="val 50000"/>
              <a:gd name="adj2" fmla="val 32778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0"/>
          </a:p>
        </p:txBody>
      </p:sp>
      <p:sp>
        <p:nvSpPr>
          <p:cNvPr id="33805" name="AutoShape 13"/>
          <p:cNvSpPr>
            <a:spLocks noChangeArrowheads="1"/>
          </p:cNvSpPr>
          <p:nvPr/>
        </p:nvSpPr>
        <p:spPr bwMode="auto">
          <a:xfrm>
            <a:off x="5292725" y="5876925"/>
            <a:ext cx="936625" cy="71438"/>
          </a:xfrm>
          <a:prstGeom prst="rightArrow">
            <a:avLst>
              <a:gd name="adj1" fmla="val 50000"/>
              <a:gd name="adj2" fmla="val 327775"/>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0"/>
          </a:p>
        </p:txBody>
      </p:sp>
      <p:sp>
        <p:nvSpPr>
          <p:cNvPr id="33806" name="Text Box 14"/>
          <p:cNvSpPr txBox="1">
            <a:spLocks noChangeArrowheads="1"/>
          </p:cNvSpPr>
          <p:nvPr/>
        </p:nvSpPr>
        <p:spPr bwMode="auto">
          <a:xfrm>
            <a:off x="6227763" y="5373688"/>
            <a:ext cx="2916237" cy="1203325"/>
          </a:xfrm>
          <a:prstGeom prst="rect">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lnSpc>
                <a:spcPct val="90000"/>
              </a:lnSpc>
              <a:spcBef>
                <a:spcPct val="50000"/>
              </a:spcBef>
            </a:pPr>
            <a:r>
              <a:rPr lang="zh-CN" altLang="en-US" sz="2000"/>
              <a:t>错误用法：</a:t>
            </a:r>
          </a:p>
          <a:p>
            <a:pPr eaLnBrk="1" hangingPunct="1">
              <a:lnSpc>
                <a:spcPct val="90000"/>
              </a:lnSpc>
            </a:pPr>
            <a:r>
              <a:rPr kumimoji="1" lang="en-US" altLang="zh-CN" sz="2000"/>
              <a:t>for( i=1; i&lt;=2; i++)</a:t>
            </a:r>
          </a:p>
          <a:p>
            <a:pPr eaLnBrk="1" hangingPunct="1">
              <a:lnSpc>
                <a:spcPct val="90000"/>
              </a:lnSpc>
            </a:pPr>
            <a:r>
              <a:rPr kumimoji="1" lang="en-US" altLang="zh-CN" sz="2000"/>
              <a:t>       for( j=1; j&lt;=3; j++)</a:t>
            </a:r>
          </a:p>
          <a:p>
            <a:pPr eaLnBrk="1" hangingPunct="1">
              <a:lnSpc>
                <a:spcPct val="90000"/>
              </a:lnSpc>
            </a:pPr>
            <a:r>
              <a:rPr kumimoji="1" lang="en-US" altLang="zh-CN" sz="2000"/>
              <a:t>          printf("%5d", a);</a:t>
            </a:r>
            <a:endParaRPr kumimoji="1" lang="zh-CN" altLang="en-US" sz="2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8559">
                                            <p:txEl>
                                              <p:pRg st="0" end="0"/>
                                            </p:txEl>
                                          </p:spTgt>
                                        </p:tgtEl>
                                        <p:attrNameLst>
                                          <p:attrName>style.visibility</p:attrName>
                                        </p:attrNameLst>
                                      </p:cBhvr>
                                      <p:to>
                                        <p:strVal val="visible"/>
                                      </p:to>
                                    </p:set>
                                    <p:animEffect transition="in" filter="barn(outVertical)">
                                      <p:cBhvr>
                                        <p:cTn id="7" dur="500"/>
                                        <p:tgtEl>
                                          <p:spTgt spid="1085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08546"/>
                                        </p:tgtEl>
                                        <p:attrNameLst>
                                          <p:attrName>style.visibility</p:attrName>
                                        </p:attrNameLst>
                                      </p:cBhvr>
                                      <p:to>
                                        <p:strVal val="visible"/>
                                      </p:to>
                                    </p:set>
                                    <p:animEffect transition="in" filter="barn(outVertical)">
                                      <p:cBhvr>
                                        <p:cTn id="12" dur="500"/>
                                        <p:tgtEl>
                                          <p:spTgt spid="1085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8560"/>
                                        </p:tgtEl>
                                        <p:attrNameLst>
                                          <p:attrName>style.visibility</p:attrName>
                                        </p:attrNameLst>
                                      </p:cBhvr>
                                      <p:to>
                                        <p:strVal val="visible"/>
                                      </p:to>
                                    </p:set>
                                    <p:animEffect transition="in" filter="wipe(up)">
                                      <p:cBhvr>
                                        <p:cTn id="17" dur="500"/>
                                        <p:tgtEl>
                                          <p:spTgt spid="1085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3801"/>
                                        </p:tgtEl>
                                        <p:attrNameLst>
                                          <p:attrName>style.visibility</p:attrName>
                                        </p:attrNameLst>
                                      </p:cBhvr>
                                      <p:to>
                                        <p:strVal val="visible"/>
                                      </p:to>
                                    </p:set>
                                    <p:animEffect transition="in" filter="wipe(down)">
                                      <p:cBhvr>
                                        <p:cTn id="22" dur="500"/>
                                        <p:tgtEl>
                                          <p:spTgt spid="338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3804"/>
                                        </p:tgtEl>
                                        <p:attrNameLst>
                                          <p:attrName>style.visibility</p:attrName>
                                        </p:attrNameLst>
                                      </p:cBhvr>
                                      <p:to>
                                        <p:strVal val="visible"/>
                                      </p:to>
                                    </p:set>
                                    <p:animEffect transition="in" filter="wipe(down)">
                                      <p:cBhvr>
                                        <p:cTn id="27" dur="500"/>
                                        <p:tgtEl>
                                          <p:spTgt spid="338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3803"/>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37" fill="hold" grpId="0" nodeType="clickEffect">
                                  <p:stCondLst>
                                    <p:cond delay="0"/>
                                  </p:stCondLst>
                                  <p:childTnLst>
                                    <p:set>
                                      <p:cBhvr>
                                        <p:cTn id="35" dur="1" fill="hold">
                                          <p:stCondLst>
                                            <p:cond delay="0"/>
                                          </p:stCondLst>
                                        </p:cTn>
                                        <p:tgtEl>
                                          <p:spTgt spid="108558"/>
                                        </p:tgtEl>
                                        <p:attrNameLst>
                                          <p:attrName>style.visibility</p:attrName>
                                        </p:attrNameLst>
                                      </p:cBhvr>
                                      <p:to>
                                        <p:strVal val="visible"/>
                                      </p:to>
                                    </p:set>
                                    <p:animEffect transition="in" filter="barn(outVertical)">
                                      <p:cBhvr>
                                        <p:cTn id="36" dur="500"/>
                                        <p:tgtEl>
                                          <p:spTgt spid="10855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08561"/>
                                        </p:tgtEl>
                                        <p:attrNameLst>
                                          <p:attrName>style.visibility</p:attrName>
                                        </p:attrNameLst>
                                      </p:cBhvr>
                                      <p:to>
                                        <p:strVal val="visible"/>
                                      </p:to>
                                    </p:set>
                                    <p:animEffect transition="in" filter="wipe(up)">
                                      <p:cBhvr>
                                        <p:cTn id="41" dur="500"/>
                                        <p:tgtEl>
                                          <p:spTgt spid="10856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33802"/>
                                        </p:tgtEl>
                                        <p:attrNameLst>
                                          <p:attrName>style.visibility</p:attrName>
                                        </p:attrNameLst>
                                      </p:cBhvr>
                                      <p:to>
                                        <p:strVal val="visible"/>
                                      </p:to>
                                    </p:set>
                                    <p:animEffect transition="in" filter="wipe(down)">
                                      <p:cBhvr>
                                        <p:cTn id="46" dur="500"/>
                                        <p:tgtEl>
                                          <p:spTgt spid="3380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33805"/>
                                        </p:tgtEl>
                                        <p:attrNameLst>
                                          <p:attrName>style.visibility</p:attrName>
                                        </p:attrNameLst>
                                      </p:cBhvr>
                                      <p:to>
                                        <p:strVal val="visible"/>
                                      </p:to>
                                    </p:set>
                                    <p:animEffect transition="in" filter="wipe(down)">
                                      <p:cBhvr>
                                        <p:cTn id="51" dur="500"/>
                                        <p:tgtEl>
                                          <p:spTgt spid="3380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38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utoUpdateAnimBg="0"/>
      <p:bldP spid="108558" grpId="0" autoUpdateAnimBg="0"/>
      <p:bldP spid="108559" grpId="0" build="p" autoUpdateAnimBg="0"/>
      <p:bldP spid="108560" grpId="0" animBg="1"/>
      <p:bldP spid="108561" grpId="0" animBg="1"/>
      <p:bldP spid="33801" grpId="0" animBg="1"/>
      <p:bldP spid="33802" grpId="0" animBg="1"/>
      <p:bldP spid="33803" grpId="0" animBg="1"/>
      <p:bldP spid="33804" grpId="0" animBg="1"/>
      <p:bldP spid="33805" grpId="0" animBg="1"/>
      <p:bldP spid="3380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共</a:t>
            </a:r>
            <a:r>
              <a:rPr lang="zh-CN" altLang="en-US" sz="1600" b="0">
                <a:solidFill>
                  <a:srgbClr val="FF9900"/>
                </a:solidFill>
                <a:latin typeface="宋体" pitchFamily="2" charset="-122"/>
              </a:rPr>
              <a:t> </a:t>
            </a:r>
            <a:r>
              <a:rPr lang="en-US" altLang="zh-CN" sz="1600" b="0">
                <a:solidFill>
                  <a:srgbClr val="FF9900"/>
                </a:solidFill>
                <a:latin typeface="宋体" pitchFamily="2" charset="-122"/>
              </a:rPr>
              <a:t>53 </a:t>
            </a:r>
            <a:r>
              <a:rPr lang="zh-CN" altLang="en-US" sz="1600" b="0">
                <a:solidFill>
                  <a:srgbClr val="008000"/>
                </a:solidFill>
                <a:latin typeface="宋体" pitchFamily="2" charset="-122"/>
              </a:rPr>
              <a:t>页   第 </a:t>
            </a:r>
            <a:fld id="{356200DA-7912-4355-95AB-302E412E68EC}" type="slidenum">
              <a:rPr lang="zh-CN" altLang="en-US" sz="1600" smtClean="0">
                <a:solidFill>
                  <a:srgbClr val="FF9900"/>
                </a:solidFill>
                <a:latin typeface="宋体" pitchFamily="2" charset="-122"/>
              </a:rPr>
              <a:pPr eaLnBrk="1" hangingPunct="1"/>
              <a:t>35</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15362" name="Rectangle 2"/>
          <p:cNvSpPr>
            <a:spLocks noChangeArrowheads="1"/>
          </p:cNvSpPr>
          <p:nvPr/>
        </p:nvSpPr>
        <p:spPr bwMode="auto">
          <a:xfrm>
            <a:off x="430213" y="188913"/>
            <a:ext cx="8713787"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kumimoji="1" lang="en-US" altLang="zh-CN" sz="2800"/>
              <a:t>7.3.4  </a:t>
            </a:r>
            <a:r>
              <a:rPr kumimoji="1" lang="zh-CN" altLang="en-US" sz="2800"/>
              <a:t>二维数组程序举例</a:t>
            </a:r>
          </a:p>
          <a:p>
            <a:pPr marL="342900" indent="-342900">
              <a:spcBef>
                <a:spcPct val="20000"/>
              </a:spcBef>
            </a:pPr>
            <a:r>
              <a:rPr kumimoji="1" lang="en-US" altLang="zh-CN" sz="2800"/>
              <a:t>[</a:t>
            </a:r>
            <a:r>
              <a:rPr kumimoji="1" lang="zh-CN" altLang="en-US" sz="2800"/>
              <a:t>例</a:t>
            </a:r>
            <a:r>
              <a:rPr kumimoji="1" lang="en-US" altLang="zh-CN" sz="2800"/>
              <a:t>1]  </a:t>
            </a:r>
            <a:r>
              <a:rPr kumimoji="1" lang="zh-CN" altLang="en-US" sz="2800"/>
              <a:t>将一个矩阵</a:t>
            </a:r>
            <a:r>
              <a:rPr kumimoji="1" lang="en-US" altLang="zh-CN" sz="2800">
                <a:latin typeface="Arial" pitchFamily="34" charset="0"/>
              </a:rPr>
              <a:t>a </a:t>
            </a:r>
            <a:r>
              <a:rPr kumimoji="1" lang="en-US" altLang="zh-CN" sz="2800" baseline="-25000">
                <a:latin typeface="Arial" pitchFamily="34" charset="0"/>
              </a:rPr>
              <a:t>2×3</a:t>
            </a:r>
            <a:r>
              <a:rPr kumimoji="1" lang="zh-CN" altLang="en-US" sz="2800"/>
              <a:t>转置存到另一个矩阵</a:t>
            </a:r>
            <a:r>
              <a:rPr kumimoji="1" lang="en-US" altLang="zh-CN" sz="2800">
                <a:latin typeface="Arial" pitchFamily="34" charset="0"/>
              </a:rPr>
              <a:t>b </a:t>
            </a:r>
            <a:r>
              <a:rPr kumimoji="1" lang="en-US" altLang="zh-CN" sz="2800" baseline="-25000">
                <a:latin typeface="Arial" pitchFamily="34" charset="0"/>
              </a:rPr>
              <a:t>3×2</a:t>
            </a:r>
            <a:r>
              <a:rPr kumimoji="1" lang="zh-CN" altLang="en-US" sz="2800"/>
              <a:t>中。        </a:t>
            </a:r>
          </a:p>
          <a:p>
            <a:pPr marL="342900" indent="-342900">
              <a:spcBef>
                <a:spcPct val="20000"/>
              </a:spcBef>
            </a:pPr>
            <a:endParaRPr kumimoji="1" lang="en-US" altLang="zh-CN" sz="2800"/>
          </a:p>
        </p:txBody>
      </p:sp>
      <p:graphicFrame>
        <p:nvGraphicFramePr>
          <p:cNvPr id="15363" name="Object 3"/>
          <p:cNvGraphicFramePr>
            <a:graphicFrameLocks noChangeAspect="1"/>
          </p:cNvGraphicFramePr>
          <p:nvPr/>
        </p:nvGraphicFramePr>
        <p:xfrm>
          <a:off x="2411413" y="1268413"/>
          <a:ext cx="3529012" cy="1382712"/>
        </p:xfrm>
        <a:graphic>
          <a:graphicData uri="http://schemas.openxmlformats.org/presentationml/2006/ole">
            <mc:AlternateContent xmlns:mc="http://schemas.openxmlformats.org/markup-compatibility/2006">
              <mc:Choice xmlns:v="urn:schemas-microsoft-com:vml" Requires="v">
                <p:oleObj spid="_x0000_s45102" name="公式" r:id="rId3" imgW="1816100" imgH="711200" progId="Equation.3">
                  <p:embed/>
                </p:oleObj>
              </mc:Choice>
              <mc:Fallback>
                <p:oleObj name="公式" r:id="rId3" imgW="1816100" imgH="711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268413"/>
                        <a:ext cx="3529012" cy="1382712"/>
                      </a:xfrm>
                      <a:prstGeom prst="rect">
                        <a:avLst/>
                      </a:prstGeom>
                      <a:solidFill>
                        <a:srgbClr val="FFCCFF"/>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5367" name="Text Box 7"/>
          <p:cNvSpPr txBox="1">
            <a:spLocks noChangeArrowheads="1"/>
          </p:cNvSpPr>
          <p:nvPr/>
        </p:nvSpPr>
        <p:spPr bwMode="auto">
          <a:xfrm>
            <a:off x="395288" y="2781300"/>
            <a:ext cx="8534400"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kumimoji="1" lang="zh-CN" altLang="en-US" sz="2800"/>
              <a:t>分析：用数组</a:t>
            </a:r>
            <a:r>
              <a:rPr kumimoji="1" lang="en-US" altLang="zh-CN" sz="2800"/>
              <a:t>a</a:t>
            </a:r>
            <a:r>
              <a:rPr kumimoji="1" lang="zh-CN" altLang="en-US" sz="2800"/>
              <a:t>、</a:t>
            </a:r>
            <a:r>
              <a:rPr kumimoji="1" lang="en-US" altLang="zh-CN" sz="2800"/>
              <a:t>b</a:t>
            </a:r>
            <a:r>
              <a:rPr kumimoji="1" lang="zh-CN" altLang="en-US" sz="2800"/>
              <a:t>分别代表矩阵</a:t>
            </a:r>
            <a:r>
              <a:rPr kumimoji="1" lang="en-US" altLang="zh-CN" sz="2800"/>
              <a:t>a</a:t>
            </a:r>
            <a:r>
              <a:rPr kumimoji="1" lang="zh-CN" altLang="en-US" sz="2800"/>
              <a:t>、</a:t>
            </a:r>
            <a:r>
              <a:rPr kumimoji="1" lang="en-US" altLang="zh-CN" sz="2800"/>
              <a:t>b</a:t>
            </a:r>
            <a:r>
              <a:rPr kumimoji="1" lang="zh-CN" altLang="en-US" sz="2800"/>
              <a:t>；</a:t>
            </a:r>
          </a:p>
          <a:p>
            <a:pPr eaLnBrk="1" hangingPunct="1">
              <a:spcBef>
                <a:spcPct val="50000"/>
              </a:spcBef>
            </a:pPr>
            <a:r>
              <a:rPr kumimoji="1" lang="zh-CN" altLang="en-US" sz="2800"/>
              <a:t>             </a:t>
            </a:r>
            <a:r>
              <a:rPr kumimoji="1" lang="en-US" altLang="zh-CN" sz="2800">
                <a:solidFill>
                  <a:srgbClr val="CC0000"/>
                </a:solidFill>
              </a:rPr>
              <a:t>a </a:t>
            </a:r>
            <a:r>
              <a:rPr kumimoji="1" lang="zh-CN" altLang="en-US" sz="2800"/>
              <a:t>矩阵的</a:t>
            </a:r>
            <a:r>
              <a:rPr kumimoji="1" lang="zh-CN" altLang="en-US" sz="2800">
                <a:solidFill>
                  <a:srgbClr val="CC0000"/>
                </a:solidFill>
              </a:rPr>
              <a:t>行数</a:t>
            </a:r>
            <a:r>
              <a:rPr kumimoji="1" lang="zh-CN" altLang="en-US" sz="2800"/>
              <a:t>必须要等于</a:t>
            </a:r>
            <a:r>
              <a:rPr kumimoji="1" lang="en-US" altLang="zh-CN" sz="2800">
                <a:solidFill>
                  <a:srgbClr val="CC0000"/>
                </a:solidFill>
              </a:rPr>
              <a:t>b </a:t>
            </a:r>
            <a:r>
              <a:rPr kumimoji="1" lang="zh-CN" altLang="en-US" sz="2800"/>
              <a:t>矩阵的</a:t>
            </a:r>
            <a:r>
              <a:rPr kumimoji="1" lang="zh-CN" altLang="en-US" sz="2800">
                <a:solidFill>
                  <a:srgbClr val="CC0000"/>
                </a:solidFill>
              </a:rPr>
              <a:t>列数</a:t>
            </a:r>
            <a:r>
              <a:rPr kumimoji="1" lang="zh-CN" altLang="en-US" sz="2800"/>
              <a:t>。</a:t>
            </a:r>
          </a:p>
          <a:p>
            <a:pPr eaLnBrk="1" hangingPunct="1">
              <a:spcBef>
                <a:spcPct val="50000"/>
              </a:spcBef>
            </a:pPr>
            <a:r>
              <a:rPr kumimoji="1" lang="zh-CN" altLang="en-US" sz="2800"/>
              <a:t>            执行：</a:t>
            </a:r>
            <a:r>
              <a:rPr kumimoji="1" lang="en-US" altLang="zh-CN" sz="2800">
                <a:solidFill>
                  <a:srgbClr val="CC0000"/>
                </a:solidFill>
                <a:latin typeface="Arial" pitchFamily="34" charset="0"/>
              </a:rPr>
              <a:t>b[j][i]=a[i][j];</a:t>
            </a:r>
            <a:r>
              <a:rPr kumimoji="1" lang="en-US" altLang="zh-CN" sz="2800">
                <a:latin typeface="Arial" pitchFamily="34" charset="0"/>
              </a:rPr>
              <a:t> </a:t>
            </a:r>
            <a:r>
              <a:rPr kumimoji="1" lang="zh-CN" altLang="en-US" sz="2800">
                <a:latin typeface="Arial" pitchFamily="34" charset="0"/>
              </a:rPr>
              <a:t>即可完成转换。</a:t>
            </a:r>
          </a:p>
          <a:p>
            <a:pPr eaLnBrk="1" hangingPunct="1">
              <a:spcBef>
                <a:spcPct val="50000"/>
              </a:spcBef>
            </a:pPr>
            <a:r>
              <a:rPr kumimoji="1" lang="zh-CN" altLang="en-US" sz="2800">
                <a:latin typeface="Arial" pitchFamily="34" charset="0"/>
              </a:rPr>
              <a:t>           涉及到两个下标的，一般用</a:t>
            </a:r>
            <a:r>
              <a:rPr kumimoji="1" lang="zh-CN" altLang="en-US" sz="2800">
                <a:solidFill>
                  <a:srgbClr val="CC0000"/>
                </a:solidFill>
                <a:latin typeface="Arial" pitchFamily="34" charset="0"/>
              </a:rPr>
              <a:t>两重</a:t>
            </a:r>
            <a:r>
              <a:rPr kumimoji="1" lang="zh-CN" altLang="en-US" sz="2800">
                <a:latin typeface="Arial" pitchFamily="34" charset="0"/>
              </a:rPr>
              <a:t>循环。</a:t>
            </a:r>
          </a:p>
          <a:p>
            <a:pPr eaLnBrk="1" hangingPunct="1">
              <a:spcBef>
                <a:spcPct val="50000"/>
              </a:spcBef>
            </a:pPr>
            <a:r>
              <a:rPr kumimoji="1" lang="zh-CN" altLang="en-US" sz="2800">
                <a:latin typeface="Arial" pitchFamily="34" charset="0"/>
              </a:rPr>
              <a:t>           求矩阵转置问题也可以在矩阵本身进行，但应是方阵。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barn(outVertical)">
                                      <p:cBhvr>
                                        <p:cTn id="7" dur="500"/>
                                        <p:tgtEl>
                                          <p:spTgt spid="153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15363"/>
                                        </p:tgtEl>
                                        <p:attrNameLst>
                                          <p:attrName>style.visibility</p:attrName>
                                        </p:attrNameLst>
                                      </p:cBhvr>
                                      <p:to>
                                        <p:strVal val="visible"/>
                                      </p:to>
                                    </p:set>
                                    <p:animEffect transition="in" filter="barn(outVertical)">
                                      <p:cBhvr>
                                        <p:cTn id="12" dur="500"/>
                                        <p:tgtEl>
                                          <p:spTgt spid="153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5367">
                                            <p:txEl>
                                              <p:pRg st="0" end="0"/>
                                            </p:txEl>
                                          </p:spTgt>
                                        </p:tgtEl>
                                        <p:attrNameLst>
                                          <p:attrName>style.visibility</p:attrName>
                                        </p:attrNameLst>
                                      </p:cBhvr>
                                      <p:to>
                                        <p:strVal val="visible"/>
                                      </p:to>
                                    </p:set>
                                    <p:animEffect transition="in" filter="barn(outVertical)">
                                      <p:cBhvr>
                                        <p:cTn id="17" dur="500"/>
                                        <p:tgtEl>
                                          <p:spTgt spid="1536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15367">
                                            <p:txEl>
                                              <p:pRg st="1" end="1"/>
                                            </p:txEl>
                                          </p:spTgt>
                                        </p:tgtEl>
                                        <p:attrNameLst>
                                          <p:attrName>style.visibility</p:attrName>
                                        </p:attrNameLst>
                                      </p:cBhvr>
                                      <p:to>
                                        <p:strVal val="visible"/>
                                      </p:to>
                                    </p:set>
                                    <p:animEffect transition="in" filter="barn(outVertical)">
                                      <p:cBhvr>
                                        <p:cTn id="22" dur="500"/>
                                        <p:tgtEl>
                                          <p:spTgt spid="1536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15367">
                                            <p:txEl>
                                              <p:pRg st="2" end="2"/>
                                            </p:txEl>
                                          </p:spTgt>
                                        </p:tgtEl>
                                        <p:attrNameLst>
                                          <p:attrName>style.visibility</p:attrName>
                                        </p:attrNameLst>
                                      </p:cBhvr>
                                      <p:to>
                                        <p:strVal val="visible"/>
                                      </p:to>
                                    </p:set>
                                    <p:animEffect transition="in" filter="barn(outVertical)">
                                      <p:cBhvr>
                                        <p:cTn id="27" dur="500"/>
                                        <p:tgtEl>
                                          <p:spTgt spid="15367">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15367">
                                            <p:txEl>
                                              <p:pRg st="3" end="3"/>
                                            </p:txEl>
                                          </p:spTgt>
                                        </p:tgtEl>
                                        <p:attrNameLst>
                                          <p:attrName>style.visibility</p:attrName>
                                        </p:attrNameLst>
                                      </p:cBhvr>
                                      <p:to>
                                        <p:strVal val="visible"/>
                                      </p:to>
                                    </p:set>
                                    <p:animEffect transition="in" filter="barn(outVertical)">
                                      <p:cBhvr>
                                        <p:cTn id="32" dur="500"/>
                                        <p:tgtEl>
                                          <p:spTgt spid="15367">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15367">
                                            <p:txEl>
                                              <p:pRg st="4" end="4"/>
                                            </p:txEl>
                                          </p:spTgt>
                                        </p:tgtEl>
                                        <p:attrNameLst>
                                          <p:attrName>style.visibility</p:attrName>
                                        </p:attrNameLst>
                                      </p:cBhvr>
                                      <p:to>
                                        <p:strVal val="visible"/>
                                      </p:to>
                                    </p:set>
                                    <p:animEffect transition="in" filter="barn(outVertical)">
                                      <p:cBhvr>
                                        <p:cTn id="37" dur="500"/>
                                        <p:tgtEl>
                                          <p:spTgt spid="153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7"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共</a:t>
            </a:r>
            <a:r>
              <a:rPr lang="zh-CN" altLang="en-US" sz="1600" b="0">
                <a:solidFill>
                  <a:srgbClr val="FF9900"/>
                </a:solidFill>
                <a:latin typeface="宋体" pitchFamily="2" charset="-122"/>
              </a:rPr>
              <a:t> </a:t>
            </a:r>
            <a:r>
              <a:rPr lang="en-US" altLang="zh-CN" sz="1600" b="0">
                <a:solidFill>
                  <a:srgbClr val="FF9900"/>
                </a:solidFill>
                <a:latin typeface="宋体" pitchFamily="2" charset="-122"/>
              </a:rPr>
              <a:t>53 </a:t>
            </a:r>
            <a:r>
              <a:rPr lang="zh-CN" altLang="en-US" sz="1600" b="0">
                <a:solidFill>
                  <a:srgbClr val="008000"/>
                </a:solidFill>
                <a:latin typeface="宋体" pitchFamily="2" charset="-122"/>
              </a:rPr>
              <a:t>页   第 </a:t>
            </a:r>
            <a:fld id="{70CA619B-1286-461A-808C-4FCE1DA4BBCB}" type="slidenum">
              <a:rPr lang="zh-CN" altLang="en-US" sz="1600" smtClean="0">
                <a:solidFill>
                  <a:srgbClr val="FF9900"/>
                </a:solidFill>
                <a:latin typeface="宋体" pitchFamily="2" charset="-122"/>
              </a:rPr>
              <a:pPr eaLnBrk="1" hangingPunct="1"/>
              <a:t>36</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49154" name="Text Box 2"/>
          <p:cNvSpPr txBox="1">
            <a:spLocks noChangeArrowheads="1"/>
          </p:cNvSpPr>
          <p:nvPr/>
        </p:nvSpPr>
        <p:spPr bwMode="auto">
          <a:xfrm>
            <a:off x="250825" y="120650"/>
            <a:ext cx="4941888" cy="65849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r>
              <a:rPr kumimoji="1" lang="en-US" altLang="zh-CN" sz="2800" dirty="0" err="1"/>
              <a:t>int</a:t>
            </a:r>
            <a:r>
              <a:rPr kumimoji="1" lang="en-US" altLang="zh-CN" sz="2800" dirty="0"/>
              <a:t> main( )</a:t>
            </a:r>
          </a:p>
          <a:p>
            <a:r>
              <a:rPr kumimoji="1" lang="en-US" altLang="zh-CN" sz="2800" dirty="0"/>
              <a:t>{  </a:t>
            </a:r>
          </a:p>
          <a:p>
            <a:r>
              <a:rPr kumimoji="1" lang="en-US" altLang="zh-CN" sz="2800" dirty="0"/>
              <a:t>    </a:t>
            </a:r>
            <a:r>
              <a:rPr kumimoji="1" lang="en-US" altLang="zh-CN" sz="2800" dirty="0" err="1"/>
              <a:t>int</a:t>
            </a:r>
            <a:r>
              <a:rPr kumimoji="1" lang="en-US" altLang="zh-CN" sz="2800" dirty="0"/>
              <a:t> a[2][3]={{1,2,3},{4,5,6}};</a:t>
            </a:r>
          </a:p>
          <a:p>
            <a:r>
              <a:rPr kumimoji="1" lang="en-US" altLang="zh-CN" sz="2800" dirty="0"/>
              <a:t>    </a:t>
            </a:r>
            <a:r>
              <a:rPr kumimoji="1" lang="en-US" altLang="zh-CN" sz="2800" dirty="0" err="1"/>
              <a:t>int</a:t>
            </a:r>
            <a:r>
              <a:rPr kumimoji="1" lang="en-US" altLang="zh-CN" sz="2800" dirty="0"/>
              <a:t> b[3][2], i , j;</a:t>
            </a:r>
          </a:p>
          <a:p>
            <a:r>
              <a:rPr kumimoji="1" lang="en-US" altLang="zh-CN" sz="2800" dirty="0"/>
              <a:t>    </a:t>
            </a:r>
            <a:r>
              <a:rPr kumimoji="1" lang="en-US" altLang="zh-CN" sz="2800" dirty="0" err="1"/>
              <a:t>printf</a:t>
            </a:r>
            <a:r>
              <a:rPr kumimoji="1" lang="en-US" altLang="zh-CN" sz="2800" dirty="0"/>
              <a:t>(“array a: \n”);</a:t>
            </a:r>
          </a:p>
          <a:p>
            <a:r>
              <a:rPr kumimoji="1" lang="en-US" altLang="zh-CN" sz="2800" dirty="0"/>
              <a:t>    for( i=0; i&lt;2; i++)</a:t>
            </a:r>
          </a:p>
          <a:p>
            <a:r>
              <a:rPr kumimoji="1" lang="en-US" altLang="zh-CN" sz="2800" dirty="0"/>
              <a:t>   {  </a:t>
            </a:r>
          </a:p>
          <a:p>
            <a:r>
              <a:rPr kumimoji="1" lang="en-US" altLang="zh-CN" sz="2800" dirty="0"/>
              <a:t>        for( j=0; j&lt;3; j++)</a:t>
            </a:r>
          </a:p>
          <a:p>
            <a:pPr eaLnBrk="1" hangingPunct="1">
              <a:spcBef>
                <a:spcPct val="20000"/>
              </a:spcBef>
            </a:pPr>
            <a:r>
              <a:rPr kumimoji="1" lang="en-US" altLang="zh-CN" sz="2800" dirty="0"/>
              <a:t>        { </a:t>
            </a:r>
          </a:p>
          <a:p>
            <a:pPr eaLnBrk="1" hangingPunct="1">
              <a:spcBef>
                <a:spcPct val="20000"/>
              </a:spcBef>
            </a:pPr>
            <a:r>
              <a:rPr kumimoji="1" lang="en-US" altLang="zh-CN" sz="2800" dirty="0"/>
              <a:t>            </a:t>
            </a:r>
            <a:r>
              <a:rPr kumimoji="1" lang="en-US" altLang="zh-CN" sz="2800" dirty="0" err="1"/>
              <a:t>printf</a:t>
            </a:r>
            <a:r>
              <a:rPr kumimoji="1" lang="en-US" altLang="zh-CN" sz="2800" dirty="0"/>
              <a:t>("%5d", a[i][j]);</a:t>
            </a:r>
          </a:p>
          <a:p>
            <a:pPr eaLnBrk="1" hangingPunct="1">
              <a:spcBef>
                <a:spcPct val="20000"/>
              </a:spcBef>
            </a:pPr>
            <a:r>
              <a:rPr kumimoji="1" lang="en-US" altLang="zh-CN" sz="2800" dirty="0"/>
              <a:t>            </a:t>
            </a:r>
            <a:r>
              <a:rPr kumimoji="1" lang="en-US" altLang="zh-CN" sz="2800" dirty="0">
                <a:solidFill>
                  <a:srgbClr val="CC0000"/>
                </a:solidFill>
              </a:rPr>
              <a:t>b[j][i]=a[i][j]</a:t>
            </a:r>
            <a:r>
              <a:rPr kumimoji="1" lang="en-US" altLang="zh-CN" sz="2800" dirty="0"/>
              <a:t>; </a:t>
            </a:r>
          </a:p>
          <a:p>
            <a:pPr eaLnBrk="1" hangingPunct="1">
              <a:spcBef>
                <a:spcPct val="20000"/>
              </a:spcBef>
            </a:pPr>
            <a:r>
              <a:rPr kumimoji="1" lang="en-US" altLang="zh-CN" sz="2800" dirty="0"/>
              <a:t>         }</a:t>
            </a:r>
          </a:p>
          <a:p>
            <a:pPr eaLnBrk="1" hangingPunct="1">
              <a:spcBef>
                <a:spcPct val="20000"/>
              </a:spcBef>
            </a:pPr>
            <a:r>
              <a:rPr kumimoji="1" lang="en-US" altLang="zh-CN" sz="2800" dirty="0"/>
              <a:t>         </a:t>
            </a:r>
            <a:r>
              <a:rPr kumimoji="1" lang="en-US" altLang="zh-CN" sz="2800" dirty="0" err="1"/>
              <a:t>printf</a:t>
            </a:r>
            <a:r>
              <a:rPr kumimoji="1" lang="en-US" altLang="zh-CN" sz="2800" dirty="0"/>
              <a:t>("\n"); </a:t>
            </a:r>
          </a:p>
          <a:p>
            <a:pPr eaLnBrk="1" hangingPunct="1">
              <a:spcBef>
                <a:spcPct val="20000"/>
              </a:spcBef>
            </a:pPr>
            <a:r>
              <a:rPr kumimoji="1" lang="en-US" altLang="zh-CN" sz="2800" dirty="0"/>
              <a:t>   }</a:t>
            </a:r>
          </a:p>
        </p:txBody>
      </p:sp>
      <p:sp>
        <p:nvSpPr>
          <p:cNvPr id="49155" name="Rectangle 3"/>
          <p:cNvSpPr>
            <a:spLocks noChangeArrowheads="1"/>
          </p:cNvSpPr>
          <p:nvPr/>
        </p:nvSpPr>
        <p:spPr bwMode="auto">
          <a:xfrm>
            <a:off x="5073650" y="188913"/>
            <a:ext cx="3962400" cy="39608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kumimoji="1" lang="en-US" altLang="zh-CN" sz="2800" dirty="0" err="1"/>
              <a:t>printf</a:t>
            </a:r>
            <a:r>
              <a:rPr kumimoji="1" lang="en-US" altLang="zh-CN" sz="2800" dirty="0"/>
              <a:t>("array b: \n");</a:t>
            </a:r>
          </a:p>
          <a:p>
            <a:pPr marL="342900" indent="-342900">
              <a:lnSpc>
                <a:spcPct val="90000"/>
              </a:lnSpc>
              <a:spcBef>
                <a:spcPct val="20000"/>
              </a:spcBef>
            </a:pPr>
            <a:r>
              <a:rPr kumimoji="1" lang="en-US" altLang="zh-CN" sz="2800" dirty="0"/>
              <a:t>for(i=0; i&lt;3; i++)</a:t>
            </a:r>
          </a:p>
          <a:p>
            <a:pPr marL="342900" indent="-342900">
              <a:lnSpc>
                <a:spcPct val="90000"/>
              </a:lnSpc>
              <a:spcBef>
                <a:spcPct val="20000"/>
              </a:spcBef>
            </a:pPr>
            <a:r>
              <a:rPr kumimoji="1" lang="en-US" altLang="zh-CN" sz="2800" dirty="0"/>
              <a:t>{ </a:t>
            </a:r>
          </a:p>
          <a:p>
            <a:pPr marL="342900" indent="-342900">
              <a:lnSpc>
                <a:spcPct val="90000"/>
              </a:lnSpc>
              <a:spcBef>
                <a:spcPct val="20000"/>
              </a:spcBef>
            </a:pPr>
            <a:r>
              <a:rPr kumimoji="1" lang="en-US" altLang="zh-CN" sz="2800" dirty="0"/>
              <a:t>     for( j=0; j&lt;2; j++)</a:t>
            </a:r>
          </a:p>
          <a:p>
            <a:pPr marL="342900" indent="-342900">
              <a:lnSpc>
                <a:spcPct val="90000"/>
              </a:lnSpc>
              <a:spcBef>
                <a:spcPct val="20000"/>
              </a:spcBef>
            </a:pPr>
            <a:r>
              <a:rPr kumimoji="1" lang="en-US" altLang="zh-CN" sz="2800" dirty="0"/>
              <a:t>     </a:t>
            </a:r>
            <a:r>
              <a:rPr kumimoji="1" lang="en-US" altLang="zh-CN" sz="2800" dirty="0" err="1"/>
              <a:t>printf</a:t>
            </a:r>
            <a:r>
              <a:rPr kumimoji="1" lang="en-US" altLang="zh-CN" sz="2800" dirty="0"/>
              <a:t>("%5d",b[i][j]);</a:t>
            </a:r>
          </a:p>
          <a:p>
            <a:pPr marL="342900" indent="-342900">
              <a:lnSpc>
                <a:spcPct val="90000"/>
              </a:lnSpc>
              <a:spcBef>
                <a:spcPct val="20000"/>
              </a:spcBef>
            </a:pPr>
            <a:r>
              <a:rPr kumimoji="1" lang="en-US" altLang="zh-CN" sz="2800" dirty="0"/>
              <a:t>      </a:t>
            </a:r>
            <a:r>
              <a:rPr kumimoji="1" lang="en-US" altLang="zh-CN" sz="2800" dirty="0" err="1"/>
              <a:t>printf</a:t>
            </a:r>
            <a:r>
              <a:rPr kumimoji="1" lang="en-US" altLang="zh-CN" sz="2800" dirty="0"/>
              <a:t>("\n"); </a:t>
            </a:r>
          </a:p>
          <a:p>
            <a:pPr marL="342900" indent="-342900">
              <a:lnSpc>
                <a:spcPct val="90000"/>
              </a:lnSpc>
              <a:spcBef>
                <a:spcPct val="20000"/>
              </a:spcBef>
            </a:pPr>
            <a:r>
              <a:rPr kumimoji="1" lang="en-US" altLang="zh-CN" sz="2800" dirty="0"/>
              <a:t>  }  </a:t>
            </a:r>
          </a:p>
          <a:p>
            <a:pPr marL="342900" indent="-342900">
              <a:lnSpc>
                <a:spcPct val="90000"/>
              </a:lnSpc>
              <a:spcBef>
                <a:spcPct val="20000"/>
              </a:spcBef>
            </a:pPr>
            <a:r>
              <a:rPr kumimoji="1" lang="en-US" altLang="zh-CN" sz="2800" dirty="0"/>
              <a:t>  return 0;}    </a:t>
            </a:r>
          </a:p>
        </p:txBody>
      </p:sp>
      <p:sp>
        <p:nvSpPr>
          <p:cNvPr id="49156" name="Line 4"/>
          <p:cNvSpPr>
            <a:spLocks noChangeShapeType="1"/>
          </p:cNvSpPr>
          <p:nvPr/>
        </p:nvSpPr>
        <p:spPr bwMode="auto">
          <a:xfrm>
            <a:off x="4876800" y="838200"/>
            <a:ext cx="0" cy="502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58" name="Rectangle 6"/>
          <p:cNvSpPr>
            <a:spLocks noChangeArrowheads="1"/>
          </p:cNvSpPr>
          <p:nvPr/>
        </p:nvSpPr>
        <p:spPr bwMode="auto">
          <a:xfrm>
            <a:off x="5508625" y="3860800"/>
            <a:ext cx="3311525" cy="26924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pPr>
            <a:r>
              <a:rPr kumimoji="1" lang="zh-CN" altLang="en-US" sz="2400"/>
              <a:t>运行结果如下：</a:t>
            </a:r>
          </a:p>
          <a:p>
            <a:pPr marL="342900" indent="-342900">
              <a:lnSpc>
                <a:spcPct val="90000"/>
              </a:lnSpc>
            </a:pPr>
            <a:r>
              <a:rPr kumimoji="1" lang="zh-CN" altLang="en-US" sz="2400"/>
              <a:t>            </a:t>
            </a:r>
            <a:r>
              <a:rPr kumimoji="1" lang="en-US" altLang="zh-CN" sz="2400"/>
              <a:t>array a:</a:t>
            </a:r>
          </a:p>
          <a:p>
            <a:pPr marL="342900" indent="-342900">
              <a:lnSpc>
                <a:spcPct val="90000"/>
              </a:lnSpc>
            </a:pPr>
            <a:r>
              <a:rPr kumimoji="1" lang="en-US" altLang="zh-CN" sz="2400"/>
              <a:t>                     1     2     3</a:t>
            </a:r>
          </a:p>
          <a:p>
            <a:pPr marL="342900" indent="-342900">
              <a:lnSpc>
                <a:spcPct val="90000"/>
              </a:lnSpc>
            </a:pPr>
            <a:r>
              <a:rPr kumimoji="1" lang="en-US" altLang="zh-CN" sz="2400"/>
              <a:t>                     4     5     6            </a:t>
            </a:r>
          </a:p>
          <a:p>
            <a:pPr marL="342900" indent="-342900">
              <a:lnSpc>
                <a:spcPct val="90000"/>
              </a:lnSpc>
            </a:pPr>
            <a:r>
              <a:rPr kumimoji="1" lang="en-US" altLang="zh-CN" sz="2400"/>
              <a:t>            array b:</a:t>
            </a:r>
          </a:p>
          <a:p>
            <a:pPr marL="342900" indent="-342900">
              <a:lnSpc>
                <a:spcPct val="90000"/>
              </a:lnSpc>
            </a:pPr>
            <a:r>
              <a:rPr kumimoji="1" lang="en-US" altLang="zh-CN" sz="2400"/>
              <a:t>                      1     4</a:t>
            </a:r>
          </a:p>
          <a:p>
            <a:pPr marL="342900" indent="-342900">
              <a:lnSpc>
                <a:spcPct val="90000"/>
              </a:lnSpc>
            </a:pPr>
            <a:r>
              <a:rPr kumimoji="1" lang="en-US" altLang="zh-CN" sz="2400"/>
              <a:t>                      2     5</a:t>
            </a:r>
          </a:p>
          <a:p>
            <a:pPr marL="342900" indent="-342900">
              <a:lnSpc>
                <a:spcPct val="90000"/>
              </a:lnSpc>
            </a:pPr>
            <a:r>
              <a:rPr kumimoji="1" lang="en-US" altLang="zh-CN" sz="2400"/>
              <a:t>                      3     6</a:t>
            </a:r>
          </a:p>
          <a:p>
            <a:pPr marL="342900" indent="-342900">
              <a:lnSpc>
                <a:spcPct val="90000"/>
              </a:lnSpc>
            </a:pPr>
            <a:endParaRPr kumimoji="1" lang="en-US" altLang="zh-CN" sz="2400"/>
          </a:p>
          <a:p>
            <a:pPr marL="342900" indent="-342900">
              <a:lnSpc>
                <a:spcPct val="90000"/>
              </a:lnSpc>
            </a:pPr>
            <a:r>
              <a:rPr kumimoji="1" lang="en-US" altLang="zh-CN" sz="2400"/>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9154">
                                            <p:bg/>
                                          </p:spTgt>
                                        </p:tgtEl>
                                        <p:attrNameLst>
                                          <p:attrName>style.visibility</p:attrName>
                                        </p:attrNameLst>
                                      </p:cBhvr>
                                      <p:to>
                                        <p:strVal val="visible"/>
                                      </p:to>
                                    </p:set>
                                    <p:animEffect transition="in" filter="wipe(up)">
                                      <p:cBhvr>
                                        <p:cTn id="7" dur="500"/>
                                        <p:tgtEl>
                                          <p:spTgt spid="4915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154">
                                            <p:txEl>
                                              <p:pRg st="0" end="0"/>
                                            </p:txEl>
                                          </p:spTgt>
                                        </p:tgtEl>
                                        <p:attrNameLst>
                                          <p:attrName>style.visibility</p:attrName>
                                        </p:attrNameLst>
                                      </p:cBhvr>
                                      <p:to>
                                        <p:strVal val="visible"/>
                                      </p:to>
                                    </p:set>
                                    <p:animEffect transition="in" filter="wipe(up)">
                                      <p:cBhvr>
                                        <p:cTn id="12" dur="500"/>
                                        <p:tgtEl>
                                          <p:spTgt spid="4915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154">
                                            <p:txEl>
                                              <p:pRg st="1" end="1"/>
                                            </p:txEl>
                                          </p:spTgt>
                                        </p:tgtEl>
                                        <p:attrNameLst>
                                          <p:attrName>style.visibility</p:attrName>
                                        </p:attrNameLst>
                                      </p:cBhvr>
                                      <p:to>
                                        <p:strVal val="visible"/>
                                      </p:to>
                                    </p:set>
                                    <p:animEffect transition="in" filter="wipe(up)">
                                      <p:cBhvr>
                                        <p:cTn id="17" dur="500"/>
                                        <p:tgtEl>
                                          <p:spTgt spid="4915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154">
                                            <p:txEl>
                                              <p:pRg st="2" end="2"/>
                                            </p:txEl>
                                          </p:spTgt>
                                        </p:tgtEl>
                                        <p:attrNameLst>
                                          <p:attrName>style.visibility</p:attrName>
                                        </p:attrNameLst>
                                      </p:cBhvr>
                                      <p:to>
                                        <p:strVal val="visible"/>
                                      </p:to>
                                    </p:set>
                                    <p:animEffect transition="in" filter="wipe(up)">
                                      <p:cBhvr>
                                        <p:cTn id="22" dur="500"/>
                                        <p:tgtEl>
                                          <p:spTgt spid="4915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9154">
                                            <p:txEl>
                                              <p:pRg st="3" end="3"/>
                                            </p:txEl>
                                          </p:spTgt>
                                        </p:tgtEl>
                                        <p:attrNameLst>
                                          <p:attrName>style.visibility</p:attrName>
                                        </p:attrNameLst>
                                      </p:cBhvr>
                                      <p:to>
                                        <p:strVal val="visible"/>
                                      </p:to>
                                    </p:set>
                                    <p:animEffect transition="in" filter="wipe(up)">
                                      <p:cBhvr>
                                        <p:cTn id="27" dur="500"/>
                                        <p:tgtEl>
                                          <p:spTgt spid="4915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9154">
                                            <p:txEl>
                                              <p:pRg st="4" end="4"/>
                                            </p:txEl>
                                          </p:spTgt>
                                        </p:tgtEl>
                                        <p:attrNameLst>
                                          <p:attrName>style.visibility</p:attrName>
                                        </p:attrNameLst>
                                      </p:cBhvr>
                                      <p:to>
                                        <p:strVal val="visible"/>
                                      </p:to>
                                    </p:set>
                                    <p:animEffect transition="in" filter="wipe(up)">
                                      <p:cBhvr>
                                        <p:cTn id="32" dur="500"/>
                                        <p:tgtEl>
                                          <p:spTgt spid="49154">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9154">
                                            <p:txEl>
                                              <p:pRg st="5" end="5"/>
                                            </p:txEl>
                                          </p:spTgt>
                                        </p:tgtEl>
                                        <p:attrNameLst>
                                          <p:attrName>style.visibility</p:attrName>
                                        </p:attrNameLst>
                                      </p:cBhvr>
                                      <p:to>
                                        <p:strVal val="visible"/>
                                      </p:to>
                                    </p:set>
                                    <p:animEffect transition="in" filter="wipe(up)">
                                      <p:cBhvr>
                                        <p:cTn id="37" dur="500"/>
                                        <p:tgtEl>
                                          <p:spTgt spid="49154">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9154">
                                            <p:txEl>
                                              <p:pRg st="6" end="6"/>
                                            </p:txEl>
                                          </p:spTgt>
                                        </p:tgtEl>
                                        <p:attrNameLst>
                                          <p:attrName>style.visibility</p:attrName>
                                        </p:attrNameLst>
                                      </p:cBhvr>
                                      <p:to>
                                        <p:strVal val="visible"/>
                                      </p:to>
                                    </p:set>
                                    <p:animEffect transition="in" filter="wipe(up)">
                                      <p:cBhvr>
                                        <p:cTn id="42" dur="500"/>
                                        <p:tgtEl>
                                          <p:spTgt spid="49154">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49154">
                                            <p:txEl>
                                              <p:pRg st="7" end="7"/>
                                            </p:txEl>
                                          </p:spTgt>
                                        </p:tgtEl>
                                        <p:attrNameLst>
                                          <p:attrName>style.visibility</p:attrName>
                                        </p:attrNameLst>
                                      </p:cBhvr>
                                      <p:to>
                                        <p:strVal val="visible"/>
                                      </p:to>
                                    </p:set>
                                    <p:animEffect transition="in" filter="wipe(up)">
                                      <p:cBhvr>
                                        <p:cTn id="47" dur="500"/>
                                        <p:tgtEl>
                                          <p:spTgt spid="49154">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49154">
                                            <p:txEl>
                                              <p:pRg st="8" end="8"/>
                                            </p:txEl>
                                          </p:spTgt>
                                        </p:tgtEl>
                                        <p:attrNameLst>
                                          <p:attrName>style.visibility</p:attrName>
                                        </p:attrNameLst>
                                      </p:cBhvr>
                                      <p:to>
                                        <p:strVal val="visible"/>
                                      </p:to>
                                    </p:set>
                                    <p:animEffect transition="in" filter="wipe(up)">
                                      <p:cBhvr>
                                        <p:cTn id="52" dur="500"/>
                                        <p:tgtEl>
                                          <p:spTgt spid="49154">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49154">
                                            <p:txEl>
                                              <p:pRg st="9" end="9"/>
                                            </p:txEl>
                                          </p:spTgt>
                                        </p:tgtEl>
                                        <p:attrNameLst>
                                          <p:attrName>style.visibility</p:attrName>
                                        </p:attrNameLst>
                                      </p:cBhvr>
                                      <p:to>
                                        <p:strVal val="visible"/>
                                      </p:to>
                                    </p:set>
                                    <p:animEffect transition="in" filter="wipe(up)">
                                      <p:cBhvr>
                                        <p:cTn id="57" dur="500"/>
                                        <p:tgtEl>
                                          <p:spTgt spid="49154">
                                            <p:txEl>
                                              <p:pRg st="9" end="9"/>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49154">
                                            <p:txEl>
                                              <p:pRg st="10" end="10"/>
                                            </p:txEl>
                                          </p:spTgt>
                                        </p:tgtEl>
                                        <p:attrNameLst>
                                          <p:attrName>style.visibility</p:attrName>
                                        </p:attrNameLst>
                                      </p:cBhvr>
                                      <p:to>
                                        <p:strVal val="visible"/>
                                      </p:to>
                                    </p:set>
                                    <p:animEffect transition="in" filter="wipe(up)">
                                      <p:cBhvr>
                                        <p:cTn id="62" dur="500"/>
                                        <p:tgtEl>
                                          <p:spTgt spid="49154">
                                            <p:txEl>
                                              <p:pRg st="10" end="1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49154">
                                            <p:txEl>
                                              <p:pRg st="11" end="11"/>
                                            </p:txEl>
                                          </p:spTgt>
                                        </p:tgtEl>
                                        <p:attrNameLst>
                                          <p:attrName>style.visibility</p:attrName>
                                        </p:attrNameLst>
                                      </p:cBhvr>
                                      <p:to>
                                        <p:strVal val="visible"/>
                                      </p:to>
                                    </p:set>
                                    <p:animEffect transition="in" filter="wipe(up)">
                                      <p:cBhvr>
                                        <p:cTn id="67" dur="500"/>
                                        <p:tgtEl>
                                          <p:spTgt spid="49154">
                                            <p:txEl>
                                              <p:pRg st="11" end="1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49154">
                                            <p:txEl>
                                              <p:pRg st="12" end="12"/>
                                            </p:txEl>
                                          </p:spTgt>
                                        </p:tgtEl>
                                        <p:attrNameLst>
                                          <p:attrName>style.visibility</p:attrName>
                                        </p:attrNameLst>
                                      </p:cBhvr>
                                      <p:to>
                                        <p:strVal val="visible"/>
                                      </p:to>
                                    </p:set>
                                    <p:animEffect transition="in" filter="wipe(up)">
                                      <p:cBhvr>
                                        <p:cTn id="72" dur="500"/>
                                        <p:tgtEl>
                                          <p:spTgt spid="49154">
                                            <p:txEl>
                                              <p:pRg st="12" end="12"/>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49154">
                                            <p:txEl>
                                              <p:pRg st="13" end="13"/>
                                            </p:txEl>
                                          </p:spTgt>
                                        </p:tgtEl>
                                        <p:attrNameLst>
                                          <p:attrName>style.visibility</p:attrName>
                                        </p:attrNameLst>
                                      </p:cBhvr>
                                      <p:to>
                                        <p:strVal val="visible"/>
                                      </p:to>
                                    </p:set>
                                    <p:animEffect transition="in" filter="wipe(up)">
                                      <p:cBhvr>
                                        <p:cTn id="77" dur="500"/>
                                        <p:tgtEl>
                                          <p:spTgt spid="49154">
                                            <p:txEl>
                                              <p:pRg st="13" end="13"/>
                                            </p:txEl>
                                          </p:spTgt>
                                        </p:tgtEl>
                                      </p:cBhvr>
                                    </p:animEffect>
                                  </p:childTnLst>
                                </p:cTn>
                              </p:par>
                            </p:childTnLst>
                          </p:cTn>
                        </p:par>
                        <p:par>
                          <p:cTn id="78" fill="hold" nodeType="afterGroup">
                            <p:stCondLst>
                              <p:cond delay="500"/>
                            </p:stCondLst>
                            <p:childTnLst>
                              <p:par>
                                <p:cTn id="79" presetID="22" presetClass="entr" presetSubtype="1" fill="hold" grpId="0" nodeType="afterEffect">
                                  <p:stCondLst>
                                    <p:cond delay="0"/>
                                  </p:stCondLst>
                                  <p:childTnLst>
                                    <p:set>
                                      <p:cBhvr>
                                        <p:cTn id="80" dur="1" fill="hold">
                                          <p:stCondLst>
                                            <p:cond delay="0"/>
                                          </p:stCondLst>
                                        </p:cTn>
                                        <p:tgtEl>
                                          <p:spTgt spid="49156"/>
                                        </p:tgtEl>
                                        <p:attrNameLst>
                                          <p:attrName>style.visibility</p:attrName>
                                        </p:attrNameLst>
                                      </p:cBhvr>
                                      <p:to>
                                        <p:strVal val="visible"/>
                                      </p:to>
                                    </p:set>
                                    <p:animEffect transition="in" filter="wipe(up)">
                                      <p:cBhvr>
                                        <p:cTn id="81" dur="500"/>
                                        <p:tgtEl>
                                          <p:spTgt spid="49156"/>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49155"/>
                                        </p:tgtEl>
                                        <p:attrNameLst>
                                          <p:attrName>style.visibility</p:attrName>
                                        </p:attrNameLst>
                                      </p:cBhvr>
                                      <p:to>
                                        <p:strVal val="visible"/>
                                      </p:to>
                                    </p:set>
                                    <p:animEffect transition="in" filter="wipe(up)">
                                      <p:cBhvr>
                                        <p:cTn id="86" dur="500"/>
                                        <p:tgtEl>
                                          <p:spTgt spid="49155"/>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5" fill="hold" grpId="0" nodeType="clickEffect">
                                  <p:stCondLst>
                                    <p:cond delay="0"/>
                                  </p:stCondLst>
                                  <p:childTnLst>
                                    <p:set>
                                      <p:cBhvr>
                                        <p:cTn id="90" dur="1" fill="hold">
                                          <p:stCondLst>
                                            <p:cond delay="0"/>
                                          </p:stCondLst>
                                        </p:cTn>
                                        <p:tgtEl>
                                          <p:spTgt spid="49158"/>
                                        </p:tgtEl>
                                        <p:attrNameLst>
                                          <p:attrName>style.visibility</p:attrName>
                                        </p:attrNameLst>
                                      </p:cBhvr>
                                      <p:to>
                                        <p:strVal val="visible"/>
                                      </p:to>
                                    </p:set>
                                    <p:animEffect transition="in" filter="blinds(vertical)">
                                      <p:cBhvr>
                                        <p:cTn id="91" dur="500"/>
                                        <p:tgtEl>
                                          <p:spTgt spid="49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animBg="1"/>
      <p:bldP spid="49155" grpId="0" animBg="1" autoUpdateAnimBg="0"/>
      <p:bldP spid="49156" grpId="0" animBg="1"/>
      <p:bldP spid="49158"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共</a:t>
            </a:r>
            <a:r>
              <a:rPr lang="zh-CN" altLang="en-US" sz="1600" b="0">
                <a:solidFill>
                  <a:srgbClr val="FF9900"/>
                </a:solidFill>
                <a:latin typeface="宋体" pitchFamily="2" charset="-122"/>
              </a:rPr>
              <a:t> </a:t>
            </a:r>
            <a:r>
              <a:rPr lang="en-US" altLang="zh-CN" sz="1600" b="0">
                <a:solidFill>
                  <a:srgbClr val="FF9900"/>
                </a:solidFill>
                <a:latin typeface="宋体" pitchFamily="2" charset="-122"/>
              </a:rPr>
              <a:t>53 </a:t>
            </a:r>
            <a:r>
              <a:rPr lang="zh-CN" altLang="en-US" sz="1600" b="0">
                <a:solidFill>
                  <a:srgbClr val="008000"/>
                </a:solidFill>
                <a:latin typeface="宋体" pitchFamily="2" charset="-122"/>
              </a:rPr>
              <a:t>页   第 </a:t>
            </a:r>
            <a:fld id="{00ED578C-FCEB-4A01-A9FA-0808CD6C7C9A}" type="slidenum">
              <a:rPr lang="zh-CN" altLang="en-US" sz="1600" smtClean="0">
                <a:solidFill>
                  <a:srgbClr val="FF9900"/>
                </a:solidFill>
                <a:latin typeface="宋体" pitchFamily="2" charset="-122"/>
              </a:rPr>
              <a:pPr eaLnBrk="1" hangingPunct="1"/>
              <a:t>37</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47107" name="Rectangle 2"/>
          <p:cNvSpPr>
            <a:spLocks noChangeArrowheads="1"/>
          </p:cNvSpPr>
          <p:nvPr/>
        </p:nvSpPr>
        <p:spPr bwMode="auto">
          <a:xfrm>
            <a:off x="0" y="76200"/>
            <a:ext cx="91440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defTabSz="762000" eaLnBrk="0" hangingPunct="0">
              <a:spcBef>
                <a:spcPct val="20000"/>
              </a:spcBef>
            </a:pPr>
            <a:r>
              <a:rPr kumimoji="1" lang="en-US" altLang="zh-CN" sz="2300"/>
              <a:t>[</a:t>
            </a:r>
            <a:r>
              <a:rPr kumimoji="1" lang="zh-CN" altLang="en-US" sz="2300"/>
              <a:t>例</a:t>
            </a:r>
            <a:r>
              <a:rPr kumimoji="1" lang="en-US" altLang="zh-CN" sz="2300"/>
              <a:t>2]</a:t>
            </a:r>
            <a:r>
              <a:rPr kumimoji="1" lang="zh-CN" altLang="en-US" sz="2300"/>
              <a:t>求方阵</a:t>
            </a:r>
            <a:r>
              <a:rPr kumimoji="1" lang="en-US" altLang="zh-CN" sz="2300"/>
              <a:t>A</a:t>
            </a:r>
            <a:r>
              <a:rPr kumimoji="1" lang="en-US" altLang="zh-CN" sz="2300" baseline="-25000"/>
              <a:t>4*4</a:t>
            </a:r>
            <a:r>
              <a:rPr kumimoji="1" lang="zh-CN" altLang="en-US" sz="2300"/>
              <a:t>的转置阵，并将该转置阵输出</a:t>
            </a:r>
            <a:r>
              <a:rPr kumimoji="1" lang="en-US" altLang="zh-CN" sz="2300"/>
              <a:t>(</a:t>
            </a:r>
            <a:r>
              <a:rPr kumimoji="1" lang="zh-CN" altLang="en-US" sz="2300"/>
              <a:t>限定在一个数组进行</a:t>
            </a:r>
            <a:r>
              <a:rPr kumimoji="1" lang="en-US" altLang="zh-CN" sz="2300"/>
              <a:t>)</a:t>
            </a:r>
          </a:p>
        </p:txBody>
      </p:sp>
      <p:sp>
        <p:nvSpPr>
          <p:cNvPr id="109571" name="Text Box 3"/>
          <p:cNvSpPr txBox="1">
            <a:spLocks noChangeArrowheads="1"/>
          </p:cNvSpPr>
          <p:nvPr/>
        </p:nvSpPr>
        <p:spPr bwMode="auto">
          <a:xfrm>
            <a:off x="304800" y="531813"/>
            <a:ext cx="4495800" cy="63325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nSpc>
                <a:spcPct val="130000"/>
              </a:lnSpc>
            </a:pPr>
            <a:r>
              <a:rPr kumimoji="1" lang="en-US" altLang="zh-CN" sz="2000" dirty="0" err="1">
                <a:solidFill>
                  <a:schemeClr val="tx2"/>
                </a:solidFill>
              </a:rPr>
              <a:t>int</a:t>
            </a:r>
            <a:r>
              <a:rPr kumimoji="1" lang="en-US" altLang="zh-CN" sz="2000" dirty="0">
                <a:solidFill>
                  <a:schemeClr val="tx2"/>
                </a:solidFill>
              </a:rPr>
              <a:t> main( )</a:t>
            </a:r>
          </a:p>
          <a:p>
            <a:pPr>
              <a:lnSpc>
                <a:spcPct val="130000"/>
              </a:lnSpc>
            </a:pPr>
            <a:r>
              <a:rPr kumimoji="1" lang="en-US" altLang="zh-CN" sz="2000" dirty="0">
                <a:solidFill>
                  <a:schemeClr val="tx2"/>
                </a:solidFill>
              </a:rPr>
              <a:t>  {</a:t>
            </a:r>
            <a:r>
              <a:rPr kumimoji="1" lang="en-US" altLang="zh-CN" sz="2000" dirty="0" err="1">
                <a:solidFill>
                  <a:schemeClr val="tx2"/>
                </a:solidFill>
              </a:rPr>
              <a:t>int</a:t>
            </a:r>
            <a:r>
              <a:rPr kumimoji="1" lang="en-US" altLang="zh-CN" sz="2000" dirty="0">
                <a:solidFill>
                  <a:schemeClr val="tx2"/>
                </a:solidFill>
              </a:rPr>
              <a:t> a[4][4],</a:t>
            </a:r>
            <a:r>
              <a:rPr kumimoji="1" lang="en-US" altLang="zh-CN" sz="2000" dirty="0" err="1">
                <a:solidFill>
                  <a:schemeClr val="tx2"/>
                </a:solidFill>
              </a:rPr>
              <a:t>i,j,t</a:t>
            </a:r>
            <a:r>
              <a:rPr kumimoji="1" lang="en-US" altLang="zh-CN" sz="2000" dirty="0">
                <a:solidFill>
                  <a:schemeClr val="tx2"/>
                </a:solidFill>
              </a:rPr>
              <a:t>;</a:t>
            </a:r>
          </a:p>
          <a:p>
            <a:pPr>
              <a:lnSpc>
                <a:spcPct val="130000"/>
              </a:lnSpc>
            </a:pPr>
            <a:r>
              <a:rPr kumimoji="1" lang="en-US" altLang="zh-CN" sz="2000" dirty="0">
                <a:solidFill>
                  <a:schemeClr val="tx2"/>
                </a:solidFill>
              </a:rPr>
              <a:t>    </a:t>
            </a:r>
            <a:r>
              <a:rPr kumimoji="1" lang="en-US" altLang="zh-CN" sz="2000" dirty="0" err="1">
                <a:solidFill>
                  <a:schemeClr val="tx2"/>
                </a:solidFill>
              </a:rPr>
              <a:t>printf</a:t>
            </a:r>
            <a:r>
              <a:rPr kumimoji="1" lang="en-US" altLang="zh-CN" sz="2000" dirty="0">
                <a:solidFill>
                  <a:schemeClr val="tx2"/>
                </a:solidFill>
              </a:rPr>
              <a:t>("array a: \n");</a:t>
            </a:r>
          </a:p>
          <a:p>
            <a:pPr>
              <a:lnSpc>
                <a:spcPct val="130000"/>
              </a:lnSpc>
            </a:pPr>
            <a:r>
              <a:rPr kumimoji="1" lang="en-US" altLang="zh-CN" sz="2000" dirty="0">
                <a:solidFill>
                  <a:schemeClr val="tx2"/>
                </a:solidFill>
              </a:rPr>
              <a:t>    for( i=0; i&lt;4; i++)</a:t>
            </a:r>
          </a:p>
          <a:p>
            <a:pPr>
              <a:lnSpc>
                <a:spcPct val="130000"/>
              </a:lnSpc>
            </a:pPr>
            <a:r>
              <a:rPr kumimoji="1" lang="en-US" altLang="zh-CN" sz="2000" dirty="0">
                <a:solidFill>
                  <a:schemeClr val="tx2"/>
                </a:solidFill>
              </a:rPr>
              <a:t>         for( j=0; j&lt;4; j++)</a:t>
            </a:r>
          </a:p>
          <a:p>
            <a:pPr>
              <a:lnSpc>
                <a:spcPct val="130000"/>
              </a:lnSpc>
            </a:pPr>
            <a:r>
              <a:rPr kumimoji="1" lang="en-US" altLang="zh-CN" sz="2000" dirty="0">
                <a:solidFill>
                  <a:schemeClr val="tx2"/>
                </a:solidFill>
              </a:rPr>
              <a:t>            </a:t>
            </a:r>
            <a:r>
              <a:rPr kumimoji="1" lang="en-US" altLang="zh-CN" sz="2000" dirty="0" err="1">
                <a:solidFill>
                  <a:schemeClr val="tx2"/>
                </a:solidFill>
              </a:rPr>
              <a:t>scanf</a:t>
            </a:r>
            <a:r>
              <a:rPr kumimoji="1" lang="en-US" altLang="zh-CN" sz="2000" dirty="0">
                <a:solidFill>
                  <a:schemeClr val="tx2"/>
                </a:solidFill>
              </a:rPr>
              <a:t>(</a:t>
            </a:r>
            <a:r>
              <a:rPr kumimoji="1" lang="en-US" altLang="zh-CN" sz="2400" dirty="0"/>
              <a:t>"</a:t>
            </a:r>
            <a:r>
              <a:rPr kumimoji="1" lang="en-US" altLang="zh-CN" sz="2000" dirty="0">
                <a:solidFill>
                  <a:schemeClr val="tx2"/>
                </a:solidFill>
              </a:rPr>
              <a:t>%d</a:t>
            </a:r>
            <a:r>
              <a:rPr kumimoji="1" lang="en-US" altLang="zh-CN" sz="2400" dirty="0"/>
              <a:t>"</a:t>
            </a:r>
            <a:r>
              <a:rPr kumimoji="1" lang="en-US" altLang="zh-CN" sz="2000" dirty="0">
                <a:solidFill>
                  <a:schemeClr val="tx2"/>
                </a:solidFill>
              </a:rPr>
              <a:t>, &amp;a[i][j]);  /*</a:t>
            </a:r>
            <a:r>
              <a:rPr kumimoji="1" lang="zh-CN" altLang="en-US" sz="2000" dirty="0">
                <a:solidFill>
                  <a:schemeClr val="tx2"/>
                </a:solidFill>
              </a:rPr>
              <a:t>输入*</a:t>
            </a:r>
            <a:r>
              <a:rPr kumimoji="1" lang="en-US" altLang="zh-CN" sz="2000" dirty="0">
                <a:solidFill>
                  <a:schemeClr val="tx2"/>
                </a:solidFill>
              </a:rPr>
              <a:t>/</a:t>
            </a:r>
          </a:p>
          <a:p>
            <a:pPr>
              <a:lnSpc>
                <a:spcPct val="130000"/>
              </a:lnSpc>
            </a:pPr>
            <a:r>
              <a:rPr kumimoji="1" lang="en-US" altLang="zh-CN" sz="2000" dirty="0">
                <a:solidFill>
                  <a:schemeClr val="tx2"/>
                </a:solidFill>
              </a:rPr>
              <a:t>    </a:t>
            </a:r>
            <a:r>
              <a:rPr kumimoji="1" lang="en-US" altLang="zh-CN" sz="2000" dirty="0">
                <a:solidFill>
                  <a:srgbClr val="CC0000"/>
                </a:solidFill>
              </a:rPr>
              <a:t>for(i=0;i&lt;4-1;i++)             /*</a:t>
            </a:r>
            <a:r>
              <a:rPr kumimoji="1" lang="zh-CN" altLang="en-US" sz="2000" dirty="0">
                <a:solidFill>
                  <a:srgbClr val="CC0000"/>
                </a:solidFill>
              </a:rPr>
              <a:t>转置*</a:t>
            </a:r>
            <a:r>
              <a:rPr kumimoji="1" lang="en-US" altLang="zh-CN" sz="2000" dirty="0">
                <a:solidFill>
                  <a:srgbClr val="CC0000"/>
                </a:solidFill>
              </a:rPr>
              <a:t>/</a:t>
            </a:r>
          </a:p>
          <a:p>
            <a:pPr>
              <a:lnSpc>
                <a:spcPct val="130000"/>
              </a:lnSpc>
            </a:pPr>
            <a:r>
              <a:rPr kumimoji="1" lang="en-US" altLang="zh-CN" sz="2000" dirty="0">
                <a:solidFill>
                  <a:srgbClr val="CC0000"/>
                </a:solidFill>
              </a:rPr>
              <a:t>        for(j=i+1;j&lt;4;j++)      </a:t>
            </a:r>
          </a:p>
          <a:p>
            <a:pPr>
              <a:lnSpc>
                <a:spcPct val="130000"/>
              </a:lnSpc>
            </a:pPr>
            <a:r>
              <a:rPr kumimoji="1" lang="en-US" altLang="zh-CN" sz="2000" dirty="0">
                <a:solidFill>
                  <a:srgbClr val="CC0000"/>
                </a:solidFill>
              </a:rPr>
              <a:t>            {t=a[i][j];a[i][j]=a[j][i];a[j][i]=t;}</a:t>
            </a:r>
          </a:p>
          <a:p>
            <a:pPr>
              <a:lnSpc>
                <a:spcPct val="130000"/>
              </a:lnSpc>
            </a:pPr>
            <a:r>
              <a:rPr kumimoji="1" lang="en-US" altLang="zh-CN" sz="2000" dirty="0">
                <a:solidFill>
                  <a:schemeClr val="tx2"/>
                </a:solidFill>
              </a:rPr>
              <a:t>    </a:t>
            </a:r>
            <a:r>
              <a:rPr kumimoji="1" lang="en-US" altLang="zh-CN" sz="2000" dirty="0" err="1">
                <a:solidFill>
                  <a:schemeClr val="tx2"/>
                </a:solidFill>
              </a:rPr>
              <a:t>printf</a:t>
            </a:r>
            <a:r>
              <a:rPr kumimoji="1" lang="en-US" altLang="zh-CN" sz="2000" dirty="0">
                <a:solidFill>
                  <a:schemeClr val="tx2"/>
                </a:solidFill>
              </a:rPr>
              <a:t>(“rotated  a: \n");</a:t>
            </a:r>
          </a:p>
          <a:p>
            <a:pPr eaLnBrk="1" hangingPunct="1">
              <a:lnSpc>
                <a:spcPct val="120000"/>
              </a:lnSpc>
              <a:spcBef>
                <a:spcPct val="20000"/>
              </a:spcBef>
            </a:pPr>
            <a:r>
              <a:rPr kumimoji="1" lang="en-US" altLang="zh-CN" sz="2000" dirty="0"/>
              <a:t>    for(i=0; i&lt;4; i++)</a:t>
            </a:r>
          </a:p>
          <a:p>
            <a:pPr eaLnBrk="1" hangingPunct="1">
              <a:lnSpc>
                <a:spcPct val="120000"/>
              </a:lnSpc>
              <a:spcBef>
                <a:spcPct val="20000"/>
              </a:spcBef>
            </a:pPr>
            <a:r>
              <a:rPr kumimoji="1" lang="en-US" altLang="zh-CN" sz="2000" dirty="0"/>
              <a:t>       </a:t>
            </a:r>
            <a:r>
              <a:rPr kumimoji="1" lang="en-US" altLang="zh-CN" sz="1800" dirty="0"/>
              <a:t>{</a:t>
            </a:r>
            <a:r>
              <a:rPr kumimoji="1" lang="en-US" altLang="zh-CN" sz="2000" dirty="0"/>
              <a:t>for( j=0; j&lt;4; j++)</a:t>
            </a:r>
          </a:p>
          <a:p>
            <a:pPr eaLnBrk="1" hangingPunct="1">
              <a:lnSpc>
                <a:spcPct val="120000"/>
              </a:lnSpc>
              <a:spcBef>
                <a:spcPct val="20000"/>
              </a:spcBef>
            </a:pPr>
            <a:r>
              <a:rPr kumimoji="1" lang="en-US" altLang="zh-CN" sz="2000" dirty="0"/>
              <a:t>       </a:t>
            </a:r>
            <a:r>
              <a:rPr kumimoji="1" lang="en-US" altLang="zh-CN" sz="2000" dirty="0" err="1"/>
              <a:t>printf</a:t>
            </a:r>
            <a:r>
              <a:rPr kumimoji="1" lang="en-US" altLang="zh-CN" sz="2000" dirty="0"/>
              <a:t>(</a:t>
            </a:r>
            <a:r>
              <a:rPr kumimoji="1" lang="en-US" altLang="zh-CN" sz="2400" dirty="0"/>
              <a:t>"</a:t>
            </a:r>
            <a:r>
              <a:rPr kumimoji="1" lang="en-US" altLang="zh-CN" sz="2000" dirty="0"/>
              <a:t>%4d</a:t>
            </a:r>
            <a:r>
              <a:rPr kumimoji="1" lang="en-US" altLang="zh-CN" sz="2400" dirty="0"/>
              <a:t>"</a:t>
            </a:r>
            <a:r>
              <a:rPr kumimoji="1" lang="en-US" altLang="zh-CN" sz="2000" dirty="0"/>
              <a:t>, a[i][j]);     /* </a:t>
            </a:r>
            <a:r>
              <a:rPr kumimoji="1" lang="zh-CN" altLang="en-US" sz="2000" dirty="0"/>
              <a:t>输出 *</a:t>
            </a:r>
            <a:r>
              <a:rPr kumimoji="1" lang="en-US" altLang="zh-CN" sz="2000" dirty="0"/>
              <a:t>/</a:t>
            </a:r>
          </a:p>
          <a:p>
            <a:pPr eaLnBrk="1" hangingPunct="1">
              <a:lnSpc>
                <a:spcPct val="120000"/>
              </a:lnSpc>
              <a:spcBef>
                <a:spcPct val="20000"/>
              </a:spcBef>
            </a:pPr>
            <a:r>
              <a:rPr kumimoji="1" lang="en-US" altLang="zh-CN" sz="2000" dirty="0"/>
              <a:t>         </a:t>
            </a:r>
            <a:r>
              <a:rPr kumimoji="1" lang="en-US" altLang="zh-CN" sz="2000" dirty="0" err="1"/>
              <a:t>printf</a:t>
            </a:r>
            <a:r>
              <a:rPr kumimoji="1" lang="en-US" altLang="zh-CN" sz="2000" dirty="0"/>
              <a:t>("\n");}</a:t>
            </a:r>
          </a:p>
          <a:p>
            <a:pPr>
              <a:lnSpc>
                <a:spcPct val="130000"/>
              </a:lnSpc>
            </a:pPr>
            <a:r>
              <a:rPr kumimoji="1" lang="en-US" altLang="zh-CN" sz="2000" b="0" dirty="0">
                <a:solidFill>
                  <a:schemeClr val="tx2"/>
                </a:solidFill>
              </a:rPr>
              <a:t>    return 0;}</a:t>
            </a:r>
          </a:p>
        </p:txBody>
      </p:sp>
      <p:sp>
        <p:nvSpPr>
          <p:cNvPr id="109572" name="Text Box 4"/>
          <p:cNvSpPr txBox="1">
            <a:spLocks noChangeArrowheads="1"/>
          </p:cNvSpPr>
          <p:nvPr/>
        </p:nvSpPr>
        <p:spPr bwMode="auto">
          <a:xfrm>
            <a:off x="5540375" y="3048000"/>
            <a:ext cx="2847975" cy="3454400"/>
          </a:xfrm>
          <a:prstGeom prst="rect">
            <a:avLst/>
          </a:prstGeom>
          <a:solidFill>
            <a:srgbClr val="CCFFFF"/>
          </a:solidFill>
          <a:ln w="9525">
            <a:solidFill>
              <a:schemeClr val="bg1"/>
            </a:solidFill>
            <a:miter lim="800000"/>
            <a:headEnd/>
            <a:tailEnd/>
          </a:ln>
        </p:spPr>
        <p:txBody>
          <a:bodyPr wrap="none">
            <a:spAutoFit/>
          </a:bodyPr>
          <a:lstStyle>
            <a:lvl1pPr marL="457200" indent="-457200"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r>
              <a:rPr kumimoji="1" lang="zh-CN" altLang="en-US" sz="2000"/>
              <a:t>程序运行情况：</a:t>
            </a:r>
          </a:p>
          <a:p>
            <a:r>
              <a:rPr kumimoji="1" lang="en-US" altLang="zh-CN" sz="2000">
                <a:solidFill>
                  <a:schemeClr val="tx2"/>
                </a:solidFill>
              </a:rPr>
              <a:t>array a:</a:t>
            </a:r>
            <a:endParaRPr kumimoji="1" lang="en-US" altLang="zh-CN" sz="2000"/>
          </a:p>
          <a:p>
            <a:pPr>
              <a:buFontTx/>
              <a:buAutoNum type="arabicPlain"/>
            </a:pPr>
            <a:r>
              <a:rPr kumimoji="1" lang="en-US" altLang="zh-CN" sz="2000"/>
              <a:t>  2      3     4  &lt;</a:t>
            </a:r>
            <a:r>
              <a:rPr kumimoji="1" lang="zh-CN" altLang="en-US" sz="2000"/>
              <a:t>回车</a:t>
            </a:r>
            <a:r>
              <a:rPr kumimoji="1" lang="en-US" altLang="zh-CN" sz="2000"/>
              <a:t>&gt;</a:t>
            </a:r>
          </a:p>
          <a:p>
            <a:pPr>
              <a:buFontTx/>
              <a:buAutoNum type="arabicPlain" startAt="5"/>
            </a:pPr>
            <a:r>
              <a:rPr kumimoji="1" lang="en-US" altLang="zh-CN" sz="2000"/>
              <a:t>  6      7     8  &lt;</a:t>
            </a:r>
            <a:r>
              <a:rPr kumimoji="1" lang="zh-CN" altLang="en-US" sz="2000"/>
              <a:t>回车</a:t>
            </a:r>
            <a:r>
              <a:rPr kumimoji="1" lang="en-US" altLang="zh-CN" sz="2000"/>
              <a:t>&gt;</a:t>
            </a:r>
          </a:p>
          <a:p>
            <a:pPr>
              <a:buFontTx/>
              <a:buAutoNum type="arabicPlain" startAt="9"/>
            </a:pPr>
            <a:r>
              <a:rPr kumimoji="1" lang="en-US" altLang="zh-CN" sz="2000"/>
              <a:t>  10    11   12 &lt;</a:t>
            </a:r>
            <a:r>
              <a:rPr kumimoji="1" lang="zh-CN" altLang="en-US" sz="2000"/>
              <a:t>回车</a:t>
            </a:r>
            <a:r>
              <a:rPr kumimoji="1" lang="en-US" altLang="zh-CN" sz="2000"/>
              <a:t>&gt;</a:t>
            </a:r>
          </a:p>
          <a:p>
            <a:pPr>
              <a:buFontTx/>
              <a:buAutoNum type="arabicPlain" startAt="13"/>
            </a:pPr>
            <a:r>
              <a:rPr kumimoji="1" lang="en-US" altLang="zh-CN" sz="2000"/>
              <a:t>  14    15   16 &lt;</a:t>
            </a:r>
            <a:r>
              <a:rPr kumimoji="1" lang="zh-CN" altLang="en-US" sz="2000"/>
              <a:t>回车</a:t>
            </a:r>
            <a:r>
              <a:rPr kumimoji="1" lang="en-US" altLang="zh-CN" sz="2000"/>
              <a:t>&gt;</a:t>
            </a:r>
          </a:p>
          <a:p>
            <a:r>
              <a:rPr kumimoji="1" lang="en-US" altLang="zh-CN" sz="2000">
                <a:solidFill>
                  <a:schemeClr val="tx2"/>
                </a:solidFill>
              </a:rPr>
              <a:t>rotated  a:</a:t>
            </a:r>
          </a:p>
          <a:p>
            <a:pPr>
              <a:buFontTx/>
              <a:buAutoNum type="arabicPlain"/>
            </a:pPr>
            <a:r>
              <a:rPr kumimoji="1" lang="en-US" altLang="zh-CN" sz="2000">
                <a:solidFill>
                  <a:schemeClr val="tx2"/>
                </a:solidFill>
              </a:rPr>
              <a:t>5      9     13 </a:t>
            </a:r>
          </a:p>
          <a:p>
            <a:pPr>
              <a:buFontTx/>
              <a:buAutoNum type="arabicPlain" startAt="2"/>
            </a:pPr>
            <a:r>
              <a:rPr kumimoji="1" lang="en-US" altLang="zh-CN" sz="2000">
                <a:solidFill>
                  <a:schemeClr val="tx2"/>
                </a:solidFill>
              </a:rPr>
              <a:t>6    10     14</a:t>
            </a:r>
          </a:p>
          <a:p>
            <a:pPr>
              <a:buFontTx/>
              <a:buAutoNum type="arabicPlain" startAt="3"/>
            </a:pPr>
            <a:r>
              <a:rPr kumimoji="1" lang="en-US" altLang="zh-CN" sz="2000">
                <a:solidFill>
                  <a:schemeClr val="tx2"/>
                </a:solidFill>
              </a:rPr>
              <a:t>7    11     15</a:t>
            </a:r>
          </a:p>
          <a:p>
            <a:r>
              <a:rPr kumimoji="1" lang="en-US" altLang="zh-CN" sz="2000">
                <a:solidFill>
                  <a:schemeClr val="tx2"/>
                </a:solidFill>
              </a:rPr>
              <a:t>4     8     12    16</a:t>
            </a:r>
          </a:p>
        </p:txBody>
      </p:sp>
      <p:sp>
        <p:nvSpPr>
          <p:cNvPr id="109573" name="Text Box 5"/>
          <p:cNvSpPr txBox="1">
            <a:spLocks noChangeArrowheads="1"/>
          </p:cNvSpPr>
          <p:nvPr/>
        </p:nvSpPr>
        <p:spPr bwMode="auto">
          <a:xfrm>
            <a:off x="4724400" y="914400"/>
            <a:ext cx="4114800" cy="1768475"/>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spcBef>
                <a:spcPct val="50000"/>
              </a:spcBef>
            </a:pPr>
            <a:r>
              <a:rPr kumimoji="1" lang="zh-CN" altLang="en-US" sz="2000"/>
              <a:t>转置部分还可改写如下：</a:t>
            </a:r>
          </a:p>
          <a:p>
            <a:pPr>
              <a:spcBef>
                <a:spcPct val="50000"/>
              </a:spcBef>
            </a:pPr>
            <a:r>
              <a:rPr kumimoji="1" lang="en-US" altLang="zh-CN" sz="2000"/>
              <a:t>for(i=1;i&lt;4;i++)</a:t>
            </a:r>
          </a:p>
          <a:p>
            <a:pPr>
              <a:spcBef>
                <a:spcPct val="50000"/>
              </a:spcBef>
            </a:pPr>
            <a:r>
              <a:rPr kumimoji="1" lang="en-US" altLang="zh-CN" sz="2000"/>
              <a:t>    for(j=0;j&lt;i;j++)</a:t>
            </a:r>
          </a:p>
          <a:p>
            <a:pPr>
              <a:spcBef>
                <a:spcPct val="50000"/>
              </a:spcBef>
            </a:pPr>
            <a:r>
              <a:rPr kumimoji="1" lang="en-US" altLang="zh-CN" sz="2000"/>
              <a:t> {</a:t>
            </a:r>
            <a:r>
              <a:rPr kumimoji="1" lang="en-US" altLang="zh-CN" sz="2000">
                <a:solidFill>
                  <a:schemeClr val="tx2"/>
                </a:solidFill>
              </a:rPr>
              <a:t>t=a[i][j];a[i][j]=a[j][i];a[j][i]=t;}</a:t>
            </a:r>
          </a:p>
        </p:txBody>
      </p:sp>
      <p:sp>
        <p:nvSpPr>
          <p:cNvPr id="109574" name="Rectangle 6"/>
          <p:cNvSpPr>
            <a:spLocks noChangeArrowheads="1"/>
          </p:cNvSpPr>
          <p:nvPr/>
        </p:nvSpPr>
        <p:spPr bwMode="auto">
          <a:xfrm>
            <a:off x="539750" y="3068638"/>
            <a:ext cx="4191000" cy="12446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kumimoji="1" lang="zh-CN" altLang="zh-CN" sz="2000" b="0">
              <a:solidFill>
                <a:srgbClr val="CC0000"/>
              </a:solidFill>
            </a:endParaRPr>
          </a:p>
        </p:txBody>
      </p:sp>
      <p:grpSp>
        <p:nvGrpSpPr>
          <p:cNvPr id="2" name="Group 7"/>
          <p:cNvGrpSpPr>
            <a:grpSpLocks/>
          </p:cNvGrpSpPr>
          <p:nvPr/>
        </p:nvGrpSpPr>
        <p:grpSpPr bwMode="auto">
          <a:xfrm>
            <a:off x="5638800" y="1905000"/>
            <a:ext cx="1143000" cy="3048000"/>
            <a:chOff x="3552" y="1200"/>
            <a:chExt cx="720" cy="1920"/>
          </a:xfrm>
        </p:grpSpPr>
        <p:sp>
          <p:nvSpPr>
            <p:cNvPr id="47117" name="Oval 8"/>
            <p:cNvSpPr>
              <a:spLocks noChangeArrowheads="1"/>
            </p:cNvSpPr>
            <p:nvPr/>
          </p:nvSpPr>
          <p:spPr bwMode="auto">
            <a:xfrm>
              <a:off x="3648" y="1200"/>
              <a:ext cx="336" cy="192"/>
            </a:xfrm>
            <a:prstGeom prst="ellipse">
              <a:avLst/>
            </a:pr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0"/>
            </a:p>
          </p:txBody>
        </p:sp>
        <p:sp>
          <p:nvSpPr>
            <p:cNvPr id="47118" name="Line 9"/>
            <p:cNvSpPr>
              <a:spLocks noChangeShapeType="1"/>
            </p:cNvSpPr>
            <p:nvPr/>
          </p:nvSpPr>
          <p:spPr bwMode="auto">
            <a:xfrm>
              <a:off x="3552" y="2544"/>
              <a:ext cx="0" cy="57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9" name="Line 10"/>
            <p:cNvSpPr>
              <a:spLocks noChangeShapeType="1"/>
            </p:cNvSpPr>
            <p:nvPr/>
          </p:nvSpPr>
          <p:spPr bwMode="auto">
            <a:xfrm>
              <a:off x="3696" y="2592"/>
              <a:ext cx="576" cy="432"/>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0" name="Line 11"/>
            <p:cNvSpPr>
              <a:spLocks noChangeShapeType="1"/>
            </p:cNvSpPr>
            <p:nvPr/>
          </p:nvSpPr>
          <p:spPr bwMode="auto">
            <a:xfrm>
              <a:off x="3600" y="3072"/>
              <a:ext cx="624"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2"/>
          <p:cNvGrpSpPr>
            <a:grpSpLocks/>
          </p:cNvGrpSpPr>
          <p:nvPr/>
        </p:nvGrpSpPr>
        <p:grpSpPr bwMode="auto">
          <a:xfrm>
            <a:off x="323850" y="1052513"/>
            <a:ext cx="4895850" cy="1944687"/>
            <a:chOff x="158" y="436"/>
            <a:chExt cx="3084" cy="1406"/>
          </a:xfrm>
        </p:grpSpPr>
        <p:sp>
          <p:nvSpPr>
            <p:cNvPr id="47114" name="Rectangle 13"/>
            <p:cNvSpPr>
              <a:spLocks noChangeArrowheads="1"/>
            </p:cNvSpPr>
            <p:nvPr/>
          </p:nvSpPr>
          <p:spPr bwMode="auto">
            <a:xfrm>
              <a:off x="158" y="981"/>
              <a:ext cx="2677" cy="861"/>
            </a:xfrm>
            <a:prstGeom prst="rect">
              <a:avLst/>
            </a:prstGeom>
            <a:noFill/>
            <a:ln w="381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0"/>
            </a:p>
          </p:txBody>
        </p:sp>
        <p:sp>
          <p:nvSpPr>
            <p:cNvPr id="47115" name="Line 14"/>
            <p:cNvSpPr>
              <a:spLocks noChangeShapeType="1"/>
            </p:cNvSpPr>
            <p:nvPr/>
          </p:nvSpPr>
          <p:spPr bwMode="auto">
            <a:xfrm flipH="1">
              <a:off x="1791" y="709"/>
              <a:ext cx="318" cy="272"/>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6" name="Text Box 15"/>
            <p:cNvSpPr txBox="1">
              <a:spLocks noChangeArrowheads="1"/>
            </p:cNvSpPr>
            <p:nvPr/>
          </p:nvSpPr>
          <p:spPr bwMode="auto">
            <a:xfrm>
              <a:off x="1927" y="436"/>
              <a:ext cx="131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lang="zh-CN" altLang="en-US" sz="2000"/>
                <a:t>二维数组输入</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9571">
                                            <p:bg/>
                                          </p:spTgt>
                                        </p:tgtEl>
                                        <p:attrNameLst>
                                          <p:attrName>style.visibility</p:attrName>
                                        </p:attrNameLst>
                                      </p:cBhvr>
                                      <p:to>
                                        <p:strVal val="visible"/>
                                      </p:to>
                                    </p:set>
                                    <p:animEffect transition="in" filter="wipe(up)">
                                      <p:cBhvr>
                                        <p:cTn id="7" dur="500"/>
                                        <p:tgtEl>
                                          <p:spTgt spid="109571">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9571">
                                            <p:txEl>
                                              <p:pRg st="0" end="0"/>
                                            </p:txEl>
                                          </p:spTgt>
                                        </p:tgtEl>
                                        <p:attrNameLst>
                                          <p:attrName>style.visibility</p:attrName>
                                        </p:attrNameLst>
                                      </p:cBhvr>
                                      <p:to>
                                        <p:strVal val="visible"/>
                                      </p:to>
                                    </p:set>
                                    <p:animEffect transition="in" filter="wipe(up)">
                                      <p:cBhvr>
                                        <p:cTn id="12" dur="500"/>
                                        <p:tgtEl>
                                          <p:spTgt spid="10957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9571">
                                            <p:txEl>
                                              <p:pRg st="1" end="1"/>
                                            </p:txEl>
                                          </p:spTgt>
                                        </p:tgtEl>
                                        <p:attrNameLst>
                                          <p:attrName>style.visibility</p:attrName>
                                        </p:attrNameLst>
                                      </p:cBhvr>
                                      <p:to>
                                        <p:strVal val="visible"/>
                                      </p:to>
                                    </p:set>
                                    <p:animEffect transition="in" filter="wipe(up)">
                                      <p:cBhvr>
                                        <p:cTn id="17" dur="500"/>
                                        <p:tgtEl>
                                          <p:spTgt spid="10957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9571">
                                            <p:txEl>
                                              <p:pRg st="2" end="2"/>
                                            </p:txEl>
                                          </p:spTgt>
                                        </p:tgtEl>
                                        <p:attrNameLst>
                                          <p:attrName>style.visibility</p:attrName>
                                        </p:attrNameLst>
                                      </p:cBhvr>
                                      <p:to>
                                        <p:strVal val="visible"/>
                                      </p:to>
                                    </p:set>
                                    <p:animEffect transition="in" filter="wipe(up)">
                                      <p:cBhvr>
                                        <p:cTn id="22" dur="500"/>
                                        <p:tgtEl>
                                          <p:spTgt spid="10957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9571">
                                            <p:txEl>
                                              <p:pRg st="3" end="3"/>
                                            </p:txEl>
                                          </p:spTgt>
                                        </p:tgtEl>
                                        <p:attrNameLst>
                                          <p:attrName>style.visibility</p:attrName>
                                        </p:attrNameLst>
                                      </p:cBhvr>
                                      <p:to>
                                        <p:strVal val="visible"/>
                                      </p:to>
                                    </p:set>
                                    <p:animEffect transition="in" filter="wipe(up)">
                                      <p:cBhvr>
                                        <p:cTn id="27" dur="500"/>
                                        <p:tgtEl>
                                          <p:spTgt spid="10957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9571">
                                            <p:txEl>
                                              <p:pRg st="4" end="4"/>
                                            </p:txEl>
                                          </p:spTgt>
                                        </p:tgtEl>
                                        <p:attrNameLst>
                                          <p:attrName>style.visibility</p:attrName>
                                        </p:attrNameLst>
                                      </p:cBhvr>
                                      <p:to>
                                        <p:strVal val="visible"/>
                                      </p:to>
                                    </p:set>
                                    <p:animEffect transition="in" filter="wipe(up)">
                                      <p:cBhvr>
                                        <p:cTn id="32" dur="500"/>
                                        <p:tgtEl>
                                          <p:spTgt spid="10957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09571">
                                            <p:txEl>
                                              <p:pRg st="5" end="5"/>
                                            </p:txEl>
                                          </p:spTgt>
                                        </p:tgtEl>
                                        <p:attrNameLst>
                                          <p:attrName>style.visibility</p:attrName>
                                        </p:attrNameLst>
                                      </p:cBhvr>
                                      <p:to>
                                        <p:strVal val="visible"/>
                                      </p:to>
                                    </p:set>
                                    <p:animEffect transition="in" filter="wipe(up)">
                                      <p:cBhvr>
                                        <p:cTn id="37" dur="500"/>
                                        <p:tgtEl>
                                          <p:spTgt spid="109571">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09571">
                                            <p:txEl>
                                              <p:pRg st="6" end="6"/>
                                            </p:txEl>
                                          </p:spTgt>
                                        </p:tgtEl>
                                        <p:attrNameLst>
                                          <p:attrName>style.visibility</p:attrName>
                                        </p:attrNameLst>
                                      </p:cBhvr>
                                      <p:to>
                                        <p:strVal val="visible"/>
                                      </p:to>
                                    </p:set>
                                    <p:animEffect transition="in" filter="wipe(up)">
                                      <p:cBhvr>
                                        <p:cTn id="42" dur="500"/>
                                        <p:tgtEl>
                                          <p:spTgt spid="109571">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09571">
                                            <p:txEl>
                                              <p:pRg st="7" end="7"/>
                                            </p:txEl>
                                          </p:spTgt>
                                        </p:tgtEl>
                                        <p:attrNameLst>
                                          <p:attrName>style.visibility</p:attrName>
                                        </p:attrNameLst>
                                      </p:cBhvr>
                                      <p:to>
                                        <p:strVal val="visible"/>
                                      </p:to>
                                    </p:set>
                                    <p:animEffect transition="in" filter="wipe(up)">
                                      <p:cBhvr>
                                        <p:cTn id="47" dur="500"/>
                                        <p:tgtEl>
                                          <p:spTgt spid="109571">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09571">
                                            <p:txEl>
                                              <p:pRg st="8" end="8"/>
                                            </p:txEl>
                                          </p:spTgt>
                                        </p:tgtEl>
                                        <p:attrNameLst>
                                          <p:attrName>style.visibility</p:attrName>
                                        </p:attrNameLst>
                                      </p:cBhvr>
                                      <p:to>
                                        <p:strVal val="visible"/>
                                      </p:to>
                                    </p:set>
                                    <p:animEffect transition="in" filter="wipe(up)">
                                      <p:cBhvr>
                                        <p:cTn id="52" dur="500"/>
                                        <p:tgtEl>
                                          <p:spTgt spid="109571">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09571">
                                            <p:txEl>
                                              <p:pRg st="9" end="9"/>
                                            </p:txEl>
                                          </p:spTgt>
                                        </p:tgtEl>
                                        <p:attrNameLst>
                                          <p:attrName>style.visibility</p:attrName>
                                        </p:attrNameLst>
                                      </p:cBhvr>
                                      <p:to>
                                        <p:strVal val="visible"/>
                                      </p:to>
                                    </p:set>
                                    <p:animEffect transition="in" filter="wipe(up)">
                                      <p:cBhvr>
                                        <p:cTn id="57" dur="500"/>
                                        <p:tgtEl>
                                          <p:spTgt spid="109571">
                                            <p:txEl>
                                              <p:pRg st="9" end="9"/>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09571">
                                            <p:txEl>
                                              <p:pRg st="10" end="10"/>
                                            </p:txEl>
                                          </p:spTgt>
                                        </p:tgtEl>
                                        <p:attrNameLst>
                                          <p:attrName>style.visibility</p:attrName>
                                        </p:attrNameLst>
                                      </p:cBhvr>
                                      <p:to>
                                        <p:strVal val="visible"/>
                                      </p:to>
                                    </p:set>
                                    <p:animEffect transition="in" filter="wipe(up)">
                                      <p:cBhvr>
                                        <p:cTn id="62" dur="500"/>
                                        <p:tgtEl>
                                          <p:spTgt spid="109571">
                                            <p:txEl>
                                              <p:pRg st="10" end="1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09571">
                                            <p:txEl>
                                              <p:pRg st="11" end="11"/>
                                            </p:txEl>
                                          </p:spTgt>
                                        </p:tgtEl>
                                        <p:attrNameLst>
                                          <p:attrName>style.visibility</p:attrName>
                                        </p:attrNameLst>
                                      </p:cBhvr>
                                      <p:to>
                                        <p:strVal val="visible"/>
                                      </p:to>
                                    </p:set>
                                    <p:animEffect transition="in" filter="wipe(up)">
                                      <p:cBhvr>
                                        <p:cTn id="67" dur="500"/>
                                        <p:tgtEl>
                                          <p:spTgt spid="109571">
                                            <p:txEl>
                                              <p:pRg st="11" end="1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09571">
                                            <p:txEl>
                                              <p:pRg st="12" end="12"/>
                                            </p:txEl>
                                          </p:spTgt>
                                        </p:tgtEl>
                                        <p:attrNameLst>
                                          <p:attrName>style.visibility</p:attrName>
                                        </p:attrNameLst>
                                      </p:cBhvr>
                                      <p:to>
                                        <p:strVal val="visible"/>
                                      </p:to>
                                    </p:set>
                                    <p:animEffect transition="in" filter="wipe(up)">
                                      <p:cBhvr>
                                        <p:cTn id="72" dur="500"/>
                                        <p:tgtEl>
                                          <p:spTgt spid="109571">
                                            <p:txEl>
                                              <p:pRg st="12" end="12"/>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09571">
                                            <p:txEl>
                                              <p:pRg st="13" end="13"/>
                                            </p:txEl>
                                          </p:spTgt>
                                        </p:tgtEl>
                                        <p:attrNameLst>
                                          <p:attrName>style.visibility</p:attrName>
                                        </p:attrNameLst>
                                      </p:cBhvr>
                                      <p:to>
                                        <p:strVal val="visible"/>
                                      </p:to>
                                    </p:set>
                                    <p:animEffect transition="in" filter="wipe(up)">
                                      <p:cBhvr>
                                        <p:cTn id="77" dur="500"/>
                                        <p:tgtEl>
                                          <p:spTgt spid="109571">
                                            <p:txEl>
                                              <p:pRg st="13" end="13"/>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09571">
                                            <p:txEl>
                                              <p:pRg st="14" end="14"/>
                                            </p:txEl>
                                          </p:spTgt>
                                        </p:tgtEl>
                                        <p:attrNameLst>
                                          <p:attrName>style.visibility</p:attrName>
                                        </p:attrNameLst>
                                      </p:cBhvr>
                                      <p:to>
                                        <p:strVal val="visible"/>
                                      </p:to>
                                    </p:set>
                                    <p:animEffect transition="in" filter="wipe(up)">
                                      <p:cBhvr>
                                        <p:cTn id="82" dur="500"/>
                                        <p:tgtEl>
                                          <p:spTgt spid="109571">
                                            <p:txEl>
                                              <p:pRg st="14" end="14"/>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3"/>
                                        </p:tgtEl>
                                        <p:attrNameLst>
                                          <p:attrName>style.visibility</p:attrName>
                                        </p:attrNameLst>
                                      </p:cBhvr>
                                      <p:to>
                                        <p:strVal val="visible"/>
                                      </p:to>
                                    </p:set>
                                    <p:animEffect transition="in" filter="wipe(left)">
                                      <p:cBhvr>
                                        <p:cTn id="87" dur="2000"/>
                                        <p:tgtEl>
                                          <p:spTgt spid="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109574"/>
                                        </p:tgtEl>
                                        <p:attrNameLst>
                                          <p:attrName>style.visibility</p:attrName>
                                        </p:attrNameLst>
                                      </p:cBhvr>
                                      <p:to>
                                        <p:strVal val="visible"/>
                                      </p:to>
                                    </p:set>
                                    <p:animEffect transition="in" filter="wipe(up)">
                                      <p:cBhvr>
                                        <p:cTn id="92" dur="500"/>
                                        <p:tgtEl>
                                          <p:spTgt spid="10957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5" fill="hold" grpId="0" nodeType="clickEffect">
                                  <p:stCondLst>
                                    <p:cond delay="0"/>
                                  </p:stCondLst>
                                  <p:childTnLst>
                                    <p:set>
                                      <p:cBhvr>
                                        <p:cTn id="96" dur="1" fill="hold">
                                          <p:stCondLst>
                                            <p:cond delay="0"/>
                                          </p:stCondLst>
                                        </p:cTn>
                                        <p:tgtEl>
                                          <p:spTgt spid="109572"/>
                                        </p:tgtEl>
                                        <p:attrNameLst>
                                          <p:attrName>style.visibility</p:attrName>
                                        </p:attrNameLst>
                                      </p:cBhvr>
                                      <p:to>
                                        <p:strVal val="visible"/>
                                      </p:to>
                                    </p:set>
                                    <p:animEffect transition="in" filter="blinds(vertical)">
                                      <p:cBhvr>
                                        <p:cTn id="97" dur="500"/>
                                        <p:tgtEl>
                                          <p:spTgt spid="10957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109573"/>
                                        </p:tgtEl>
                                        <p:attrNameLst>
                                          <p:attrName>style.visibility</p:attrName>
                                        </p:attrNameLst>
                                      </p:cBhvr>
                                      <p:to>
                                        <p:strVal val="visible"/>
                                      </p:to>
                                    </p:set>
                                    <p:animEffect transition="in" filter="wipe(up)">
                                      <p:cBhvr>
                                        <p:cTn id="102" dur="500"/>
                                        <p:tgtEl>
                                          <p:spTgt spid="109573"/>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nodeType="clickEffect">
                                  <p:stCondLst>
                                    <p:cond delay="0"/>
                                  </p:stCondLst>
                                  <p:childTnLst>
                                    <p:set>
                                      <p:cBhvr>
                                        <p:cTn id="106" dur="1" fill="hold">
                                          <p:stCondLst>
                                            <p:cond delay="0"/>
                                          </p:stCondLst>
                                        </p:cTn>
                                        <p:tgtEl>
                                          <p:spTgt spid="2"/>
                                        </p:tgtEl>
                                        <p:attrNameLst>
                                          <p:attrName>style.visibility</p:attrName>
                                        </p:attrNameLst>
                                      </p:cBhvr>
                                      <p:to>
                                        <p:strVal val="visible"/>
                                      </p:to>
                                    </p:set>
                                    <p:animEffect transition="in" filter="wipe(left)">
                                      <p:cBhvr>
                                        <p:cTn id="10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animBg="1" autoUpdateAnimBg="0"/>
      <p:bldP spid="109572" grpId="0" animBg="1" autoUpdateAnimBg="0"/>
      <p:bldP spid="109573" grpId="0" animBg="1" autoUpdateAnimBg="0"/>
      <p:bldP spid="109574"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1"/>
          <p:cNvSpPr txBox="1">
            <a:spLocks noGrp="1"/>
          </p:cNvSpPr>
          <p:nvPr/>
        </p:nvSpPr>
        <p:spPr bwMode="auto">
          <a:xfrm>
            <a:off x="6443663" y="6526213"/>
            <a:ext cx="240665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r" eaLnBrk="1" hangingPunct="1">
              <a:spcBef>
                <a:spcPct val="20000"/>
              </a:spcBef>
              <a:buClr>
                <a:srgbClr val="CC99FF"/>
              </a:buClr>
              <a:buFont typeface="Monotype Sorts"/>
              <a:buNone/>
            </a:pPr>
            <a:r>
              <a:rPr kumimoji="1" lang="zh-CN" altLang="en-US" sz="1600" b="0">
                <a:solidFill>
                  <a:srgbClr val="008000"/>
                </a:solidFill>
                <a:latin typeface="宋体" pitchFamily="2" charset="-122"/>
              </a:rPr>
              <a:t>共</a:t>
            </a:r>
            <a:r>
              <a:rPr kumimoji="1" lang="zh-CN" altLang="en-US" sz="1600" b="0">
                <a:solidFill>
                  <a:srgbClr val="FF9900"/>
                </a:solidFill>
                <a:latin typeface="宋体" pitchFamily="2" charset="-122"/>
              </a:rPr>
              <a:t> </a:t>
            </a:r>
            <a:r>
              <a:rPr kumimoji="1" lang="en-US" altLang="zh-CN" sz="1600" b="0">
                <a:solidFill>
                  <a:srgbClr val="FF9900"/>
                </a:solidFill>
                <a:latin typeface="宋体" pitchFamily="2" charset="-122"/>
              </a:rPr>
              <a:t>53 </a:t>
            </a:r>
            <a:r>
              <a:rPr kumimoji="1" lang="zh-CN" altLang="en-US" sz="1600" b="0">
                <a:solidFill>
                  <a:srgbClr val="008000"/>
                </a:solidFill>
                <a:latin typeface="宋体" pitchFamily="2" charset="-122"/>
              </a:rPr>
              <a:t>页   第 </a:t>
            </a:r>
            <a:fld id="{FD66CDD4-DE2C-43B6-84DD-80DDA082C1EA}" type="slidenum">
              <a:rPr kumimoji="1" lang="zh-CN" altLang="en-US" sz="1600">
                <a:solidFill>
                  <a:srgbClr val="FF9900"/>
                </a:solidFill>
                <a:latin typeface="宋体" pitchFamily="2" charset="-122"/>
              </a:rPr>
              <a:pPr algn="r" eaLnBrk="1" hangingPunct="1">
                <a:spcBef>
                  <a:spcPct val="20000"/>
                </a:spcBef>
                <a:buClr>
                  <a:srgbClr val="CC99FF"/>
                </a:buClr>
                <a:buFont typeface="Monotype Sorts"/>
                <a:buNone/>
              </a:pPr>
              <a:t>38</a:t>
            </a:fld>
            <a:r>
              <a:rPr kumimoji="1" lang="en-US" altLang="zh-CN" sz="1600">
                <a:solidFill>
                  <a:srgbClr val="008000"/>
                </a:solidFill>
                <a:latin typeface="宋体" pitchFamily="2" charset="-122"/>
              </a:rPr>
              <a:t> </a:t>
            </a:r>
            <a:r>
              <a:rPr kumimoji="1" lang="zh-CN" altLang="en-US" sz="1600" b="0">
                <a:solidFill>
                  <a:srgbClr val="008000"/>
                </a:solidFill>
                <a:latin typeface="宋体" pitchFamily="2" charset="-122"/>
              </a:rPr>
              <a:t>页</a:t>
            </a:r>
          </a:p>
        </p:txBody>
      </p:sp>
      <p:sp>
        <p:nvSpPr>
          <p:cNvPr id="18434" name="Rectangle 2"/>
          <p:cNvSpPr>
            <a:spLocks noChangeArrowheads="1"/>
          </p:cNvSpPr>
          <p:nvPr/>
        </p:nvSpPr>
        <p:spPr bwMode="auto">
          <a:xfrm>
            <a:off x="468313" y="765175"/>
            <a:ext cx="8424862" cy="50403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kumimoji="1" lang="zh-CN" altLang="en-US" sz="2400" b="0">
                <a:latin typeface="Arial" pitchFamily="34" charset="0"/>
              </a:rPr>
              <a:t>#</a:t>
            </a:r>
            <a:r>
              <a:rPr kumimoji="1" lang="en-US" altLang="zh-CN" sz="2400" b="0">
                <a:latin typeface="Arial" pitchFamily="34" charset="0"/>
              </a:rPr>
              <a:t>include &lt;stdio.h&gt;</a:t>
            </a:r>
          </a:p>
          <a:p>
            <a:pPr marL="342900" indent="-342900">
              <a:spcBef>
                <a:spcPct val="20000"/>
              </a:spcBef>
            </a:pPr>
            <a:r>
              <a:rPr kumimoji="1" lang="en-US" altLang="zh-CN" sz="2400">
                <a:latin typeface="Arial" pitchFamily="34" charset="0"/>
              </a:rPr>
              <a:t>main( )</a:t>
            </a:r>
          </a:p>
          <a:p>
            <a:pPr marL="342900" indent="-342900">
              <a:spcBef>
                <a:spcPct val="20000"/>
              </a:spcBef>
            </a:pPr>
            <a:r>
              <a:rPr kumimoji="1" lang="en-US" altLang="zh-CN" sz="2400">
                <a:latin typeface="Arial" pitchFamily="34" charset="0"/>
              </a:rPr>
              <a:t>{</a:t>
            </a:r>
          </a:p>
          <a:p>
            <a:pPr marL="342900" indent="-342900">
              <a:spcBef>
                <a:spcPct val="20000"/>
              </a:spcBef>
            </a:pPr>
            <a:r>
              <a:rPr kumimoji="1" lang="en-US" altLang="zh-CN" sz="2400">
                <a:latin typeface="Arial" pitchFamily="34" charset="0"/>
              </a:rPr>
              <a:t>   int i, j, row=0, colum=0, max;</a:t>
            </a:r>
          </a:p>
          <a:p>
            <a:pPr marL="342900" indent="-342900">
              <a:spcBef>
                <a:spcPct val="20000"/>
              </a:spcBef>
            </a:pPr>
            <a:r>
              <a:rPr kumimoji="1" lang="en-US" altLang="zh-CN" sz="2400">
                <a:latin typeface="Arial" pitchFamily="34" charset="0"/>
              </a:rPr>
              <a:t>   int a[3][4]={{1,2,3,4},{9,7,4,6},{-1,2,0,8}};</a:t>
            </a:r>
          </a:p>
          <a:p>
            <a:pPr marL="342900" indent="-342900">
              <a:spcBef>
                <a:spcPct val="20000"/>
              </a:spcBef>
            </a:pPr>
            <a:r>
              <a:rPr kumimoji="1" lang="en-US" altLang="zh-CN" sz="2400">
                <a:latin typeface="Arial" pitchFamily="34" charset="0"/>
              </a:rPr>
              <a:t>   </a:t>
            </a:r>
            <a:r>
              <a:rPr kumimoji="1" lang="en-US" altLang="zh-CN" sz="2400">
                <a:solidFill>
                  <a:srgbClr val="CC0000"/>
                </a:solidFill>
                <a:latin typeface="Arial" pitchFamily="34" charset="0"/>
              </a:rPr>
              <a:t>max=a[0][0];</a:t>
            </a:r>
          </a:p>
          <a:p>
            <a:pPr marL="342900" indent="-342900">
              <a:spcBef>
                <a:spcPct val="20000"/>
              </a:spcBef>
            </a:pPr>
            <a:r>
              <a:rPr kumimoji="1" lang="en-US" altLang="zh-CN" sz="2400">
                <a:latin typeface="Arial" pitchFamily="34" charset="0"/>
              </a:rPr>
              <a:t>   for( i=0; i&lt;=2; i++)</a:t>
            </a:r>
          </a:p>
          <a:p>
            <a:pPr marL="342900" indent="-342900">
              <a:spcBef>
                <a:spcPct val="20000"/>
              </a:spcBef>
            </a:pPr>
            <a:r>
              <a:rPr kumimoji="1" lang="en-US" altLang="zh-CN" sz="2400">
                <a:latin typeface="Arial" pitchFamily="34" charset="0"/>
              </a:rPr>
              <a:t>        for(j=0; j&lt;=3; j++)</a:t>
            </a:r>
          </a:p>
          <a:p>
            <a:pPr marL="342900" indent="-342900">
              <a:spcBef>
                <a:spcPct val="20000"/>
              </a:spcBef>
            </a:pPr>
            <a:r>
              <a:rPr kumimoji="1" lang="en-US" altLang="zh-CN" sz="2400">
                <a:latin typeface="Arial" pitchFamily="34" charset="0"/>
              </a:rPr>
              <a:t>         if( a[i][j]&gt;max)</a:t>
            </a:r>
          </a:p>
          <a:p>
            <a:pPr marL="342900" indent="-342900">
              <a:spcBef>
                <a:spcPct val="20000"/>
              </a:spcBef>
            </a:pPr>
            <a:r>
              <a:rPr kumimoji="1" lang="en-US" altLang="zh-CN" sz="2400">
                <a:latin typeface="Arial" pitchFamily="34" charset="0"/>
              </a:rPr>
              <a:t>           { max=a[i][j];  row=i;  colum=j;}</a:t>
            </a:r>
          </a:p>
          <a:p>
            <a:pPr marL="342900" indent="-342900">
              <a:spcBef>
                <a:spcPct val="20000"/>
              </a:spcBef>
            </a:pPr>
            <a:r>
              <a:rPr kumimoji="1" lang="en-US" altLang="zh-CN" sz="2400">
                <a:latin typeface="Arial" pitchFamily="34" charset="0"/>
              </a:rPr>
              <a:t>    printf("max=%d,row=%d,colum=%d\n",max, row,colum);</a:t>
            </a:r>
          </a:p>
          <a:p>
            <a:pPr marL="342900" indent="-342900">
              <a:spcBef>
                <a:spcPct val="20000"/>
              </a:spcBef>
            </a:pPr>
            <a:r>
              <a:rPr kumimoji="1" lang="en-US" altLang="zh-CN" sz="2400">
                <a:latin typeface="Arial" pitchFamily="34" charset="0"/>
              </a:rPr>
              <a:t> }</a:t>
            </a:r>
          </a:p>
        </p:txBody>
      </p:sp>
      <p:sp>
        <p:nvSpPr>
          <p:cNvPr id="18435" name="Text Box 3"/>
          <p:cNvSpPr txBox="1">
            <a:spLocks noChangeArrowheads="1"/>
          </p:cNvSpPr>
          <p:nvPr/>
        </p:nvSpPr>
        <p:spPr bwMode="auto">
          <a:xfrm>
            <a:off x="1331913" y="6021388"/>
            <a:ext cx="6696075" cy="4572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r>
              <a:rPr kumimoji="1" lang="zh-CN" altLang="en-US" sz="2400" b="0"/>
              <a:t>运行结果为： </a:t>
            </a:r>
            <a:r>
              <a:rPr kumimoji="1" lang="en-US" altLang="zh-CN" sz="2400"/>
              <a:t>max=9</a:t>
            </a:r>
            <a:r>
              <a:rPr kumimoji="1" lang="zh-CN" altLang="en-US" sz="2400"/>
              <a:t>，</a:t>
            </a:r>
            <a:r>
              <a:rPr kumimoji="1" lang="en-US" altLang="zh-CN" sz="2400"/>
              <a:t>row=1, colum=0</a:t>
            </a:r>
            <a:endParaRPr kumimoji="1" lang="en-US" altLang="zh-CN" b="0">
              <a:solidFill>
                <a:schemeClr val="tx2"/>
              </a:solidFill>
              <a:ea typeface="隶书" pitchFamily="49" charset="-122"/>
            </a:endParaRPr>
          </a:p>
        </p:txBody>
      </p:sp>
      <p:sp>
        <p:nvSpPr>
          <p:cNvPr id="18436" name="Text Box 4"/>
          <p:cNvSpPr txBox="1">
            <a:spLocks noChangeArrowheads="1"/>
          </p:cNvSpPr>
          <p:nvPr/>
        </p:nvSpPr>
        <p:spPr bwMode="auto">
          <a:xfrm>
            <a:off x="395288" y="84138"/>
            <a:ext cx="8748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kumimoji="1" lang="en-US" altLang="en-US" sz="2800"/>
              <a:t>[例</a:t>
            </a:r>
            <a:r>
              <a:rPr kumimoji="1" lang="en-US" altLang="zh-CN" sz="2800"/>
              <a:t>3</a:t>
            </a:r>
            <a:r>
              <a:rPr kumimoji="1" lang="en-US" altLang="en-US" sz="2800"/>
              <a:t>]  求3</a:t>
            </a:r>
            <a:r>
              <a:rPr kumimoji="1" lang="en-US" altLang="zh-CN" sz="2800"/>
              <a:t>×</a:t>
            </a:r>
            <a:r>
              <a:rPr kumimoji="1" lang="en-US" altLang="en-US" sz="2800"/>
              <a:t>4矩阵中最大元素的值及其所在行和列号。</a:t>
            </a:r>
            <a:endParaRPr kumimoji="1" lang="zh-CN" altLang="en-US" sz="2800"/>
          </a:p>
        </p:txBody>
      </p:sp>
      <p:graphicFrame>
        <p:nvGraphicFramePr>
          <p:cNvPr id="18437" name="Object 5"/>
          <p:cNvGraphicFramePr>
            <a:graphicFrameLocks noChangeAspect="1"/>
          </p:cNvGraphicFramePr>
          <p:nvPr/>
        </p:nvGraphicFramePr>
        <p:xfrm>
          <a:off x="6546850" y="765175"/>
          <a:ext cx="2417763" cy="1471613"/>
        </p:xfrm>
        <a:graphic>
          <a:graphicData uri="http://schemas.openxmlformats.org/presentationml/2006/ole">
            <mc:AlternateContent xmlns:mc="http://schemas.openxmlformats.org/markup-compatibility/2006">
              <mc:Choice xmlns:v="urn:schemas-microsoft-com:vml" Requires="v">
                <p:oleObj spid="_x0000_s76847" name="公式" r:id="rId3" imgW="1168400" imgH="711200" progId="Equation.3">
                  <p:embed/>
                </p:oleObj>
              </mc:Choice>
              <mc:Fallback>
                <p:oleObj name="公式" r:id="rId3" imgW="1168400" imgH="71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6850" y="765175"/>
                        <a:ext cx="2417763" cy="14716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wipe(left)">
                                      <p:cBhvr>
                                        <p:cTn id="7" dur="500"/>
                                        <p:tgtEl>
                                          <p:spTgt spid="184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1843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6" presetClass="entr" presetSubtype="37" fill="hold" grpId="0" nodeType="clickEffect">
                                  <p:stCondLst>
                                    <p:cond delay="0"/>
                                  </p:stCondLst>
                                  <p:childTnLst>
                                    <p:set>
                                      <p:cBhvr>
                                        <p:cTn id="15" dur="1" fill="hold">
                                          <p:stCondLst>
                                            <p:cond delay="0"/>
                                          </p:stCondLst>
                                        </p:cTn>
                                        <p:tgtEl>
                                          <p:spTgt spid="18434">
                                            <p:bg/>
                                          </p:spTgt>
                                        </p:tgtEl>
                                        <p:attrNameLst>
                                          <p:attrName>style.visibility</p:attrName>
                                        </p:attrNameLst>
                                      </p:cBhvr>
                                      <p:to>
                                        <p:strVal val="visible"/>
                                      </p:to>
                                    </p:set>
                                    <p:animEffect transition="in" filter="barn(outVertical)">
                                      <p:cBhvr>
                                        <p:cTn id="16" dur="500"/>
                                        <p:tgtEl>
                                          <p:spTgt spid="18434">
                                            <p:bg/>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18434">
                                            <p:txEl>
                                              <p:pRg st="0" end="0"/>
                                            </p:txEl>
                                          </p:spTgt>
                                        </p:tgtEl>
                                        <p:attrNameLst>
                                          <p:attrName>style.visibility</p:attrName>
                                        </p:attrNameLst>
                                      </p:cBhvr>
                                      <p:to>
                                        <p:strVal val="visible"/>
                                      </p:to>
                                    </p:set>
                                    <p:animEffect transition="in" filter="barn(outVertical)">
                                      <p:cBhvr>
                                        <p:cTn id="21" dur="500"/>
                                        <p:tgtEl>
                                          <p:spTgt spid="18434">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18434">
                                            <p:txEl>
                                              <p:pRg st="1" end="1"/>
                                            </p:txEl>
                                          </p:spTgt>
                                        </p:tgtEl>
                                        <p:attrNameLst>
                                          <p:attrName>style.visibility</p:attrName>
                                        </p:attrNameLst>
                                      </p:cBhvr>
                                      <p:to>
                                        <p:strVal val="visible"/>
                                      </p:to>
                                    </p:set>
                                    <p:animEffect transition="in" filter="barn(outVertical)">
                                      <p:cBhvr>
                                        <p:cTn id="26" dur="500"/>
                                        <p:tgtEl>
                                          <p:spTgt spid="18434">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37" fill="hold" grpId="0" nodeType="clickEffect">
                                  <p:stCondLst>
                                    <p:cond delay="0"/>
                                  </p:stCondLst>
                                  <p:childTnLst>
                                    <p:set>
                                      <p:cBhvr>
                                        <p:cTn id="30" dur="1" fill="hold">
                                          <p:stCondLst>
                                            <p:cond delay="0"/>
                                          </p:stCondLst>
                                        </p:cTn>
                                        <p:tgtEl>
                                          <p:spTgt spid="18434">
                                            <p:txEl>
                                              <p:pRg st="2" end="2"/>
                                            </p:txEl>
                                          </p:spTgt>
                                        </p:tgtEl>
                                        <p:attrNameLst>
                                          <p:attrName>style.visibility</p:attrName>
                                        </p:attrNameLst>
                                      </p:cBhvr>
                                      <p:to>
                                        <p:strVal val="visible"/>
                                      </p:to>
                                    </p:set>
                                    <p:animEffect transition="in" filter="barn(outVertical)">
                                      <p:cBhvr>
                                        <p:cTn id="31" dur="500"/>
                                        <p:tgtEl>
                                          <p:spTgt spid="18434">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37" fill="hold" grpId="0" nodeType="clickEffect">
                                  <p:stCondLst>
                                    <p:cond delay="0"/>
                                  </p:stCondLst>
                                  <p:childTnLst>
                                    <p:set>
                                      <p:cBhvr>
                                        <p:cTn id="35" dur="1" fill="hold">
                                          <p:stCondLst>
                                            <p:cond delay="0"/>
                                          </p:stCondLst>
                                        </p:cTn>
                                        <p:tgtEl>
                                          <p:spTgt spid="18434">
                                            <p:txEl>
                                              <p:pRg st="3" end="3"/>
                                            </p:txEl>
                                          </p:spTgt>
                                        </p:tgtEl>
                                        <p:attrNameLst>
                                          <p:attrName>style.visibility</p:attrName>
                                        </p:attrNameLst>
                                      </p:cBhvr>
                                      <p:to>
                                        <p:strVal val="visible"/>
                                      </p:to>
                                    </p:set>
                                    <p:animEffect transition="in" filter="barn(outVertical)">
                                      <p:cBhvr>
                                        <p:cTn id="36" dur="500"/>
                                        <p:tgtEl>
                                          <p:spTgt spid="18434">
                                            <p:txEl>
                                              <p:pRg st="3" end="3"/>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37" fill="hold" grpId="0" nodeType="clickEffect">
                                  <p:stCondLst>
                                    <p:cond delay="0"/>
                                  </p:stCondLst>
                                  <p:childTnLst>
                                    <p:set>
                                      <p:cBhvr>
                                        <p:cTn id="40" dur="1" fill="hold">
                                          <p:stCondLst>
                                            <p:cond delay="0"/>
                                          </p:stCondLst>
                                        </p:cTn>
                                        <p:tgtEl>
                                          <p:spTgt spid="18434">
                                            <p:txEl>
                                              <p:pRg st="4" end="4"/>
                                            </p:txEl>
                                          </p:spTgt>
                                        </p:tgtEl>
                                        <p:attrNameLst>
                                          <p:attrName>style.visibility</p:attrName>
                                        </p:attrNameLst>
                                      </p:cBhvr>
                                      <p:to>
                                        <p:strVal val="visible"/>
                                      </p:to>
                                    </p:set>
                                    <p:animEffect transition="in" filter="barn(outVertical)">
                                      <p:cBhvr>
                                        <p:cTn id="41" dur="500"/>
                                        <p:tgtEl>
                                          <p:spTgt spid="18434">
                                            <p:txEl>
                                              <p:pRg st="4" end="4"/>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6" presetClass="entr" presetSubtype="37" fill="hold" grpId="0" nodeType="clickEffect">
                                  <p:stCondLst>
                                    <p:cond delay="0"/>
                                  </p:stCondLst>
                                  <p:childTnLst>
                                    <p:set>
                                      <p:cBhvr>
                                        <p:cTn id="45" dur="1" fill="hold">
                                          <p:stCondLst>
                                            <p:cond delay="0"/>
                                          </p:stCondLst>
                                        </p:cTn>
                                        <p:tgtEl>
                                          <p:spTgt spid="18434">
                                            <p:txEl>
                                              <p:pRg st="5" end="5"/>
                                            </p:txEl>
                                          </p:spTgt>
                                        </p:tgtEl>
                                        <p:attrNameLst>
                                          <p:attrName>style.visibility</p:attrName>
                                        </p:attrNameLst>
                                      </p:cBhvr>
                                      <p:to>
                                        <p:strVal val="visible"/>
                                      </p:to>
                                    </p:set>
                                    <p:animEffect transition="in" filter="barn(outVertical)">
                                      <p:cBhvr>
                                        <p:cTn id="46" dur="500"/>
                                        <p:tgtEl>
                                          <p:spTgt spid="18434">
                                            <p:txEl>
                                              <p:pRg st="5" end="5"/>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6" presetClass="entr" presetSubtype="37" fill="hold" grpId="0" nodeType="clickEffect">
                                  <p:stCondLst>
                                    <p:cond delay="0"/>
                                  </p:stCondLst>
                                  <p:childTnLst>
                                    <p:set>
                                      <p:cBhvr>
                                        <p:cTn id="50" dur="1" fill="hold">
                                          <p:stCondLst>
                                            <p:cond delay="0"/>
                                          </p:stCondLst>
                                        </p:cTn>
                                        <p:tgtEl>
                                          <p:spTgt spid="18434">
                                            <p:txEl>
                                              <p:pRg st="6" end="6"/>
                                            </p:txEl>
                                          </p:spTgt>
                                        </p:tgtEl>
                                        <p:attrNameLst>
                                          <p:attrName>style.visibility</p:attrName>
                                        </p:attrNameLst>
                                      </p:cBhvr>
                                      <p:to>
                                        <p:strVal val="visible"/>
                                      </p:to>
                                    </p:set>
                                    <p:animEffect transition="in" filter="barn(outVertical)">
                                      <p:cBhvr>
                                        <p:cTn id="51" dur="500"/>
                                        <p:tgtEl>
                                          <p:spTgt spid="18434">
                                            <p:txEl>
                                              <p:pRg st="6" end="6"/>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6" presetClass="entr" presetSubtype="37" fill="hold" grpId="0" nodeType="clickEffect">
                                  <p:stCondLst>
                                    <p:cond delay="0"/>
                                  </p:stCondLst>
                                  <p:childTnLst>
                                    <p:set>
                                      <p:cBhvr>
                                        <p:cTn id="55" dur="1" fill="hold">
                                          <p:stCondLst>
                                            <p:cond delay="0"/>
                                          </p:stCondLst>
                                        </p:cTn>
                                        <p:tgtEl>
                                          <p:spTgt spid="18434">
                                            <p:txEl>
                                              <p:pRg st="7" end="7"/>
                                            </p:txEl>
                                          </p:spTgt>
                                        </p:tgtEl>
                                        <p:attrNameLst>
                                          <p:attrName>style.visibility</p:attrName>
                                        </p:attrNameLst>
                                      </p:cBhvr>
                                      <p:to>
                                        <p:strVal val="visible"/>
                                      </p:to>
                                    </p:set>
                                    <p:animEffect transition="in" filter="barn(outVertical)">
                                      <p:cBhvr>
                                        <p:cTn id="56" dur="500"/>
                                        <p:tgtEl>
                                          <p:spTgt spid="18434">
                                            <p:txEl>
                                              <p:pRg st="7" end="7"/>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6" presetClass="entr" presetSubtype="37" fill="hold" grpId="0" nodeType="clickEffect">
                                  <p:stCondLst>
                                    <p:cond delay="0"/>
                                  </p:stCondLst>
                                  <p:childTnLst>
                                    <p:set>
                                      <p:cBhvr>
                                        <p:cTn id="60" dur="1" fill="hold">
                                          <p:stCondLst>
                                            <p:cond delay="0"/>
                                          </p:stCondLst>
                                        </p:cTn>
                                        <p:tgtEl>
                                          <p:spTgt spid="18434">
                                            <p:txEl>
                                              <p:pRg st="8" end="8"/>
                                            </p:txEl>
                                          </p:spTgt>
                                        </p:tgtEl>
                                        <p:attrNameLst>
                                          <p:attrName>style.visibility</p:attrName>
                                        </p:attrNameLst>
                                      </p:cBhvr>
                                      <p:to>
                                        <p:strVal val="visible"/>
                                      </p:to>
                                    </p:set>
                                    <p:animEffect transition="in" filter="barn(outVertical)">
                                      <p:cBhvr>
                                        <p:cTn id="61" dur="500"/>
                                        <p:tgtEl>
                                          <p:spTgt spid="18434">
                                            <p:txEl>
                                              <p:pRg st="8" end="8"/>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6" presetClass="entr" presetSubtype="37" fill="hold" grpId="0" nodeType="clickEffect">
                                  <p:stCondLst>
                                    <p:cond delay="0"/>
                                  </p:stCondLst>
                                  <p:childTnLst>
                                    <p:set>
                                      <p:cBhvr>
                                        <p:cTn id="65" dur="1" fill="hold">
                                          <p:stCondLst>
                                            <p:cond delay="0"/>
                                          </p:stCondLst>
                                        </p:cTn>
                                        <p:tgtEl>
                                          <p:spTgt spid="18434">
                                            <p:txEl>
                                              <p:pRg st="9" end="9"/>
                                            </p:txEl>
                                          </p:spTgt>
                                        </p:tgtEl>
                                        <p:attrNameLst>
                                          <p:attrName>style.visibility</p:attrName>
                                        </p:attrNameLst>
                                      </p:cBhvr>
                                      <p:to>
                                        <p:strVal val="visible"/>
                                      </p:to>
                                    </p:set>
                                    <p:animEffect transition="in" filter="barn(outVertical)">
                                      <p:cBhvr>
                                        <p:cTn id="66" dur="500"/>
                                        <p:tgtEl>
                                          <p:spTgt spid="18434">
                                            <p:txEl>
                                              <p:pRg st="9" end="9"/>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6" presetClass="entr" presetSubtype="37" fill="hold" grpId="0" nodeType="clickEffect">
                                  <p:stCondLst>
                                    <p:cond delay="0"/>
                                  </p:stCondLst>
                                  <p:childTnLst>
                                    <p:set>
                                      <p:cBhvr>
                                        <p:cTn id="70" dur="1" fill="hold">
                                          <p:stCondLst>
                                            <p:cond delay="0"/>
                                          </p:stCondLst>
                                        </p:cTn>
                                        <p:tgtEl>
                                          <p:spTgt spid="18434">
                                            <p:txEl>
                                              <p:pRg st="10" end="10"/>
                                            </p:txEl>
                                          </p:spTgt>
                                        </p:tgtEl>
                                        <p:attrNameLst>
                                          <p:attrName>style.visibility</p:attrName>
                                        </p:attrNameLst>
                                      </p:cBhvr>
                                      <p:to>
                                        <p:strVal val="visible"/>
                                      </p:to>
                                    </p:set>
                                    <p:animEffect transition="in" filter="barn(outVertical)">
                                      <p:cBhvr>
                                        <p:cTn id="71" dur="500"/>
                                        <p:tgtEl>
                                          <p:spTgt spid="18434">
                                            <p:txEl>
                                              <p:pRg st="10" end="10"/>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6" presetClass="entr" presetSubtype="37" fill="hold" grpId="0" nodeType="clickEffect">
                                  <p:stCondLst>
                                    <p:cond delay="0"/>
                                  </p:stCondLst>
                                  <p:childTnLst>
                                    <p:set>
                                      <p:cBhvr>
                                        <p:cTn id="75" dur="1" fill="hold">
                                          <p:stCondLst>
                                            <p:cond delay="0"/>
                                          </p:stCondLst>
                                        </p:cTn>
                                        <p:tgtEl>
                                          <p:spTgt spid="18434">
                                            <p:txEl>
                                              <p:pRg st="11" end="11"/>
                                            </p:txEl>
                                          </p:spTgt>
                                        </p:tgtEl>
                                        <p:attrNameLst>
                                          <p:attrName>style.visibility</p:attrName>
                                        </p:attrNameLst>
                                      </p:cBhvr>
                                      <p:to>
                                        <p:strVal val="visible"/>
                                      </p:to>
                                    </p:set>
                                    <p:animEffect transition="in" filter="barn(outVertical)">
                                      <p:cBhvr>
                                        <p:cTn id="76" dur="500"/>
                                        <p:tgtEl>
                                          <p:spTgt spid="18434">
                                            <p:txEl>
                                              <p:pRg st="11" end="11"/>
                                            </p:txEl>
                                          </p:spTgt>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6" presetClass="entr" presetSubtype="37" fill="hold" grpId="0" nodeType="clickEffect">
                                  <p:stCondLst>
                                    <p:cond delay="0"/>
                                  </p:stCondLst>
                                  <p:childTnLst>
                                    <p:set>
                                      <p:cBhvr>
                                        <p:cTn id="80" dur="1" fill="hold">
                                          <p:stCondLst>
                                            <p:cond delay="0"/>
                                          </p:stCondLst>
                                        </p:cTn>
                                        <p:tgtEl>
                                          <p:spTgt spid="18435"/>
                                        </p:tgtEl>
                                        <p:attrNameLst>
                                          <p:attrName>style.visibility</p:attrName>
                                        </p:attrNameLst>
                                      </p:cBhvr>
                                      <p:to>
                                        <p:strVal val="visible"/>
                                      </p:to>
                                    </p:set>
                                    <p:animEffect transition="in" filter="barn(outVertical)">
                                      <p:cBhvr>
                                        <p:cTn id="81" dur="500"/>
                                        <p:tgtEl>
                                          <p:spTgt spid="18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animBg="1" autoUpdateAnimBg="0"/>
      <p:bldP spid="18435" grpId="0" animBg="1" autoUpdateAnimBg="0"/>
      <p:bldP spid="1843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共</a:t>
            </a:r>
            <a:r>
              <a:rPr lang="zh-CN" altLang="en-US" sz="1600" b="0">
                <a:solidFill>
                  <a:srgbClr val="FF9900"/>
                </a:solidFill>
                <a:latin typeface="宋体" pitchFamily="2" charset="-122"/>
              </a:rPr>
              <a:t> </a:t>
            </a:r>
            <a:r>
              <a:rPr lang="en-US" altLang="zh-CN" sz="1600" b="0">
                <a:solidFill>
                  <a:srgbClr val="FF9900"/>
                </a:solidFill>
                <a:latin typeface="宋体" pitchFamily="2" charset="-122"/>
              </a:rPr>
              <a:t>53 </a:t>
            </a:r>
            <a:r>
              <a:rPr lang="zh-CN" altLang="en-US" sz="1600" b="0">
                <a:solidFill>
                  <a:srgbClr val="008000"/>
                </a:solidFill>
                <a:latin typeface="宋体" pitchFamily="2" charset="-122"/>
              </a:rPr>
              <a:t>页   第 </a:t>
            </a:r>
            <a:fld id="{D202F987-8B1E-482E-8C47-337910E47460}" type="slidenum">
              <a:rPr lang="zh-CN" altLang="en-US" sz="1600" smtClean="0">
                <a:solidFill>
                  <a:srgbClr val="FF9900"/>
                </a:solidFill>
                <a:latin typeface="宋体" pitchFamily="2" charset="-122"/>
              </a:rPr>
              <a:pPr eaLnBrk="1" hangingPunct="1"/>
              <a:t>39</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117763" name="Rectangle 3"/>
          <p:cNvSpPr>
            <a:spLocks noGrp="1" noChangeArrowheads="1"/>
          </p:cNvSpPr>
          <p:nvPr>
            <p:ph type="body" idx="1"/>
          </p:nvPr>
        </p:nvSpPr>
        <p:spPr>
          <a:xfrm>
            <a:off x="539750" y="3544888"/>
            <a:ext cx="5976938" cy="3313112"/>
          </a:xfrm>
          <a:ln>
            <a:solidFill>
              <a:srgbClr val="000000"/>
            </a:solidFill>
            <a:miter lim="800000"/>
            <a:headEnd/>
            <a:tailEnd/>
          </a:ln>
        </p:spPr>
        <p:txBody>
          <a:bodyPr/>
          <a:lstStyle/>
          <a:p>
            <a:pPr>
              <a:lnSpc>
                <a:spcPct val="80000"/>
              </a:lnSpc>
              <a:buFontTx/>
              <a:buNone/>
            </a:pPr>
            <a:r>
              <a:rPr lang="zh-CN" altLang="en-US" sz="2400" b="1" dirty="0">
                <a:solidFill>
                  <a:schemeClr val="tx2"/>
                </a:solidFill>
              </a:rPr>
              <a:t>将程序补充完整</a:t>
            </a:r>
            <a:r>
              <a:rPr lang="en-US" altLang="zh-CN" sz="2400" b="1" dirty="0">
                <a:solidFill>
                  <a:schemeClr val="tx2"/>
                </a:solidFill>
              </a:rPr>
              <a:t>:</a:t>
            </a:r>
          </a:p>
          <a:p>
            <a:pPr eaLnBrk="1" hangingPunct="1">
              <a:lnSpc>
                <a:spcPct val="80000"/>
              </a:lnSpc>
              <a:buFontTx/>
              <a:buNone/>
            </a:pPr>
            <a:r>
              <a:rPr lang="en-US" altLang="zh-CN" sz="2400" b="1" dirty="0">
                <a:solidFill>
                  <a:schemeClr val="tx1"/>
                </a:solidFill>
              </a:rPr>
              <a:t>#include "</a:t>
            </a:r>
            <a:r>
              <a:rPr lang="en-US" altLang="zh-CN" sz="2400" b="1" dirty="0" err="1">
                <a:solidFill>
                  <a:schemeClr val="tx1"/>
                </a:solidFill>
              </a:rPr>
              <a:t>stdio.h</a:t>
            </a:r>
            <a:r>
              <a:rPr lang="en-US" altLang="zh-CN" sz="2400" b="1" dirty="0">
                <a:solidFill>
                  <a:schemeClr val="tx1"/>
                </a:solidFill>
              </a:rPr>
              <a:t>"</a:t>
            </a:r>
          </a:p>
          <a:p>
            <a:pPr>
              <a:lnSpc>
                <a:spcPct val="80000"/>
              </a:lnSpc>
              <a:buFontTx/>
              <a:buNone/>
            </a:pPr>
            <a:r>
              <a:rPr lang="en-US" altLang="zh-CN" sz="2400" b="1" dirty="0">
                <a:solidFill>
                  <a:schemeClr val="tx2"/>
                </a:solidFill>
              </a:rPr>
              <a:t>main( )</a:t>
            </a:r>
          </a:p>
          <a:p>
            <a:pPr>
              <a:lnSpc>
                <a:spcPct val="80000"/>
              </a:lnSpc>
              <a:buFontTx/>
              <a:buNone/>
            </a:pPr>
            <a:r>
              <a:rPr lang="en-US" altLang="zh-CN" sz="2400" b="1" dirty="0">
                <a:solidFill>
                  <a:schemeClr val="tx2"/>
                </a:solidFill>
              </a:rPr>
              <a:t>{</a:t>
            </a:r>
          </a:p>
          <a:p>
            <a:pPr>
              <a:lnSpc>
                <a:spcPct val="80000"/>
              </a:lnSpc>
              <a:buFontTx/>
              <a:buNone/>
            </a:pPr>
            <a:r>
              <a:rPr lang="en-US" altLang="zh-CN" sz="2400" b="1" dirty="0">
                <a:solidFill>
                  <a:schemeClr val="tx2"/>
                </a:solidFill>
              </a:rPr>
              <a:t>     </a:t>
            </a:r>
            <a:r>
              <a:rPr lang="en-US" altLang="zh-CN" sz="2400" b="1" dirty="0" err="1">
                <a:solidFill>
                  <a:schemeClr val="tx2"/>
                </a:solidFill>
                <a:latin typeface="Arial" pitchFamily="34" charset="0"/>
              </a:rPr>
              <a:t>int</a:t>
            </a:r>
            <a:r>
              <a:rPr lang="en-US" altLang="zh-CN" sz="2400" b="1" dirty="0">
                <a:solidFill>
                  <a:schemeClr val="tx2"/>
                </a:solidFill>
                <a:latin typeface="Arial" pitchFamily="34" charset="0"/>
              </a:rPr>
              <a:t> a[3][3]={1,7,3,9,2,4,5,6,0},</a:t>
            </a:r>
            <a:r>
              <a:rPr lang="en-US" altLang="zh-CN" sz="2400" b="1" dirty="0" err="1">
                <a:solidFill>
                  <a:schemeClr val="tx2"/>
                </a:solidFill>
                <a:latin typeface="Arial" pitchFamily="34" charset="0"/>
              </a:rPr>
              <a:t>i,cj</a:t>
            </a:r>
            <a:r>
              <a:rPr lang="en-US" altLang="zh-CN" sz="2400" b="1" dirty="0">
                <a:solidFill>
                  <a:schemeClr val="tx2"/>
                </a:solidFill>
                <a:latin typeface="Arial" pitchFamily="34" charset="0"/>
              </a:rPr>
              <a:t>=1;</a:t>
            </a:r>
          </a:p>
          <a:p>
            <a:pPr>
              <a:lnSpc>
                <a:spcPct val="80000"/>
              </a:lnSpc>
              <a:buFontTx/>
              <a:buNone/>
            </a:pPr>
            <a:r>
              <a:rPr lang="en-US" altLang="zh-CN" sz="2400" b="1" dirty="0">
                <a:solidFill>
                  <a:schemeClr val="tx2"/>
                </a:solidFill>
                <a:latin typeface="Arial" pitchFamily="34" charset="0"/>
              </a:rPr>
              <a:t>     for( i=0; i&lt;3; i++)</a:t>
            </a:r>
          </a:p>
          <a:p>
            <a:pPr>
              <a:lnSpc>
                <a:spcPct val="80000"/>
              </a:lnSpc>
              <a:buFontTx/>
              <a:buNone/>
            </a:pPr>
            <a:r>
              <a:rPr lang="en-US" altLang="zh-CN" sz="2400" b="1" dirty="0">
                <a:solidFill>
                  <a:srgbClr val="CC0000"/>
                </a:solidFill>
                <a:latin typeface="Arial" pitchFamily="34" charset="0"/>
              </a:rPr>
              <a:t>            </a:t>
            </a:r>
            <a:r>
              <a:rPr lang="en-US" altLang="zh-CN" sz="2400" b="1" dirty="0" err="1">
                <a:solidFill>
                  <a:srgbClr val="CC0000"/>
                </a:solidFill>
                <a:latin typeface="Arial" pitchFamily="34" charset="0"/>
              </a:rPr>
              <a:t>cj</a:t>
            </a:r>
            <a:r>
              <a:rPr lang="en-US" altLang="zh-CN" sz="2400" b="1" dirty="0">
                <a:solidFill>
                  <a:srgbClr val="CC0000"/>
                </a:solidFill>
                <a:latin typeface="Arial" pitchFamily="34" charset="0"/>
              </a:rPr>
              <a:t>=</a:t>
            </a:r>
            <a:r>
              <a:rPr lang="en-US" altLang="zh-CN" sz="2400" b="1" dirty="0" err="1">
                <a:solidFill>
                  <a:srgbClr val="CC0000"/>
                </a:solidFill>
                <a:latin typeface="Arial" pitchFamily="34" charset="0"/>
              </a:rPr>
              <a:t>cj</a:t>
            </a:r>
            <a:r>
              <a:rPr lang="en-US" altLang="zh-CN" sz="2400" b="1">
                <a:solidFill>
                  <a:srgbClr val="CC0000"/>
                </a:solidFill>
                <a:latin typeface="Arial" pitchFamily="34" charset="0"/>
              </a:rPr>
              <a:t>*a[ ][ ]</a:t>
            </a:r>
            <a:endParaRPr lang="en-US" altLang="zh-CN" sz="2400" b="1" dirty="0">
              <a:solidFill>
                <a:srgbClr val="CC0000"/>
              </a:solidFill>
              <a:latin typeface="Arial" pitchFamily="34" charset="0"/>
            </a:endParaRPr>
          </a:p>
          <a:p>
            <a:pPr>
              <a:lnSpc>
                <a:spcPct val="80000"/>
              </a:lnSpc>
              <a:buFontTx/>
              <a:buNone/>
            </a:pPr>
            <a:r>
              <a:rPr lang="en-US" altLang="zh-CN" sz="2400" b="1" dirty="0">
                <a:solidFill>
                  <a:schemeClr val="tx1"/>
                </a:solidFill>
                <a:latin typeface="Arial" pitchFamily="34" charset="0"/>
              </a:rPr>
              <a:t>     </a:t>
            </a:r>
            <a:r>
              <a:rPr lang="en-US" altLang="zh-CN" sz="2400" b="1" dirty="0" err="1">
                <a:solidFill>
                  <a:schemeClr val="tx1"/>
                </a:solidFill>
                <a:latin typeface="Arial" pitchFamily="34" charset="0"/>
              </a:rPr>
              <a:t>printf</a:t>
            </a:r>
            <a:r>
              <a:rPr lang="en-US" altLang="zh-CN" sz="2400" b="1" dirty="0">
                <a:solidFill>
                  <a:schemeClr val="tx1"/>
                </a:solidFill>
                <a:latin typeface="Arial" pitchFamily="34" charset="0"/>
              </a:rPr>
              <a:t>("%4d\n", </a:t>
            </a:r>
            <a:r>
              <a:rPr lang="en-US" altLang="zh-CN" sz="2400" b="1" dirty="0" err="1">
                <a:solidFill>
                  <a:schemeClr val="tx1"/>
                </a:solidFill>
                <a:latin typeface="Arial" pitchFamily="34" charset="0"/>
              </a:rPr>
              <a:t>cj</a:t>
            </a:r>
            <a:r>
              <a:rPr lang="en-US" altLang="zh-CN" sz="2400" b="1" dirty="0">
                <a:solidFill>
                  <a:schemeClr val="tx1"/>
                </a:solidFill>
                <a:latin typeface="Arial" pitchFamily="34" charset="0"/>
              </a:rPr>
              <a:t>);     /* </a:t>
            </a:r>
            <a:r>
              <a:rPr lang="zh-CN" altLang="en-US" sz="2400" b="1" dirty="0">
                <a:solidFill>
                  <a:schemeClr val="tx1"/>
                </a:solidFill>
                <a:latin typeface="Arial" pitchFamily="34" charset="0"/>
              </a:rPr>
              <a:t>输出 *</a:t>
            </a:r>
            <a:r>
              <a:rPr lang="en-US" altLang="zh-CN" sz="2400" b="1" dirty="0">
                <a:solidFill>
                  <a:schemeClr val="tx1"/>
                </a:solidFill>
                <a:latin typeface="Arial" pitchFamily="34" charset="0"/>
              </a:rPr>
              <a:t>/</a:t>
            </a:r>
          </a:p>
          <a:p>
            <a:pPr>
              <a:lnSpc>
                <a:spcPct val="80000"/>
              </a:lnSpc>
              <a:buFontTx/>
              <a:buNone/>
            </a:pPr>
            <a:r>
              <a:rPr lang="en-US" altLang="zh-CN" sz="2400" dirty="0">
                <a:solidFill>
                  <a:schemeClr val="tx2"/>
                </a:solidFill>
                <a:latin typeface="Arial" pitchFamily="34" charset="0"/>
              </a:rPr>
              <a:t>}</a:t>
            </a:r>
            <a:endParaRPr lang="en-US" altLang="zh-CN" sz="2400" dirty="0">
              <a:solidFill>
                <a:schemeClr val="tx2"/>
              </a:solidFill>
            </a:endParaRPr>
          </a:p>
        </p:txBody>
      </p:sp>
      <p:sp>
        <p:nvSpPr>
          <p:cNvPr id="117765" name="Text Box 5"/>
          <p:cNvSpPr txBox="1">
            <a:spLocks noChangeArrowheads="1"/>
          </p:cNvSpPr>
          <p:nvPr/>
        </p:nvSpPr>
        <p:spPr bwMode="auto">
          <a:xfrm>
            <a:off x="323850" y="188913"/>
            <a:ext cx="8820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kumimoji="1" lang="en-US" altLang="en-US" sz="2800"/>
              <a:t>[例</a:t>
            </a:r>
            <a:r>
              <a:rPr kumimoji="1" lang="en-US" altLang="zh-CN" sz="2800"/>
              <a:t>4</a:t>
            </a:r>
            <a:r>
              <a:rPr kumimoji="1" lang="en-US" altLang="en-US" sz="2800"/>
              <a:t>]</a:t>
            </a:r>
            <a:r>
              <a:rPr kumimoji="1" lang="zh-CN" altLang="en-US" sz="2800"/>
              <a:t>编写求整型矩阵</a:t>
            </a:r>
            <a:r>
              <a:rPr kumimoji="1" lang="en-US" altLang="zh-CN" sz="2800"/>
              <a:t>A</a:t>
            </a:r>
            <a:r>
              <a:rPr kumimoji="1" lang="en-US" altLang="zh-CN" sz="2800" baseline="-25000"/>
              <a:t>3*3</a:t>
            </a:r>
            <a:r>
              <a:rPr kumimoji="1" lang="zh-CN" altLang="en-US" sz="2800"/>
              <a:t>的主、副对角线元素之积程序。</a:t>
            </a:r>
          </a:p>
        </p:txBody>
      </p:sp>
      <p:graphicFrame>
        <p:nvGraphicFramePr>
          <p:cNvPr id="18437" name="Object 5"/>
          <p:cNvGraphicFramePr>
            <a:graphicFrameLocks noChangeAspect="1"/>
          </p:cNvGraphicFramePr>
          <p:nvPr/>
        </p:nvGraphicFramePr>
        <p:xfrm>
          <a:off x="6948488" y="3429000"/>
          <a:ext cx="1917700" cy="1471613"/>
        </p:xfrm>
        <a:graphic>
          <a:graphicData uri="http://schemas.openxmlformats.org/presentationml/2006/ole">
            <mc:AlternateContent xmlns:mc="http://schemas.openxmlformats.org/markup-compatibility/2006">
              <mc:Choice xmlns:v="urn:schemas-microsoft-com:vml" Requires="v">
                <p:oleObj spid="_x0000_s49244" name="公式" r:id="rId3" imgW="927100" imgH="711200" progId="Equation.3">
                  <p:embed/>
                </p:oleObj>
              </mc:Choice>
              <mc:Fallback>
                <p:oleObj name="公式" r:id="rId3" imgW="927100" imgH="71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488" y="3429000"/>
                        <a:ext cx="1917700" cy="14716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4" name="Line 10"/>
          <p:cNvSpPr>
            <a:spLocks noChangeShapeType="1"/>
          </p:cNvSpPr>
          <p:nvPr/>
        </p:nvSpPr>
        <p:spPr bwMode="auto">
          <a:xfrm flipH="1">
            <a:off x="7524750" y="3716338"/>
            <a:ext cx="936625" cy="107950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Rectangle 3"/>
          <p:cNvSpPr>
            <a:spLocks noChangeArrowheads="1"/>
          </p:cNvSpPr>
          <p:nvPr/>
        </p:nvSpPr>
        <p:spPr bwMode="auto">
          <a:xfrm>
            <a:off x="468313" y="765175"/>
            <a:ext cx="5975350" cy="25209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p>
            <a:pPr marL="342900" indent="-342900" defTabSz="762000">
              <a:lnSpc>
                <a:spcPct val="80000"/>
              </a:lnSpc>
              <a:spcBef>
                <a:spcPct val="20000"/>
              </a:spcBef>
            </a:pPr>
            <a:r>
              <a:rPr kumimoji="1" lang="en-US" altLang="zh-CN" sz="2400" dirty="0"/>
              <a:t>#include "</a:t>
            </a:r>
            <a:r>
              <a:rPr kumimoji="1" lang="en-US" altLang="zh-CN" sz="2400" dirty="0" err="1"/>
              <a:t>stdio.h</a:t>
            </a:r>
            <a:r>
              <a:rPr kumimoji="1" lang="en-US" altLang="zh-CN" sz="2400" dirty="0"/>
              <a:t>"</a:t>
            </a:r>
          </a:p>
          <a:p>
            <a:pPr marL="342900" indent="-342900" defTabSz="762000" eaLnBrk="0" hangingPunct="0">
              <a:lnSpc>
                <a:spcPct val="80000"/>
              </a:lnSpc>
              <a:spcBef>
                <a:spcPct val="20000"/>
              </a:spcBef>
            </a:pPr>
            <a:r>
              <a:rPr kumimoji="1" lang="en-US" altLang="zh-CN" sz="2400" dirty="0">
                <a:solidFill>
                  <a:schemeClr val="tx2"/>
                </a:solidFill>
              </a:rPr>
              <a:t>main( )</a:t>
            </a:r>
          </a:p>
          <a:p>
            <a:pPr marL="342900" indent="-342900" defTabSz="762000" eaLnBrk="0" hangingPunct="0">
              <a:lnSpc>
                <a:spcPct val="80000"/>
              </a:lnSpc>
              <a:spcBef>
                <a:spcPct val="20000"/>
              </a:spcBef>
            </a:pPr>
            <a:r>
              <a:rPr kumimoji="1" lang="en-US" altLang="zh-CN" sz="2400" dirty="0">
                <a:solidFill>
                  <a:schemeClr val="tx2"/>
                </a:solidFill>
              </a:rPr>
              <a:t>{</a:t>
            </a:r>
          </a:p>
          <a:p>
            <a:pPr marL="342900" indent="-342900" defTabSz="762000" eaLnBrk="0" hangingPunct="0">
              <a:lnSpc>
                <a:spcPct val="80000"/>
              </a:lnSpc>
              <a:spcBef>
                <a:spcPct val="20000"/>
              </a:spcBef>
            </a:pPr>
            <a:r>
              <a:rPr kumimoji="1" lang="en-US" altLang="zh-CN" sz="2400" dirty="0">
                <a:solidFill>
                  <a:schemeClr val="tx2"/>
                </a:solidFill>
              </a:rPr>
              <a:t>     </a:t>
            </a:r>
            <a:r>
              <a:rPr kumimoji="1" lang="en-US" altLang="zh-CN" sz="2400" dirty="0" err="1">
                <a:solidFill>
                  <a:schemeClr val="tx2"/>
                </a:solidFill>
                <a:latin typeface="Arial" pitchFamily="34" charset="0"/>
              </a:rPr>
              <a:t>int</a:t>
            </a:r>
            <a:r>
              <a:rPr kumimoji="1" lang="en-US" altLang="zh-CN" sz="2400" dirty="0">
                <a:solidFill>
                  <a:schemeClr val="tx2"/>
                </a:solidFill>
                <a:latin typeface="Arial" pitchFamily="34" charset="0"/>
              </a:rPr>
              <a:t> a[3][3]={1,7,3,9,2,4,5,6,0},</a:t>
            </a:r>
            <a:r>
              <a:rPr kumimoji="1" lang="en-US" altLang="zh-CN" sz="2400" dirty="0" err="1">
                <a:solidFill>
                  <a:schemeClr val="tx2"/>
                </a:solidFill>
                <a:latin typeface="Arial" pitchFamily="34" charset="0"/>
              </a:rPr>
              <a:t>i,cj</a:t>
            </a:r>
            <a:r>
              <a:rPr kumimoji="1" lang="en-US" altLang="zh-CN" sz="2400" dirty="0">
                <a:solidFill>
                  <a:schemeClr val="tx2"/>
                </a:solidFill>
                <a:latin typeface="Arial" pitchFamily="34" charset="0"/>
              </a:rPr>
              <a:t>=1;</a:t>
            </a:r>
          </a:p>
          <a:p>
            <a:pPr marL="342900" indent="-342900" defTabSz="762000" eaLnBrk="0" hangingPunct="0">
              <a:lnSpc>
                <a:spcPct val="80000"/>
              </a:lnSpc>
              <a:spcBef>
                <a:spcPct val="20000"/>
              </a:spcBef>
            </a:pPr>
            <a:r>
              <a:rPr kumimoji="1" lang="en-US" altLang="zh-CN" sz="2400" dirty="0">
                <a:solidFill>
                  <a:schemeClr val="tx2"/>
                </a:solidFill>
                <a:latin typeface="Arial" pitchFamily="34" charset="0"/>
              </a:rPr>
              <a:t>     for( i=0; i&lt;3; i++)</a:t>
            </a:r>
          </a:p>
          <a:p>
            <a:pPr marL="342900" indent="-342900" defTabSz="762000" eaLnBrk="0" hangingPunct="0">
              <a:lnSpc>
                <a:spcPct val="80000"/>
              </a:lnSpc>
              <a:spcBef>
                <a:spcPct val="20000"/>
              </a:spcBef>
            </a:pPr>
            <a:r>
              <a:rPr kumimoji="1" lang="en-US" altLang="zh-CN" sz="2400" dirty="0">
                <a:solidFill>
                  <a:srgbClr val="CC0000"/>
                </a:solidFill>
                <a:latin typeface="Arial" pitchFamily="34" charset="0"/>
              </a:rPr>
              <a:t>            </a:t>
            </a:r>
            <a:r>
              <a:rPr kumimoji="1" lang="en-US" altLang="zh-CN" sz="2400" dirty="0" err="1">
                <a:solidFill>
                  <a:srgbClr val="CC0000"/>
                </a:solidFill>
                <a:latin typeface="Arial" pitchFamily="34" charset="0"/>
              </a:rPr>
              <a:t>cj</a:t>
            </a:r>
            <a:r>
              <a:rPr kumimoji="1" lang="en-US" altLang="zh-CN" sz="2400" dirty="0">
                <a:solidFill>
                  <a:srgbClr val="CC0000"/>
                </a:solidFill>
                <a:latin typeface="Arial" pitchFamily="34" charset="0"/>
              </a:rPr>
              <a:t>=</a:t>
            </a:r>
            <a:r>
              <a:rPr kumimoji="1" lang="en-US" altLang="zh-CN" sz="2400" dirty="0" err="1">
                <a:solidFill>
                  <a:srgbClr val="CC0000"/>
                </a:solidFill>
                <a:latin typeface="Arial" pitchFamily="34" charset="0"/>
              </a:rPr>
              <a:t>cj</a:t>
            </a:r>
            <a:r>
              <a:rPr kumimoji="1" lang="en-US" altLang="zh-CN" sz="2400" dirty="0">
                <a:solidFill>
                  <a:srgbClr val="CC0000"/>
                </a:solidFill>
                <a:latin typeface="Arial" pitchFamily="34" charset="0"/>
              </a:rPr>
              <a:t>*a[ ][ ];</a:t>
            </a:r>
          </a:p>
          <a:p>
            <a:pPr marL="342900" indent="-342900" defTabSz="762000" eaLnBrk="0" hangingPunct="0">
              <a:lnSpc>
                <a:spcPct val="80000"/>
              </a:lnSpc>
              <a:spcBef>
                <a:spcPct val="20000"/>
              </a:spcBef>
            </a:pPr>
            <a:r>
              <a:rPr kumimoji="1" lang="en-US" altLang="zh-CN" sz="2400" dirty="0">
                <a:latin typeface="Arial" pitchFamily="34" charset="0"/>
              </a:rPr>
              <a:t>     </a:t>
            </a:r>
            <a:r>
              <a:rPr kumimoji="1" lang="en-US" altLang="zh-CN" sz="2400" dirty="0" err="1">
                <a:latin typeface="Arial" pitchFamily="34" charset="0"/>
              </a:rPr>
              <a:t>printf</a:t>
            </a:r>
            <a:r>
              <a:rPr kumimoji="1" lang="en-US" altLang="zh-CN" sz="2400" dirty="0">
                <a:latin typeface="Arial" pitchFamily="34" charset="0"/>
              </a:rPr>
              <a:t>("%4d\n", </a:t>
            </a:r>
            <a:r>
              <a:rPr kumimoji="1" lang="en-US" altLang="zh-CN" sz="2400" dirty="0" err="1">
                <a:latin typeface="Arial" pitchFamily="34" charset="0"/>
              </a:rPr>
              <a:t>cj</a:t>
            </a:r>
            <a:r>
              <a:rPr kumimoji="1" lang="en-US" altLang="zh-CN" sz="2400" dirty="0">
                <a:latin typeface="Arial" pitchFamily="34" charset="0"/>
              </a:rPr>
              <a:t>);     /* </a:t>
            </a:r>
            <a:r>
              <a:rPr kumimoji="1" lang="zh-CN" altLang="en-US" sz="2400" dirty="0">
                <a:latin typeface="Arial" pitchFamily="34" charset="0"/>
              </a:rPr>
              <a:t>输出 *</a:t>
            </a:r>
            <a:r>
              <a:rPr kumimoji="1" lang="en-US" altLang="zh-CN" sz="2400" dirty="0">
                <a:latin typeface="Arial" pitchFamily="34" charset="0"/>
              </a:rPr>
              <a:t>/}</a:t>
            </a:r>
            <a:r>
              <a:rPr kumimoji="1" lang="en-US" altLang="zh-CN" sz="2400" b="0" dirty="0">
                <a:solidFill>
                  <a:schemeClr val="tx2"/>
                </a:solidFill>
              </a:rPr>
              <a:t>                                </a:t>
            </a:r>
          </a:p>
        </p:txBody>
      </p:sp>
      <p:graphicFrame>
        <p:nvGraphicFramePr>
          <p:cNvPr id="3" name="Object 5"/>
          <p:cNvGraphicFramePr>
            <a:graphicFrameLocks noChangeAspect="1"/>
          </p:cNvGraphicFramePr>
          <p:nvPr/>
        </p:nvGraphicFramePr>
        <p:xfrm>
          <a:off x="6804025" y="765175"/>
          <a:ext cx="1917700" cy="1471613"/>
        </p:xfrm>
        <a:graphic>
          <a:graphicData uri="http://schemas.openxmlformats.org/presentationml/2006/ole">
            <mc:AlternateContent xmlns:mc="http://schemas.openxmlformats.org/markup-compatibility/2006">
              <mc:Choice xmlns:v="urn:schemas-microsoft-com:vml" Requires="v">
                <p:oleObj spid="_x0000_s49245" name="公式" r:id="rId5" imgW="927100" imgH="711200" progId="Equation.3">
                  <p:embed/>
                </p:oleObj>
              </mc:Choice>
              <mc:Fallback>
                <p:oleObj name="公式" r:id="rId5" imgW="927100" imgH="71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025" y="765175"/>
                        <a:ext cx="1917700" cy="14716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4" name="Line 10"/>
          <p:cNvSpPr>
            <a:spLocks noChangeShapeType="1"/>
          </p:cNvSpPr>
          <p:nvPr/>
        </p:nvSpPr>
        <p:spPr bwMode="auto">
          <a:xfrm>
            <a:off x="7451725" y="981075"/>
            <a:ext cx="936625" cy="936625"/>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7765"/>
                                        </p:tgtEl>
                                        <p:attrNameLst>
                                          <p:attrName>style.visibility</p:attrName>
                                        </p:attrNameLst>
                                      </p:cBhvr>
                                      <p:to>
                                        <p:strVal val="visible"/>
                                      </p:to>
                                    </p:set>
                                    <p:animEffect transition="in" filter="wipe(left)">
                                      <p:cBhvr>
                                        <p:cTn id="7" dur="500"/>
                                        <p:tgtEl>
                                          <p:spTgt spid="1177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41994"/>
                                        </p:tgtEl>
                                        <p:attrNameLst>
                                          <p:attrName>style.visibility</p:attrName>
                                        </p:attrNameLst>
                                      </p:cBhvr>
                                      <p:to>
                                        <p:strVal val="visible"/>
                                      </p:to>
                                    </p:set>
                                    <p:animEffect transition="in" filter="wipe(down)">
                                      <p:cBhvr>
                                        <p:cTn id="16" dur="500"/>
                                        <p:tgtEl>
                                          <p:spTgt spid="4199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
                                            <p:bg/>
                                          </p:spTgt>
                                        </p:tgtEl>
                                        <p:attrNameLst>
                                          <p:attrName>style.visibility</p:attrName>
                                        </p:attrNameLst>
                                      </p:cBhvr>
                                      <p:to>
                                        <p:strVal val="visible"/>
                                      </p:to>
                                    </p:set>
                                    <p:animEffect transition="in" filter="wipe(up)">
                                      <p:cBhvr>
                                        <p:cTn id="21" dur="500"/>
                                        <p:tgtEl>
                                          <p:spTgt spid="2">
                                            <p:bg/>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
                                            <p:txEl>
                                              <p:pRg st="0" end="0"/>
                                            </p:txEl>
                                          </p:spTgt>
                                        </p:tgtEl>
                                        <p:attrNameLst>
                                          <p:attrName>style.visibility</p:attrName>
                                        </p:attrNameLst>
                                      </p:cBhvr>
                                      <p:to>
                                        <p:strVal val="visible"/>
                                      </p:to>
                                    </p:set>
                                    <p:animEffect transition="in" filter="wipe(up)">
                                      <p:cBhvr>
                                        <p:cTn id="26" dur="500"/>
                                        <p:tgtEl>
                                          <p:spTgt spid="2">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animEffect transition="in" filter="wipe(up)">
                                      <p:cBhvr>
                                        <p:cTn id="31" dur="500"/>
                                        <p:tgtEl>
                                          <p:spTgt spid="2">
                                            <p:txEl>
                                              <p:pRg st="1" end="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
                                            <p:txEl>
                                              <p:pRg st="2" end="2"/>
                                            </p:txEl>
                                          </p:spTgt>
                                        </p:tgtEl>
                                        <p:attrNameLst>
                                          <p:attrName>style.visibility</p:attrName>
                                        </p:attrNameLst>
                                      </p:cBhvr>
                                      <p:to>
                                        <p:strVal val="visible"/>
                                      </p:to>
                                    </p:set>
                                    <p:animEffect transition="in" filter="wipe(up)">
                                      <p:cBhvr>
                                        <p:cTn id="36" dur="500"/>
                                        <p:tgtEl>
                                          <p:spTgt spid="2">
                                            <p:txEl>
                                              <p:pRg st="2" end="2"/>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
                                            <p:txEl>
                                              <p:pRg st="3" end="3"/>
                                            </p:txEl>
                                          </p:spTgt>
                                        </p:tgtEl>
                                        <p:attrNameLst>
                                          <p:attrName>style.visibility</p:attrName>
                                        </p:attrNameLst>
                                      </p:cBhvr>
                                      <p:to>
                                        <p:strVal val="visible"/>
                                      </p:to>
                                    </p:set>
                                    <p:animEffect transition="in" filter="wipe(up)">
                                      <p:cBhvr>
                                        <p:cTn id="41" dur="500"/>
                                        <p:tgtEl>
                                          <p:spTgt spid="2">
                                            <p:txEl>
                                              <p:pRg st="3" end="3"/>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2">
                                            <p:txEl>
                                              <p:pRg st="4" end="4"/>
                                            </p:txEl>
                                          </p:spTgt>
                                        </p:tgtEl>
                                        <p:attrNameLst>
                                          <p:attrName>style.visibility</p:attrName>
                                        </p:attrNameLst>
                                      </p:cBhvr>
                                      <p:to>
                                        <p:strVal val="visible"/>
                                      </p:to>
                                    </p:set>
                                    <p:animEffect transition="in" filter="wipe(up)">
                                      <p:cBhvr>
                                        <p:cTn id="46" dur="500"/>
                                        <p:tgtEl>
                                          <p:spTgt spid="2">
                                            <p:txEl>
                                              <p:pRg st="4" end="4"/>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
                                            <p:txEl>
                                              <p:pRg st="5" end="5"/>
                                            </p:txEl>
                                          </p:spTgt>
                                        </p:tgtEl>
                                        <p:attrNameLst>
                                          <p:attrName>style.visibility</p:attrName>
                                        </p:attrNameLst>
                                      </p:cBhvr>
                                      <p:to>
                                        <p:strVal val="visible"/>
                                      </p:to>
                                    </p:set>
                                    <p:animEffect transition="in" filter="wipe(up)">
                                      <p:cBhvr>
                                        <p:cTn id="51" dur="500"/>
                                        <p:tgtEl>
                                          <p:spTgt spid="2">
                                            <p:txEl>
                                              <p:pRg st="5" end="5"/>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wipe(up)">
                                      <p:cBhvr>
                                        <p:cTn id="56" dur="500"/>
                                        <p:tgtEl>
                                          <p:spTgt spid="2">
                                            <p:txEl>
                                              <p:pRg st="6" end="6"/>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499"/>
                                          </p:stCondLst>
                                        </p:cTn>
                                        <p:tgtEl>
                                          <p:spTgt spid="18437"/>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36874"/>
                                        </p:tgtEl>
                                        <p:attrNameLst>
                                          <p:attrName>style.visibility</p:attrName>
                                        </p:attrNameLst>
                                      </p:cBhvr>
                                      <p:to>
                                        <p:strVal val="visible"/>
                                      </p:to>
                                    </p:set>
                                    <p:animEffect transition="in" filter="wipe(down)">
                                      <p:cBhvr>
                                        <p:cTn id="65" dur="500"/>
                                        <p:tgtEl>
                                          <p:spTgt spid="3687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117763">
                                            <p:bg/>
                                          </p:spTgt>
                                        </p:tgtEl>
                                        <p:attrNameLst>
                                          <p:attrName>style.visibility</p:attrName>
                                        </p:attrNameLst>
                                      </p:cBhvr>
                                      <p:to>
                                        <p:strVal val="visible"/>
                                      </p:to>
                                    </p:set>
                                    <p:animEffect transition="in" filter="wipe(up)">
                                      <p:cBhvr>
                                        <p:cTn id="70" dur="500"/>
                                        <p:tgtEl>
                                          <p:spTgt spid="117763">
                                            <p:bg/>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17763">
                                            <p:txEl>
                                              <p:pRg st="0" end="0"/>
                                            </p:txEl>
                                          </p:spTgt>
                                        </p:tgtEl>
                                        <p:attrNameLst>
                                          <p:attrName>style.visibility</p:attrName>
                                        </p:attrNameLst>
                                      </p:cBhvr>
                                      <p:to>
                                        <p:strVal val="visible"/>
                                      </p:to>
                                    </p:set>
                                    <p:animEffect transition="in" filter="wipe(up)">
                                      <p:cBhvr>
                                        <p:cTn id="75" dur="500"/>
                                        <p:tgtEl>
                                          <p:spTgt spid="117763">
                                            <p:txEl>
                                              <p:pRg st="0" end="0"/>
                                            </p:txEl>
                                          </p:spTgt>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117763">
                                            <p:txEl>
                                              <p:pRg st="1" end="1"/>
                                            </p:txEl>
                                          </p:spTgt>
                                        </p:tgtEl>
                                        <p:attrNameLst>
                                          <p:attrName>style.visibility</p:attrName>
                                        </p:attrNameLst>
                                      </p:cBhvr>
                                      <p:to>
                                        <p:strVal val="visible"/>
                                      </p:to>
                                    </p:set>
                                    <p:animEffect transition="in" filter="wipe(up)">
                                      <p:cBhvr>
                                        <p:cTn id="80" dur="500"/>
                                        <p:tgtEl>
                                          <p:spTgt spid="117763">
                                            <p:txEl>
                                              <p:pRg st="1" end="1"/>
                                            </p:txEl>
                                          </p:spTgt>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117763">
                                            <p:txEl>
                                              <p:pRg st="2" end="2"/>
                                            </p:txEl>
                                          </p:spTgt>
                                        </p:tgtEl>
                                        <p:attrNameLst>
                                          <p:attrName>style.visibility</p:attrName>
                                        </p:attrNameLst>
                                      </p:cBhvr>
                                      <p:to>
                                        <p:strVal val="visible"/>
                                      </p:to>
                                    </p:set>
                                    <p:animEffect transition="in" filter="wipe(up)">
                                      <p:cBhvr>
                                        <p:cTn id="85" dur="500"/>
                                        <p:tgtEl>
                                          <p:spTgt spid="117763">
                                            <p:txEl>
                                              <p:pRg st="2" end="2"/>
                                            </p:txEl>
                                          </p:spTgt>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117763">
                                            <p:txEl>
                                              <p:pRg st="3" end="3"/>
                                            </p:txEl>
                                          </p:spTgt>
                                        </p:tgtEl>
                                        <p:attrNameLst>
                                          <p:attrName>style.visibility</p:attrName>
                                        </p:attrNameLst>
                                      </p:cBhvr>
                                      <p:to>
                                        <p:strVal val="visible"/>
                                      </p:to>
                                    </p:set>
                                    <p:animEffect transition="in" filter="wipe(up)">
                                      <p:cBhvr>
                                        <p:cTn id="90" dur="500"/>
                                        <p:tgtEl>
                                          <p:spTgt spid="117763">
                                            <p:txEl>
                                              <p:pRg st="3" end="3"/>
                                            </p:txEl>
                                          </p:spTgt>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117763">
                                            <p:txEl>
                                              <p:pRg st="4" end="4"/>
                                            </p:txEl>
                                          </p:spTgt>
                                        </p:tgtEl>
                                        <p:attrNameLst>
                                          <p:attrName>style.visibility</p:attrName>
                                        </p:attrNameLst>
                                      </p:cBhvr>
                                      <p:to>
                                        <p:strVal val="visible"/>
                                      </p:to>
                                    </p:set>
                                    <p:animEffect transition="in" filter="wipe(up)">
                                      <p:cBhvr>
                                        <p:cTn id="95" dur="500"/>
                                        <p:tgtEl>
                                          <p:spTgt spid="117763">
                                            <p:txEl>
                                              <p:pRg st="4" end="4"/>
                                            </p:txEl>
                                          </p:spTgt>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1" fill="hold" grpId="0" nodeType="clickEffect">
                                  <p:stCondLst>
                                    <p:cond delay="0"/>
                                  </p:stCondLst>
                                  <p:childTnLst>
                                    <p:set>
                                      <p:cBhvr>
                                        <p:cTn id="99" dur="1" fill="hold">
                                          <p:stCondLst>
                                            <p:cond delay="0"/>
                                          </p:stCondLst>
                                        </p:cTn>
                                        <p:tgtEl>
                                          <p:spTgt spid="117763">
                                            <p:txEl>
                                              <p:pRg st="5" end="5"/>
                                            </p:txEl>
                                          </p:spTgt>
                                        </p:tgtEl>
                                        <p:attrNameLst>
                                          <p:attrName>style.visibility</p:attrName>
                                        </p:attrNameLst>
                                      </p:cBhvr>
                                      <p:to>
                                        <p:strVal val="visible"/>
                                      </p:to>
                                    </p:set>
                                    <p:animEffect transition="in" filter="wipe(up)">
                                      <p:cBhvr>
                                        <p:cTn id="100" dur="500"/>
                                        <p:tgtEl>
                                          <p:spTgt spid="117763">
                                            <p:txEl>
                                              <p:pRg st="5" end="5"/>
                                            </p:txEl>
                                          </p:spTgt>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117763">
                                            <p:txEl>
                                              <p:pRg st="6" end="6"/>
                                            </p:txEl>
                                          </p:spTgt>
                                        </p:tgtEl>
                                        <p:attrNameLst>
                                          <p:attrName>style.visibility</p:attrName>
                                        </p:attrNameLst>
                                      </p:cBhvr>
                                      <p:to>
                                        <p:strVal val="visible"/>
                                      </p:to>
                                    </p:set>
                                    <p:animEffect transition="in" filter="wipe(up)">
                                      <p:cBhvr>
                                        <p:cTn id="105" dur="500"/>
                                        <p:tgtEl>
                                          <p:spTgt spid="117763">
                                            <p:txEl>
                                              <p:pRg st="6" end="6"/>
                                            </p:txEl>
                                          </p:spTgt>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1" fill="hold" grpId="0" nodeType="clickEffect">
                                  <p:stCondLst>
                                    <p:cond delay="0"/>
                                  </p:stCondLst>
                                  <p:childTnLst>
                                    <p:set>
                                      <p:cBhvr>
                                        <p:cTn id="109" dur="1" fill="hold">
                                          <p:stCondLst>
                                            <p:cond delay="0"/>
                                          </p:stCondLst>
                                        </p:cTn>
                                        <p:tgtEl>
                                          <p:spTgt spid="117763">
                                            <p:txEl>
                                              <p:pRg st="7" end="7"/>
                                            </p:txEl>
                                          </p:spTgt>
                                        </p:tgtEl>
                                        <p:attrNameLst>
                                          <p:attrName>style.visibility</p:attrName>
                                        </p:attrNameLst>
                                      </p:cBhvr>
                                      <p:to>
                                        <p:strVal val="visible"/>
                                      </p:to>
                                    </p:set>
                                    <p:animEffect transition="in" filter="wipe(up)">
                                      <p:cBhvr>
                                        <p:cTn id="110" dur="500"/>
                                        <p:tgtEl>
                                          <p:spTgt spid="117763">
                                            <p:txEl>
                                              <p:pRg st="7" end="7"/>
                                            </p:txEl>
                                          </p:spTgt>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1" fill="hold" grpId="0" nodeType="clickEffect">
                                  <p:stCondLst>
                                    <p:cond delay="0"/>
                                  </p:stCondLst>
                                  <p:childTnLst>
                                    <p:set>
                                      <p:cBhvr>
                                        <p:cTn id="114" dur="1" fill="hold">
                                          <p:stCondLst>
                                            <p:cond delay="0"/>
                                          </p:stCondLst>
                                        </p:cTn>
                                        <p:tgtEl>
                                          <p:spTgt spid="117763">
                                            <p:txEl>
                                              <p:pRg st="8" end="8"/>
                                            </p:txEl>
                                          </p:spTgt>
                                        </p:tgtEl>
                                        <p:attrNameLst>
                                          <p:attrName>style.visibility</p:attrName>
                                        </p:attrNameLst>
                                      </p:cBhvr>
                                      <p:to>
                                        <p:strVal val="visible"/>
                                      </p:to>
                                    </p:set>
                                    <p:animEffect transition="in" filter="wipe(up)">
                                      <p:cBhvr>
                                        <p:cTn id="115" dur="500"/>
                                        <p:tgtEl>
                                          <p:spTgt spid="1177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animBg="1"/>
      <p:bldP spid="117765" grpId="0"/>
      <p:bldP spid="36874" grpId="0" animBg="1"/>
      <p:bldP spid="2" grpId="0" build="p" animBg="1"/>
      <p:bldP spid="4199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共</a:t>
            </a:r>
            <a:r>
              <a:rPr lang="zh-CN" altLang="en-US" sz="1600" b="0">
                <a:solidFill>
                  <a:srgbClr val="FF9900"/>
                </a:solidFill>
                <a:latin typeface="宋体" pitchFamily="2" charset="-122"/>
              </a:rPr>
              <a:t> </a:t>
            </a:r>
            <a:r>
              <a:rPr lang="en-US" altLang="zh-CN" sz="1600" b="0">
                <a:solidFill>
                  <a:srgbClr val="FF9900"/>
                </a:solidFill>
                <a:latin typeface="宋体" pitchFamily="2" charset="-122"/>
              </a:rPr>
              <a:t>53 </a:t>
            </a:r>
            <a:r>
              <a:rPr lang="zh-CN" altLang="en-US" sz="1600" b="0">
                <a:solidFill>
                  <a:srgbClr val="008000"/>
                </a:solidFill>
                <a:latin typeface="宋体" pitchFamily="2" charset="-122"/>
              </a:rPr>
              <a:t>页   第 </a:t>
            </a:r>
            <a:fld id="{C7565691-2EFE-477E-9CE3-9477D4D88299}" type="slidenum">
              <a:rPr lang="zh-CN" altLang="en-US" sz="1600" smtClean="0">
                <a:solidFill>
                  <a:srgbClr val="FF9900"/>
                </a:solidFill>
                <a:latin typeface="宋体" pitchFamily="2" charset="-122"/>
              </a:rPr>
              <a:pPr eaLnBrk="1" hangingPunct="1"/>
              <a:t>4</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4098" name="Text Box 2"/>
          <p:cNvSpPr txBox="1">
            <a:spLocks noChangeArrowheads="1"/>
          </p:cNvSpPr>
          <p:nvPr/>
        </p:nvSpPr>
        <p:spPr bwMode="auto">
          <a:xfrm>
            <a:off x="468313" y="-30163"/>
            <a:ext cx="7772400" cy="701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ctr"/>
            <a:r>
              <a:rPr kumimoji="1" lang="en-US" altLang="zh-CN" sz="4000">
                <a:latin typeface="宋体" pitchFamily="2" charset="-122"/>
              </a:rPr>
              <a:t>7.2 </a:t>
            </a:r>
            <a:r>
              <a:rPr kumimoji="1" lang="zh-CN" altLang="en-US" sz="4000">
                <a:latin typeface="宋体" pitchFamily="2" charset="-122"/>
              </a:rPr>
              <a:t>一维数组</a:t>
            </a:r>
            <a:endParaRPr kumimoji="1" lang="zh-CN" altLang="en-US" sz="4000" b="0">
              <a:solidFill>
                <a:schemeClr val="tx2"/>
              </a:solidFill>
            </a:endParaRPr>
          </a:p>
        </p:txBody>
      </p:sp>
      <p:sp>
        <p:nvSpPr>
          <p:cNvPr id="4099" name="Rectangle 3"/>
          <p:cNvSpPr>
            <a:spLocks noChangeArrowheads="1"/>
          </p:cNvSpPr>
          <p:nvPr/>
        </p:nvSpPr>
        <p:spPr bwMode="auto">
          <a:xfrm>
            <a:off x="395288" y="620713"/>
            <a:ext cx="8534400"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kumimoji="1" lang="en-US" altLang="zh-CN" sz="2800">
                <a:latin typeface="宋体" pitchFamily="2" charset="-122"/>
              </a:rPr>
              <a:t>7.2.1  </a:t>
            </a:r>
            <a:r>
              <a:rPr kumimoji="1" lang="zh-CN" altLang="en-US" sz="2800">
                <a:latin typeface="宋体" pitchFamily="2" charset="-122"/>
              </a:rPr>
              <a:t>一维数组的定义和引用</a:t>
            </a:r>
          </a:p>
          <a:p>
            <a:pPr marL="342900" indent="-342900">
              <a:spcBef>
                <a:spcPct val="50000"/>
              </a:spcBef>
            </a:pPr>
            <a:r>
              <a:rPr kumimoji="1" lang="en-US" altLang="zh-CN" sz="2800"/>
              <a:t>1.</a:t>
            </a:r>
            <a:r>
              <a:rPr kumimoji="1" lang="zh-CN" altLang="en-US" sz="2800"/>
              <a:t>一维数组的定义</a:t>
            </a:r>
            <a:endParaRPr kumimoji="1" lang="zh-CN" altLang="en-US" sz="2800" b="0"/>
          </a:p>
          <a:p>
            <a:pPr marL="342900" indent="-342900">
              <a:spcBef>
                <a:spcPct val="20000"/>
              </a:spcBef>
            </a:pPr>
            <a:r>
              <a:rPr kumimoji="1" lang="zh-CN" altLang="en-US" sz="2800">
                <a:latin typeface="宋体" pitchFamily="2" charset="-122"/>
              </a:rPr>
              <a:t>    </a:t>
            </a:r>
            <a:r>
              <a:rPr kumimoji="1" lang="zh-CN" altLang="en-US" sz="2800">
                <a:solidFill>
                  <a:srgbClr val="CC0000"/>
                </a:solidFill>
                <a:latin typeface="宋体" pitchFamily="2" charset="-122"/>
              </a:rPr>
              <a:t>类型说明符   数组名</a:t>
            </a:r>
            <a:r>
              <a:rPr kumimoji="1" lang="en-US" altLang="zh-CN" sz="2800">
                <a:solidFill>
                  <a:srgbClr val="CC0000"/>
                </a:solidFill>
                <a:latin typeface="宋体" pitchFamily="2" charset="-122"/>
              </a:rPr>
              <a:t>[</a:t>
            </a:r>
            <a:r>
              <a:rPr kumimoji="1" lang="zh-CN" altLang="en-US" sz="2800">
                <a:solidFill>
                  <a:srgbClr val="CC0000"/>
                </a:solidFill>
                <a:latin typeface="宋体" pitchFamily="2" charset="-122"/>
              </a:rPr>
              <a:t>正整型常量表达式</a:t>
            </a:r>
            <a:r>
              <a:rPr kumimoji="1" lang="en-US" altLang="zh-CN" sz="2800">
                <a:solidFill>
                  <a:srgbClr val="CC0000"/>
                </a:solidFill>
                <a:latin typeface="宋体" pitchFamily="2" charset="-122"/>
              </a:rPr>
              <a:t>] ;</a:t>
            </a:r>
          </a:p>
        </p:txBody>
      </p:sp>
      <p:sp>
        <p:nvSpPr>
          <p:cNvPr id="4110" name="Rectangle 14"/>
          <p:cNvSpPr>
            <a:spLocks noChangeArrowheads="1"/>
          </p:cNvSpPr>
          <p:nvPr/>
        </p:nvSpPr>
        <p:spPr bwMode="auto">
          <a:xfrm>
            <a:off x="539750" y="2276475"/>
            <a:ext cx="8366125"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544513" lvl="1">
              <a:lnSpc>
                <a:spcPct val="90000"/>
              </a:lnSpc>
              <a:spcBef>
                <a:spcPct val="20000"/>
              </a:spcBef>
              <a:buClr>
                <a:schemeClr val="tx1"/>
              </a:buClr>
              <a:buSzPct val="60000"/>
              <a:buFont typeface="Wingdings" pitchFamily="2" charset="2"/>
              <a:buNone/>
            </a:pPr>
            <a:r>
              <a:rPr kumimoji="1" lang="zh-CN" altLang="en-US" sz="2800">
                <a:latin typeface="宋体" pitchFamily="2" charset="-122"/>
              </a:rPr>
              <a:t>说明：</a:t>
            </a:r>
          </a:p>
          <a:p>
            <a:pPr marL="544513" lvl="1">
              <a:lnSpc>
                <a:spcPct val="90000"/>
              </a:lnSpc>
              <a:spcBef>
                <a:spcPct val="20000"/>
              </a:spcBef>
              <a:buClr>
                <a:schemeClr val="tx1"/>
              </a:buClr>
              <a:buSzPct val="60000"/>
              <a:buFont typeface="Wingdings" pitchFamily="2" charset="2"/>
              <a:buChar char="l"/>
            </a:pPr>
            <a:r>
              <a:rPr kumimoji="1" lang="zh-CN" altLang="en-US" sz="2800">
                <a:latin typeface="宋体" pitchFamily="2" charset="-122"/>
              </a:rPr>
              <a:t> 类型说明符：数组的类型。</a:t>
            </a:r>
          </a:p>
          <a:p>
            <a:pPr marL="544513" lvl="1">
              <a:lnSpc>
                <a:spcPct val="90000"/>
              </a:lnSpc>
              <a:spcBef>
                <a:spcPct val="20000"/>
              </a:spcBef>
              <a:buClr>
                <a:schemeClr val="tx1"/>
              </a:buClr>
              <a:buSzPct val="60000"/>
              <a:buFont typeface="Wingdings" pitchFamily="2" charset="2"/>
              <a:buChar char="l"/>
            </a:pPr>
            <a:r>
              <a:rPr kumimoji="1" lang="zh-CN" altLang="en-US" sz="2800"/>
              <a:t> 数组名同变量名命名规则</a:t>
            </a:r>
            <a:r>
              <a:rPr kumimoji="1" lang="en-US" altLang="zh-CN" sz="2800"/>
              <a:t>,</a:t>
            </a:r>
            <a:r>
              <a:rPr kumimoji="1" lang="zh-CN" altLang="en-US" sz="2800"/>
              <a:t>数组名代表数组</a:t>
            </a:r>
            <a:r>
              <a:rPr kumimoji="1" lang="zh-CN" altLang="en-US" sz="2800">
                <a:solidFill>
                  <a:srgbClr val="CC0000"/>
                </a:solidFill>
              </a:rPr>
              <a:t>首地址</a:t>
            </a:r>
            <a:r>
              <a:rPr kumimoji="1" lang="zh-CN" altLang="en-US" sz="2800"/>
              <a:t>，是</a:t>
            </a:r>
            <a:r>
              <a:rPr kumimoji="1" lang="zh-CN" altLang="en-US" sz="2800">
                <a:solidFill>
                  <a:srgbClr val="CC0000"/>
                </a:solidFill>
              </a:rPr>
              <a:t>地址常量</a:t>
            </a:r>
            <a:r>
              <a:rPr kumimoji="1" lang="zh-CN" altLang="en-US" sz="2800"/>
              <a:t>。</a:t>
            </a:r>
          </a:p>
          <a:p>
            <a:pPr marL="544513" lvl="1">
              <a:lnSpc>
                <a:spcPct val="90000"/>
              </a:lnSpc>
              <a:spcBef>
                <a:spcPct val="20000"/>
              </a:spcBef>
              <a:buClr>
                <a:schemeClr val="tx1"/>
              </a:buClr>
              <a:buSzPct val="60000"/>
              <a:buFont typeface="Wingdings" pitchFamily="2" charset="2"/>
              <a:buChar char="l"/>
            </a:pPr>
            <a:r>
              <a:rPr kumimoji="1" lang="zh-CN" altLang="en-US" sz="2800">
                <a:latin typeface="宋体" pitchFamily="2" charset="-122"/>
              </a:rPr>
              <a:t> 常量表达式指明数组中元素个数，必须大于零。可以是数值常量、符号常量和字符常量，不能是变量。</a:t>
            </a:r>
          </a:p>
          <a:p>
            <a:pPr marL="544513" lvl="1">
              <a:lnSpc>
                <a:spcPct val="90000"/>
              </a:lnSpc>
              <a:spcBef>
                <a:spcPct val="20000"/>
              </a:spcBef>
              <a:buClr>
                <a:schemeClr val="tx1"/>
              </a:buClr>
              <a:buSzPct val="60000"/>
              <a:buFont typeface="Wingdings" pitchFamily="2" charset="2"/>
              <a:buNone/>
            </a:pPr>
            <a:r>
              <a:rPr kumimoji="1" lang="zh-CN" altLang="en-US" sz="2800" u="sng">
                <a:solidFill>
                  <a:srgbClr val="CC0000"/>
                </a:solidFill>
                <a:latin typeface="宋体" pitchFamily="2" charset="-122"/>
              </a:rPr>
              <a:t>例如：</a:t>
            </a:r>
            <a:r>
              <a:rPr kumimoji="1" lang="zh-CN" altLang="en-US" sz="2800">
                <a:solidFill>
                  <a:srgbClr val="9CFEB8"/>
                </a:solidFill>
                <a:latin typeface="宋体" pitchFamily="2" charset="-122"/>
              </a:rPr>
              <a:t> </a:t>
            </a:r>
            <a:r>
              <a:rPr kumimoji="1" lang="en-US" altLang="en-US" sz="2800">
                <a:latin typeface="宋体" pitchFamily="2" charset="-122"/>
              </a:rPr>
              <a:t>float mark[100];</a:t>
            </a:r>
          </a:p>
          <a:p>
            <a:pPr>
              <a:lnSpc>
                <a:spcPct val="90000"/>
              </a:lnSpc>
              <a:spcBef>
                <a:spcPct val="20000"/>
              </a:spcBef>
              <a:buClr>
                <a:srgbClr val="FFFF00"/>
              </a:buClr>
              <a:buSzPct val="70000"/>
              <a:buFont typeface="Wingdings" pitchFamily="2" charset="2"/>
              <a:buNone/>
            </a:pPr>
            <a:r>
              <a:rPr kumimoji="1" lang="en-US" altLang="en-US" sz="2800">
                <a:latin typeface="宋体" pitchFamily="2" charset="-122"/>
              </a:rPr>
              <a:t>       </a:t>
            </a:r>
            <a:r>
              <a:rPr kumimoji="1" lang="en-US" altLang="zh-CN" sz="2800">
                <a:latin typeface="宋体" pitchFamily="2" charset="-122"/>
              </a:rPr>
              <a:t>   </a:t>
            </a:r>
            <a:r>
              <a:rPr kumimoji="1" lang="en-US" altLang="en-US" sz="2800">
                <a:latin typeface="宋体" pitchFamily="2" charset="-122"/>
              </a:rPr>
              <a:t>char  str[200];</a:t>
            </a:r>
          </a:p>
          <a:p>
            <a:pPr>
              <a:lnSpc>
                <a:spcPct val="90000"/>
              </a:lnSpc>
              <a:spcBef>
                <a:spcPct val="20000"/>
              </a:spcBef>
              <a:buClr>
                <a:srgbClr val="FFFF00"/>
              </a:buClr>
              <a:buSzPct val="70000"/>
              <a:buFont typeface="Wingdings" pitchFamily="2" charset="2"/>
              <a:buNone/>
            </a:pPr>
            <a:r>
              <a:rPr kumimoji="1" lang="en-US" altLang="en-US" sz="2800">
                <a:latin typeface="宋体" pitchFamily="2" charset="-122"/>
              </a:rPr>
              <a:t>       </a:t>
            </a:r>
            <a:r>
              <a:rPr kumimoji="1" lang="en-US" altLang="zh-CN" sz="2800">
                <a:latin typeface="宋体" pitchFamily="2" charset="-122"/>
              </a:rPr>
              <a:t>   </a:t>
            </a:r>
            <a:r>
              <a:rPr kumimoji="1" lang="en-US" altLang="en-US" sz="2800">
                <a:latin typeface="宋体" pitchFamily="2" charset="-122"/>
              </a:rPr>
              <a:t>int </a:t>
            </a:r>
            <a:r>
              <a:rPr kumimoji="1" lang="en-US" altLang="zh-CN" sz="2800">
                <a:latin typeface="宋体" pitchFamily="2" charset="-122"/>
              </a:rPr>
              <a:t>  s</a:t>
            </a:r>
            <a:r>
              <a:rPr kumimoji="1" lang="en-US" altLang="en-US" sz="2800">
                <a:latin typeface="宋体" pitchFamily="2" charset="-122"/>
              </a:rPr>
              <a:t>[</a:t>
            </a:r>
            <a:r>
              <a:rPr kumimoji="1" lang="en-US" altLang="zh-CN" sz="2800">
                <a:latin typeface="宋体" pitchFamily="2" charset="-122"/>
              </a:rPr>
              <a:t>10</a:t>
            </a:r>
            <a:r>
              <a:rPr kumimoji="1" lang="en-US" altLang="en-US" sz="2800">
                <a:latin typeface="宋体" pitchFamily="2" charset="-122"/>
              </a:rPr>
              <a:t>],b[10],c;</a:t>
            </a:r>
            <a:endParaRPr kumimoji="1" lang="en-US" altLang="zh-CN" sz="2800">
              <a:latin typeface="宋体" pitchFamily="2" charset="-122"/>
            </a:endParaRPr>
          </a:p>
        </p:txBody>
      </p:sp>
      <p:sp>
        <p:nvSpPr>
          <p:cNvPr id="12295" name="AutoShape 7"/>
          <p:cNvSpPr>
            <a:spLocks noChangeArrowheads="1"/>
          </p:cNvSpPr>
          <p:nvPr/>
        </p:nvSpPr>
        <p:spPr bwMode="auto">
          <a:xfrm>
            <a:off x="539750" y="4652963"/>
            <a:ext cx="1944688" cy="504825"/>
          </a:xfrm>
          <a:prstGeom prst="wedgeRectCallout">
            <a:avLst>
              <a:gd name="adj1" fmla="val 126245"/>
              <a:gd name="adj2" fmla="val 121069"/>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800" b="0"/>
              <a:t>数组的名字</a:t>
            </a:r>
          </a:p>
        </p:txBody>
      </p:sp>
      <p:sp>
        <p:nvSpPr>
          <p:cNvPr id="12296" name="AutoShape 8"/>
          <p:cNvSpPr>
            <a:spLocks noChangeArrowheads="1"/>
          </p:cNvSpPr>
          <p:nvPr/>
        </p:nvSpPr>
        <p:spPr bwMode="auto">
          <a:xfrm>
            <a:off x="6516688" y="5734050"/>
            <a:ext cx="1944687" cy="504825"/>
          </a:xfrm>
          <a:prstGeom prst="wedgeRectCallout">
            <a:avLst>
              <a:gd name="adj1" fmla="val -126162"/>
              <a:gd name="adj2" fmla="val -8584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800" b="0"/>
              <a:t>数组元素的个数</a:t>
            </a:r>
          </a:p>
        </p:txBody>
      </p:sp>
      <p:sp>
        <p:nvSpPr>
          <p:cNvPr id="12297" name="AutoShape 9"/>
          <p:cNvSpPr>
            <a:spLocks noChangeArrowheads="1"/>
          </p:cNvSpPr>
          <p:nvPr/>
        </p:nvSpPr>
        <p:spPr bwMode="auto">
          <a:xfrm>
            <a:off x="323850" y="6092825"/>
            <a:ext cx="1800225" cy="431800"/>
          </a:xfrm>
          <a:prstGeom prst="wedgeRectCallout">
            <a:avLst>
              <a:gd name="adj1" fmla="val 90565"/>
              <a:gd name="adj2" fmla="val -14485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a:t>数组的类型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left)">
                                      <p:cBhvr>
                                        <p:cTn id="7" dur="500"/>
                                        <p:tgtEl>
                                          <p:spTgt spid="4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0" end="0"/>
                                            </p:txEl>
                                          </p:spTgt>
                                        </p:tgtEl>
                                        <p:attrNameLst>
                                          <p:attrName>style.visibility</p:attrName>
                                        </p:attrNameLst>
                                      </p:cBhvr>
                                      <p:to>
                                        <p:strVal val="visible"/>
                                      </p:to>
                                    </p:set>
                                    <p:animEffect transition="in" filter="wipe(left)">
                                      <p:cBhvr>
                                        <p:cTn id="12" dur="500"/>
                                        <p:tgtEl>
                                          <p:spTgt spid="409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9">
                                            <p:txEl>
                                              <p:pRg st="1" end="1"/>
                                            </p:txEl>
                                          </p:spTgt>
                                        </p:tgtEl>
                                        <p:attrNameLst>
                                          <p:attrName>style.visibility</p:attrName>
                                        </p:attrNameLst>
                                      </p:cBhvr>
                                      <p:to>
                                        <p:strVal val="visible"/>
                                      </p:to>
                                    </p:set>
                                    <p:animEffect transition="in" filter="wipe(left)">
                                      <p:cBhvr>
                                        <p:cTn id="17" dur="500"/>
                                        <p:tgtEl>
                                          <p:spTgt spid="409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9">
                                            <p:txEl>
                                              <p:pRg st="2" end="2"/>
                                            </p:txEl>
                                          </p:spTgt>
                                        </p:tgtEl>
                                        <p:attrNameLst>
                                          <p:attrName>style.visibility</p:attrName>
                                        </p:attrNameLst>
                                      </p:cBhvr>
                                      <p:to>
                                        <p:strVal val="visible"/>
                                      </p:to>
                                    </p:set>
                                    <p:animEffect transition="in" filter="wipe(left)">
                                      <p:cBhvr>
                                        <p:cTn id="22" dur="500"/>
                                        <p:tgtEl>
                                          <p:spTgt spid="4099">
                                            <p:txEl>
                                              <p:pRg st="2" end="2"/>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110">
                                            <p:txEl>
                                              <p:pRg st="0" end="0"/>
                                            </p:txEl>
                                          </p:spTgt>
                                        </p:tgtEl>
                                        <p:attrNameLst>
                                          <p:attrName>style.visibility</p:attrName>
                                        </p:attrNameLst>
                                      </p:cBhvr>
                                      <p:to>
                                        <p:strVal val="visible"/>
                                      </p:to>
                                    </p:set>
                                    <p:animEffect transition="in" filter="wipe(left)">
                                      <p:cBhvr>
                                        <p:cTn id="25" dur="500"/>
                                        <p:tgtEl>
                                          <p:spTgt spid="4110">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110">
                                            <p:txEl>
                                              <p:pRg st="1" end="1"/>
                                            </p:txEl>
                                          </p:spTgt>
                                        </p:tgtEl>
                                        <p:attrNameLst>
                                          <p:attrName>style.visibility</p:attrName>
                                        </p:attrNameLst>
                                      </p:cBhvr>
                                      <p:to>
                                        <p:strVal val="visible"/>
                                      </p:to>
                                    </p:set>
                                    <p:animEffect transition="in" filter="wipe(left)">
                                      <p:cBhvr>
                                        <p:cTn id="30" dur="500"/>
                                        <p:tgtEl>
                                          <p:spTgt spid="4110">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110">
                                            <p:txEl>
                                              <p:pRg st="2" end="2"/>
                                            </p:txEl>
                                          </p:spTgt>
                                        </p:tgtEl>
                                        <p:attrNameLst>
                                          <p:attrName>style.visibility</p:attrName>
                                        </p:attrNameLst>
                                      </p:cBhvr>
                                      <p:to>
                                        <p:strVal val="visible"/>
                                      </p:to>
                                    </p:set>
                                    <p:animEffect transition="in" filter="wipe(left)">
                                      <p:cBhvr>
                                        <p:cTn id="35" dur="500"/>
                                        <p:tgtEl>
                                          <p:spTgt spid="4110">
                                            <p:txEl>
                                              <p:pRg st="2" end="2"/>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110">
                                            <p:txEl>
                                              <p:pRg st="3" end="3"/>
                                            </p:txEl>
                                          </p:spTgt>
                                        </p:tgtEl>
                                        <p:attrNameLst>
                                          <p:attrName>style.visibility</p:attrName>
                                        </p:attrNameLst>
                                      </p:cBhvr>
                                      <p:to>
                                        <p:strVal val="visible"/>
                                      </p:to>
                                    </p:set>
                                    <p:animEffect transition="in" filter="wipe(left)">
                                      <p:cBhvr>
                                        <p:cTn id="40" dur="500"/>
                                        <p:tgtEl>
                                          <p:spTgt spid="4110">
                                            <p:txEl>
                                              <p:pRg st="3" end="3"/>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110">
                                            <p:txEl>
                                              <p:pRg st="4" end="4"/>
                                            </p:txEl>
                                          </p:spTgt>
                                        </p:tgtEl>
                                        <p:attrNameLst>
                                          <p:attrName>style.visibility</p:attrName>
                                        </p:attrNameLst>
                                      </p:cBhvr>
                                      <p:to>
                                        <p:strVal val="visible"/>
                                      </p:to>
                                    </p:set>
                                    <p:animEffect transition="in" filter="wipe(left)">
                                      <p:cBhvr>
                                        <p:cTn id="45" dur="500"/>
                                        <p:tgtEl>
                                          <p:spTgt spid="4110">
                                            <p:txEl>
                                              <p:pRg st="4" end="4"/>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4110">
                                            <p:txEl>
                                              <p:pRg st="5" end="5"/>
                                            </p:txEl>
                                          </p:spTgt>
                                        </p:tgtEl>
                                        <p:attrNameLst>
                                          <p:attrName>style.visibility</p:attrName>
                                        </p:attrNameLst>
                                      </p:cBhvr>
                                      <p:to>
                                        <p:strVal val="visible"/>
                                      </p:to>
                                    </p:set>
                                    <p:animEffect transition="in" filter="wipe(left)">
                                      <p:cBhvr>
                                        <p:cTn id="48" dur="500"/>
                                        <p:tgtEl>
                                          <p:spTgt spid="4110">
                                            <p:txEl>
                                              <p:pRg st="5" end="5"/>
                                            </p:txEl>
                                          </p:spTgt>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110">
                                            <p:txEl>
                                              <p:pRg st="6" end="6"/>
                                            </p:txEl>
                                          </p:spTgt>
                                        </p:tgtEl>
                                        <p:attrNameLst>
                                          <p:attrName>style.visibility</p:attrName>
                                        </p:attrNameLst>
                                      </p:cBhvr>
                                      <p:to>
                                        <p:strVal val="visible"/>
                                      </p:to>
                                    </p:set>
                                    <p:animEffect transition="in" filter="wipe(left)">
                                      <p:cBhvr>
                                        <p:cTn id="51" dur="500"/>
                                        <p:tgtEl>
                                          <p:spTgt spid="4110">
                                            <p:txEl>
                                              <p:pRg st="6" end="6"/>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2295"/>
                                        </p:tgtEl>
                                        <p:attrNameLst>
                                          <p:attrName>style.visibility</p:attrName>
                                        </p:attrNameLst>
                                      </p:cBhvr>
                                      <p:to>
                                        <p:strVal val="visible"/>
                                      </p:to>
                                    </p:set>
                                    <p:animEffect transition="in" filter="wipe(down)">
                                      <p:cBhvr>
                                        <p:cTn id="56" dur="500"/>
                                        <p:tgtEl>
                                          <p:spTgt spid="1229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2296"/>
                                        </p:tgtEl>
                                        <p:attrNameLst>
                                          <p:attrName>style.visibility</p:attrName>
                                        </p:attrNameLst>
                                      </p:cBhvr>
                                      <p:to>
                                        <p:strVal val="visible"/>
                                      </p:to>
                                    </p:set>
                                    <p:animEffect transition="in" filter="wipe(down)">
                                      <p:cBhvr>
                                        <p:cTn id="61" dur="500"/>
                                        <p:tgtEl>
                                          <p:spTgt spid="1229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2297"/>
                                        </p:tgtEl>
                                        <p:attrNameLst>
                                          <p:attrName>style.visibility</p:attrName>
                                        </p:attrNameLst>
                                      </p:cBhvr>
                                      <p:to>
                                        <p:strVal val="visible"/>
                                      </p:to>
                                    </p:set>
                                    <p:animEffect transition="in" filter="wipe(down)">
                                      <p:cBhvr>
                                        <p:cTn id="66" dur="500"/>
                                        <p:tgtEl>
                                          <p:spTgt spid="12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utoUpdateAnimBg="0"/>
      <p:bldP spid="4099" grpId="0" build="p" autoUpdateAnimBg="0"/>
      <p:bldP spid="4110" grpId="0" build="p" bldLvl="2" autoUpdateAnimBg="0"/>
      <p:bldP spid="12295" grpId="0" animBg="1"/>
      <p:bldP spid="12296" grpId="0" animBg="1"/>
      <p:bldP spid="1229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txBox="1">
            <a:spLocks noGrp="1"/>
          </p:cNvSpPr>
          <p:nvPr/>
        </p:nvSpPr>
        <p:spPr bwMode="auto">
          <a:xfrm>
            <a:off x="6443663" y="6526213"/>
            <a:ext cx="240665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r" eaLnBrk="1" hangingPunct="1">
              <a:spcBef>
                <a:spcPct val="20000"/>
              </a:spcBef>
              <a:buClr>
                <a:srgbClr val="CC99FF"/>
              </a:buClr>
              <a:buFont typeface="Monotype Sorts"/>
              <a:buNone/>
            </a:pPr>
            <a:r>
              <a:rPr kumimoji="1" lang="zh-CN" altLang="en-US" sz="1600" b="0">
                <a:solidFill>
                  <a:srgbClr val="008000"/>
                </a:solidFill>
                <a:latin typeface="宋体" pitchFamily="2" charset="-122"/>
              </a:rPr>
              <a:t>共</a:t>
            </a:r>
            <a:r>
              <a:rPr kumimoji="1" lang="zh-CN" altLang="en-US" sz="1600" b="0">
                <a:solidFill>
                  <a:srgbClr val="FF9900"/>
                </a:solidFill>
                <a:latin typeface="宋体" pitchFamily="2" charset="-122"/>
              </a:rPr>
              <a:t> </a:t>
            </a:r>
            <a:r>
              <a:rPr kumimoji="1" lang="en-US" altLang="zh-CN" sz="1600" b="0">
                <a:solidFill>
                  <a:srgbClr val="FF9900"/>
                </a:solidFill>
                <a:latin typeface="宋体" pitchFamily="2" charset="-122"/>
              </a:rPr>
              <a:t>53 </a:t>
            </a:r>
            <a:r>
              <a:rPr kumimoji="1" lang="zh-CN" altLang="en-US" sz="1600" b="0">
                <a:solidFill>
                  <a:srgbClr val="008000"/>
                </a:solidFill>
                <a:latin typeface="宋体" pitchFamily="2" charset="-122"/>
              </a:rPr>
              <a:t>页   第 </a:t>
            </a:r>
            <a:fld id="{9156B8C6-9268-4171-8F5A-45CD5D1B4D27}" type="slidenum">
              <a:rPr kumimoji="1" lang="zh-CN" altLang="en-US" sz="1600">
                <a:solidFill>
                  <a:srgbClr val="FF9900"/>
                </a:solidFill>
                <a:latin typeface="宋体" pitchFamily="2" charset="-122"/>
              </a:rPr>
              <a:pPr algn="r" eaLnBrk="1" hangingPunct="1">
                <a:spcBef>
                  <a:spcPct val="20000"/>
                </a:spcBef>
                <a:buClr>
                  <a:srgbClr val="CC99FF"/>
                </a:buClr>
                <a:buFont typeface="Monotype Sorts"/>
                <a:buNone/>
              </a:pPr>
              <a:t>40</a:t>
            </a:fld>
            <a:r>
              <a:rPr kumimoji="1" lang="en-US" altLang="zh-CN" sz="1600">
                <a:solidFill>
                  <a:srgbClr val="008000"/>
                </a:solidFill>
                <a:latin typeface="宋体" pitchFamily="2" charset="-122"/>
              </a:rPr>
              <a:t> </a:t>
            </a:r>
            <a:r>
              <a:rPr kumimoji="1" lang="zh-CN" altLang="en-US" sz="1600" b="0">
                <a:solidFill>
                  <a:srgbClr val="008000"/>
                </a:solidFill>
                <a:latin typeface="宋体" pitchFamily="2" charset="-122"/>
              </a:rPr>
              <a:t>页</a:t>
            </a:r>
          </a:p>
        </p:txBody>
      </p:sp>
      <p:sp>
        <p:nvSpPr>
          <p:cNvPr id="117765" name="Text Box 5"/>
          <p:cNvSpPr txBox="1">
            <a:spLocks noChangeArrowheads="1"/>
          </p:cNvSpPr>
          <p:nvPr/>
        </p:nvSpPr>
        <p:spPr bwMode="auto">
          <a:xfrm>
            <a:off x="323850" y="188913"/>
            <a:ext cx="8820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kumimoji="1" lang="zh-CN" altLang="en-US" sz="2800"/>
              <a:t>矩阵与二维数组：找出关系。</a:t>
            </a:r>
          </a:p>
        </p:txBody>
      </p:sp>
      <p:graphicFrame>
        <p:nvGraphicFramePr>
          <p:cNvPr id="18437" name="Object 5"/>
          <p:cNvGraphicFramePr>
            <a:graphicFrameLocks noChangeAspect="1"/>
          </p:cNvGraphicFramePr>
          <p:nvPr/>
        </p:nvGraphicFramePr>
        <p:xfrm>
          <a:off x="827088" y="4005263"/>
          <a:ext cx="1917700" cy="1471612"/>
        </p:xfrm>
        <a:graphic>
          <a:graphicData uri="http://schemas.openxmlformats.org/presentationml/2006/ole">
            <mc:AlternateContent xmlns:mc="http://schemas.openxmlformats.org/markup-compatibility/2006">
              <mc:Choice xmlns:v="urn:schemas-microsoft-com:vml" Requires="v">
                <p:oleObj spid="_x0000_s50363" name="公式" r:id="rId3" imgW="927100" imgH="711200" progId="Equation.3">
                  <p:embed/>
                </p:oleObj>
              </mc:Choice>
              <mc:Fallback>
                <p:oleObj name="公式" r:id="rId3" imgW="927100" imgH="71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4005263"/>
                        <a:ext cx="1917700" cy="14716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4" name="Line 10"/>
          <p:cNvSpPr>
            <a:spLocks noChangeShapeType="1"/>
          </p:cNvSpPr>
          <p:nvPr/>
        </p:nvSpPr>
        <p:spPr bwMode="auto">
          <a:xfrm flipH="1">
            <a:off x="1476375" y="4221163"/>
            <a:ext cx="936625" cy="107950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Rectangle 3"/>
          <p:cNvSpPr>
            <a:spLocks noChangeArrowheads="1"/>
          </p:cNvSpPr>
          <p:nvPr/>
        </p:nvSpPr>
        <p:spPr bwMode="auto">
          <a:xfrm>
            <a:off x="468313" y="765175"/>
            <a:ext cx="3024187" cy="22320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p>
            <a:pPr marL="342900" indent="-342900" defTabSz="762000">
              <a:lnSpc>
                <a:spcPct val="80000"/>
              </a:lnSpc>
              <a:spcBef>
                <a:spcPct val="20000"/>
              </a:spcBef>
            </a:pPr>
            <a:r>
              <a:rPr kumimoji="1" lang="zh-CN" altLang="en-US" sz="2400">
                <a:latin typeface="宋体" pitchFamily="2" charset="-122"/>
              </a:rPr>
              <a:t>主对角：</a:t>
            </a:r>
            <a:r>
              <a:rPr kumimoji="1" lang="en-US" altLang="zh-CN" sz="2400">
                <a:latin typeface="宋体" pitchFamily="2" charset="-122"/>
              </a:rPr>
              <a:t>i==j</a:t>
            </a:r>
          </a:p>
          <a:p>
            <a:pPr marL="342900" indent="-342900" defTabSz="762000">
              <a:lnSpc>
                <a:spcPct val="80000"/>
              </a:lnSpc>
              <a:spcBef>
                <a:spcPct val="20000"/>
              </a:spcBef>
            </a:pPr>
            <a:r>
              <a:rPr kumimoji="1" lang="en-US" altLang="zh-CN" sz="2400">
                <a:solidFill>
                  <a:schemeClr val="tx2"/>
                </a:solidFill>
                <a:latin typeface="宋体" pitchFamily="2" charset="-122"/>
              </a:rPr>
              <a:t>     </a:t>
            </a:r>
            <a:r>
              <a:rPr kumimoji="1" lang="en-US" altLang="zh-CN" sz="2400">
                <a:solidFill>
                  <a:srgbClr val="CC0000"/>
                </a:solidFill>
                <a:latin typeface="宋体" pitchFamily="2" charset="-122"/>
              </a:rPr>
              <a:t>         </a:t>
            </a:r>
            <a:r>
              <a:rPr kumimoji="1" lang="en-US" altLang="zh-CN" sz="2400">
                <a:latin typeface="宋体" pitchFamily="2" charset="-122"/>
              </a:rPr>
              <a:t>     </a:t>
            </a:r>
            <a:endParaRPr kumimoji="1" lang="en-US" altLang="zh-CN" sz="2400" b="0">
              <a:solidFill>
                <a:schemeClr val="tx2"/>
              </a:solidFill>
              <a:latin typeface="宋体" pitchFamily="2" charset="-122"/>
            </a:endParaRPr>
          </a:p>
        </p:txBody>
      </p:sp>
      <p:graphicFrame>
        <p:nvGraphicFramePr>
          <p:cNvPr id="3" name="Object 5"/>
          <p:cNvGraphicFramePr>
            <a:graphicFrameLocks noChangeAspect="1"/>
          </p:cNvGraphicFramePr>
          <p:nvPr/>
        </p:nvGraphicFramePr>
        <p:xfrm>
          <a:off x="684213" y="1196975"/>
          <a:ext cx="1917700" cy="1471613"/>
        </p:xfrm>
        <a:graphic>
          <a:graphicData uri="http://schemas.openxmlformats.org/presentationml/2006/ole">
            <mc:AlternateContent xmlns:mc="http://schemas.openxmlformats.org/markup-compatibility/2006">
              <mc:Choice xmlns:v="urn:schemas-microsoft-com:vml" Requires="v">
                <p:oleObj spid="_x0000_s50364" name="公式" r:id="rId5" imgW="927100" imgH="711200" progId="Equation.3">
                  <p:embed/>
                </p:oleObj>
              </mc:Choice>
              <mc:Fallback>
                <p:oleObj name="公式" r:id="rId5" imgW="927100" imgH="71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196975"/>
                        <a:ext cx="1917700" cy="14716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4" name="Line 10"/>
          <p:cNvSpPr>
            <a:spLocks noChangeShapeType="1"/>
          </p:cNvSpPr>
          <p:nvPr/>
        </p:nvSpPr>
        <p:spPr bwMode="auto">
          <a:xfrm>
            <a:off x="1476375" y="1557338"/>
            <a:ext cx="936625" cy="936625"/>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3"/>
          <p:cNvSpPr>
            <a:spLocks noChangeArrowheads="1"/>
          </p:cNvSpPr>
          <p:nvPr/>
        </p:nvSpPr>
        <p:spPr bwMode="auto">
          <a:xfrm>
            <a:off x="395288" y="3429000"/>
            <a:ext cx="3095625" cy="23764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p>
            <a:pPr marL="342900" indent="-342900" defTabSz="762000">
              <a:lnSpc>
                <a:spcPct val="80000"/>
              </a:lnSpc>
              <a:spcBef>
                <a:spcPct val="20000"/>
              </a:spcBef>
            </a:pPr>
            <a:r>
              <a:rPr kumimoji="1" lang="zh-CN" altLang="en-US" sz="2400">
                <a:latin typeface="宋体" pitchFamily="2" charset="-122"/>
              </a:rPr>
              <a:t>副对角：</a:t>
            </a:r>
            <a:r>
              <a:rPr kumimoji="1" lang="en-US" altLang="zh-CN" sz="2400">
                <a:latin typeface="宋体" pitchFamily="2" charset="-122"/>
              </a:rPr>
              <a:t>i+j==n-1</a:t>
            </a:r>
          </a:p>
          <a:p>
            <a:pPr marL="342900" indent="-342900" defTabSz="762000">
              <a:lnSpc>
                <a:spcPct val="80000"/>
              </a:lnSpc>
              <a:spcBef>
                <a:spcPct val="20000"/>
              </a:spcBef>
            </a:pPr>
            <a:r>
              <a:rPr kumimoji="1" lang="en-US" altLang="zh-CN" sz="2400">
                <a:solidFill>
                  <a:schemeClr val="tx2"/>
                </a:solidFill>
                <a:latin typeface="宋体" pitchFamily="2" charset="-122"/>
              </a:rPr>
              <a:t>     </a:t>
            </a:r>
            <a:r>
              <a:rPr kumimoji="1" lang="en-US" altLang="zh-CN" sz="2400">
                <a:solidFill>
                  <a:srgbClr val="CC0000"/>
                </a:solidFill>
                <a:latin typeface="宋体" pitchFamily="2" charset="-122"/>
              </a:rPr>
              <a:t>         </a:t>
            </a:r>
            <a:r>
              <a:rPr kumimoji="1" lang="en-US" altLang="zh-CN" sz="2400">
                <a:latin typeface="宋体" pitchFamily="2" charset="-122"/>
              </a:rPr>
              <a:t>     </a:t>
            </a:r>
            <a:endParaRPr kumimoji="1" lang="en-US" altLang="zh-CN" sz="2400" b="0">
              <a:solidFill>
                <a:schemeClr val="tx2"/>
              </a:solidFill>
              <a:latin typeface="宋体" pitchFamily="2" charset="-122"/>
            </a:endParaRPr>
          </a:p>
        </p:txBody>
      </p:sp>
      <p:sp>
        <p:nvSpPr>
          <p:cNvPr id="5" name="Rectangle 3"/>
          <p:cNvSpPr>
            <a:spLocks noChangeArrowheads="1"/>
          </p:cNvSpPr>
          <p:nvPr/>
        </p:nvSpPr>
        <p:spPr bwMode="auto">
          <a:xfrm>
            <a:off x="4067175" y="765175"/>
            <a:ext cx="4537075" cy="22320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p>
            <a:pPr marL="342900" indent="-342900" defTabSz="762000"/>
            <a:r>
              <a:rPr kumimoji="1" lang="zh-CN" altLang="en-US" sz="2400" dirty="0">
                <a:latin typeface="宋体" pitchFamily="2" charset="-122"/>
              </a:rPr>
              <a:t>上三角：   </a:t>
            </a:r>
            <a:r>
              <a:rPr kumimoji="1" lang="en-US" altLang="zh-CN" sz="2000" dirty="0">
                <a:solidFill>
                  <a:srgbClr val="CC0000"/>
                </a:solidFill>
              </a:rPr>
              <a:t>for(i=0; i&lt;n-1; i++) </a:t>
            </a:r>
          </a:p>
          <a:p>
            <a:pPr marL="342900" indent="-342900" defTabSz="762000"/>
            <a:r>
              <a:rPr kumimoji="1" lang="en-US" altLang="zh-CN" sz="2000" dirty="0">
                <a:solidFill>
                  <a:srgbClr val="CC0000"/>
                </a:solidFill>
              </a:rPr>
              <a:t>                               for(j=i+1; j&lt;n; j++)</a:t>
            </a:r>
            <a:r>
              <a:rPr kumimoji="1" lang="en-US" altLang="zh-CN" sz="2400" dirty="0">
                <a:latin typeface="宋体" pitchFamily="2" charset="-122"/>
              </a:rPr>
              <a:t> </a:t>
            </a:r>
          </a:p>
        </p:txBody>
      </p:sp>
      <p:grpSp>
        <p:nvGrpSpPr>
          <p:cNvPr id="98322" name="Group 18"/>
          <p:cNvGrpSpPr>
            <a:grpSpLocks/>
          </p:cNvGrpSpPr>
          <p:nvPr/>
        </p:nvGrpSpPr>
        <p:grpSpPr bwMode="auto">
          <a:xfrm>
            <a:off x="4211638" y="1412875"/>
            <a:ext cx="1917700" cy="1471613"/>
            <a:chOff x="2653" y="961"/>
            <a:chExt cx="1208" cy="927"/>
          </a:xfrm>
        </p:grpSpPr>
        <p:grpSp>
          <p:nvGrpSpPr>
            <p:cNvPr id="50194" name="Group 16"/>
            <p:cNvGrpSpPr>
              <a:grpSpLocks/>
            </p:cNvGrpSpPr>
            <p:nvPr/>
          </p:nvGrpSpPr>
          <p:grpSpPr bwMode="auto">
            <a:xfrm>
              <a:off x="2653" y="961"/>
              <a:ext cx="1208" cy="927"/>
              <a:chOff x="2653" y="961"/>
              <a:chExt cx="1208" cy="927"/>
            </a:xfrm>
          </p:grpSpPr>
          <p:graphicFrame>
            <p:nvGraphicFramePr>
              <p:cNvPr id="50196" name="Object 5"/>
              <p:cNvGraphicFramePr>
                <a:graphicFrameLocks noChangeAspect="1"/>
              </p:cNvGraphicFramePr>
              <p:nvPr/>
            </p:nvGraphicFramePr>
            <p:xfrm>
              <a:off x="2653" y="961"/>
              <a:ext cx="1208" cy="927"/>
            </p:xfrm>
            <a:graphic>
              <a:graphicData uri="http://schemas.openxmlformats.org/presentationml/2006/ole">
                <mc:AlternateContent xmlns:mc="http://schemas.openxmlformats.org/markup-compatibility/2006">
                  <mc:Choice xmlns:v="urn:schemas-microsoft-com:vml" Requires="v">
                    <p:oleObj spid="_x0000_s50365" name="公式" r:id="rId6" imgW="927100" imgH="711200" progId="Equation.3">
                      <p:embed/>
                    </p:oleObj>
                  </mc:Choice>
                  <mc:Fallback>
                    <p:oleObj name="公式" r:id="rId6" imgW="927100" imgH="71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3" y="961"/>
                            <a:ext cx="1208" cy="92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7" name="Line 13"/>
              <p:cNvSpPr>
                <a:spLocks noChangeShapeType="1"/>
              </p:cNvSpPr>
              <p:nvPr/>
            </p:nvSpPr>
            <p:spPr bwMode="auto">
              <a:xfrm>
                <a:off x="3379" y="1071"/>
                <a:ext cx="317"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8" name="Line 15"/>
              <p:cNvSpPr>
                <a:spLocks noChangeShapeType="1"/>
              </p:cNvSpPr>
              <p:nvPr/>
            </p:nvSpPr>
            <p:spPr bwMode="auto">
              <a:xfrm>
                <a:off x="3379" y="1117"/>
                <a:ext cx="272" cy="317"/>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195" name="Line 17"/>
            <p:cNvSpPr>
              <a:spLocks noChangeShapeType="1"/>
            </p:cNvSpPr>
            <p:nvPr/>
          </p:nvSpPr>
          <p:spPr bwMode="auto">
            <a:xfrm>
              <a:off x="3696" y="1117"/>
              <a:ext cx="0" cy="317"/>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 name="Rectangle 3"/>
          <p:cNvSpPr>
            <a:spLocks noChangeArrowheads="1"/>
          </p:cNvSpPr>
          <p:nvPr/>
        </p:nvSpPr>
        <p:spPr bwMode="auto">
          <a:xfrm>
            <a:off x="4067175" y="3500438"/>
            <a:ext cx="4537075" cy="22320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p>
            <a:pPr marL="342900" indent="-342900" defTabSz="762000"/>
            <a:r>
              <a:rPr kumimoji="1" lang="zh-CN" altLang="en-US" sz="2400" dirty="0">
                <a:latin typeface="宋体" pitchFamily="2" charset="-122"/>
              </a:rPr>
              <a:t>下三角：   </a:t>
            </a:r>
            <a:r>
              <a:rPr kumimoji="1" lang="en-US" altLang="zh-CN" sz="2000" dirty="0">
                <a:solidFill>
                  <a:srgbClr val="CC0000"/>
                </a:solidFill>
              </a:rPr>
              <a:t>for(i=1; i&lt;n; i++) </a:t>
            </a:r>
          </a:p>
          <a:p>
            <a:pPr marL="342900" indent="-342900" defTabSz="762000"/>
            <a:r>
              <a:rPr kumimoji="1" lang="en-US" altLang="zh-CN" sz="2000" dirty="0">
                <a:solidFill>
                  <a:srgbClr val="CC0000"/>
                </a:solidFill>
              </a:rPr>
              <a:t>                               for(j=0; j&lt;i; j++)</a:t>
            </a:r>
            <a:r>
              <a:rPr kumimoji="1" lang="en-US" altLang="zh-CN" sz="2400" dirty="0">
                <a:latin typeface="宋体" pitchFamily="2" charset="-122"/>
              </a:rPr>
              <a:t> </a:t>
            </a:r>
          </a:p>
        </p:txBody>
      </p:sp>
      <p:grpSp>
        <p:nvGrpSpPr>
          <p:cNvPr id="98359" name="Group 55"/>
          <p:cNvGrpSpPr>
            <a:grpSpLocks/>
          </p:cNvGrpSpPr>
          <p:nvPr/>
        </p:nvGrpSpPr>
        <p:grpSpPr bwMode="auto">
          <a:xfrm>
            <a:off x="4140200" y="4149725"/>
            <a:ext cx="1917700" cy="1471613"/>
            <a:chOff x="2653" y="2614"/>
            <a:chExt cx="1208" cy="927"/>
          </a:xfrm>
        </p:grpSpPr>
        <p:graphicFrame>
          <p:nvGraphicFramePr>
            <p:cNvPr id="50190" name="Object 5"/>
            <p:cNvGraphicFramePr>
              <a:graphicFrameLocks noChangeAspect="1"/>
            </p:cNvGraphicFramePr>
            <p:nvPr/>
          </p:nvGraphicFramePr>
          <p:xfrm>
            <a:off x="2653" y="2614"/>
            <a:ext cx="1208" cy="927"/>
          </p:xfrm>
          <a:graphic>
            <a:graphicData uri="http://schemas.openxmlformats.org/presentationml/2006/ole">
              <mc:AlternateContent xmlns:mc="http://schemas.openxmlformats.org/markup-compatibility/2006">
                <mc:Choice xmlns:v="urn:schemas-microsoft-com:vml" Requires="v">
                  <p:oleObj spid="_x0000_s50366" name="公式" r:id="rId7" imgW="927100" imgH="711200" progId="Equation.3">
                    <p:embed/>
                  </p:oleObj>
                </mc:Choice>
                <mc:Fallback>
                  <p:oleObj name="公式" r:id="rId7" imgW="927100" imgH="71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3" y="2614"/>
                          <a:ext cx="1208" cy="92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1" name="Line 52"/>
            <p:cNvSpPr>
              <a:spLocks noChangeShapeType="1"/>
            </p:cNvSpPr>
            <p:nvPr/>
          </p:nvSpPr>
          <p:spPr bwMode="auto">
            <a:xfrm>
              <a:off x="3106" y="3385"/>
              <a:ext cx="317"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2" name="Line 53"/>
            <p:cNvSpPr>
              <a:spLocks noChangeShapeType="1"/>
            </p:cNvSpPr>
            <p:nvPr/>
          </p:nvSpPr>
          <p:spPr bwMode="auto">
            <a:xfrm>
              <a:off x="3197" y="3067"/>
              <a:ext cx="272" cy="317"/>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3" name="Line 54"/>
            <p:cNvSpPr>
              <a:spLocks noChangeShapeType="1"/>
            </p:cNvSpPr>
            <p:nvPr/>
          </p:nvSpPr>
          <p:spPr bwMode="auto">
            <a:xfrm>
              <a:off x="3107" y="3113"/>
              <a:ext cx="0" cy="272"/>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7765"/>
                                        </p:tgtEl>
                                        <p:attrNameLst>
                                          <p:attrName>style.visibility</p:attrName>
                                        </p:attrNameLst>
                                      </p:cBhvr>
                                      <p:to>
                                        <p:strVal val="visible"/>
                                      </p:to>
                                    </p:set>
                                    <p:animEffect transition="in" filter="wipe(left)">
                                      <p:cBhvr>
                                        <p:cTn id="7" dur="500"/>
                                        <p:tgtEl>
                                          <p:spTgt spid="1177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bg/>
                                          </p:spTgt>
                                        </p:tgtEl>
                                        <p:attrNameLst>
                                          <p:attrName>style.visibility</p:attrName>
                                        </p:attrNameLst>
                                      </p:cBhvr>
                                      <p:to>
                                        <p:strVal val="visible"/>
                                      </p:to>
                                    </p:set>
                                    <p:animEffect transition="in" filter="wipe(up)">
                                      <p:cBhvr>
                                        <p:cTn id="12" dur="500"/>
                                        <p:tgtEl>
                                          <p:spTgt spid="2">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wipe(up)">
                                      <p:cBhvr>
                                        <p:cTn id="17" dur="500"/>
                                        <p:tgtEl>
                                          <p:spTgt spid="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Effect transition="in" filter="wipe(up)">
                                      <p:cBhvr>
                                        <p:cTn id="22" dur="500"/>
                                        <p:tgtEl>
                                          <p:spTgt spid="2">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41994"/>
                                        </p:tgtEl>
                                        <p:attrNameLst>
                                          <p:attrName>style.visibility</p:attrName>
                                        </p:attrNameLst>
                                      </p:cBhvr>
                                      <p:to>
                                        <p:strVal val="visible"/>
                                      </p:to>
                                    </p:set>
                                    <p:animEffect transition="in" filter="wipe(down)">
                                      <p:cBhvr>
                                        <p:cTn id="31" dur="500"/>
                                        <p:tgtEl>
                                          <p:spTgt spid="4199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4">
                                            <p:bg/>
                                          </p:spTgt>
                                        </p:tgtEl>
                                        <p:attrNameLst>
                                          <p:attrName>style.visibility</p:attrName>
                                        </p:attrNameLst>
                                      </p:cBhvr>
                                      <p:to>
                                        <p:strVal val="visible"/>
                                      </p:to>
                                    </p:set>
                                    <p:animEffect transition="in" filter="wipe(up)">
                                      <p:cBhvr>
                                        <p:cTn id="36" dur="500"/>
                                        <p:tgtEl>
                                          <p:spTgt spid="4">
                                            <p:bg/>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Effect transition="in" filter="wipe(up)">
                                      <p:cBhvr>
                                        <p:cTn id="41" dur="500"/>
                                        <p:tgtEl>
                                          <p:spTgt spid="4">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4">
                                            <p:txEl>
                                              <p:pRg st="1" end="1"/>
                                            </p:txEl>
                                          </p:spTgt>
                                        </p:tgtEl>
                                        <p:attrNameLst>
                                          <p:attrName>style.visibility</p:attrName>
                                        </p:attrNameLst>
                                      </p:cBhvr>
                                      <p:to>
                                        <p:strVal val="visible"/>
                                      </p:to>
                                    </p:set>
                                    <p:animEffect transition="in" filter="wipe(up)">
                                      <p:cBhvr>
                                        <p:cTn id="46" dur="500"/>
                                        <p:tgtEl>
                                          <p:spTgt spid="4">
                                            <p:txEl>
                                              <p:pRg st="1" end="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1843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36874"/>
                                        </p:tgtEl>
                                        <p:attrNameLst>
                                          <p:attrName>style.visibility</p:attrName>
                                        </p:attrNameLst>
                                      </p:cBhvr>
                                      <p:to>
                                        <p:strVal val="visible"/>
                                      </p:to>
                                    </p:set>
                                    <p:animEffect transition="in" filter="wipe(down)">
                                      <p:cBhvr>
                                        <p:cTn id="55" dur="500"/>
                                        <p:tgtEl>
                                          <p:spTgt spid="3687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0"/>
                                          </p:stCondLst>
                                        </p:cTn>
                                        <p:tgtEl>
                                          <p:spTgt spid="98322"/>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7"/>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0"/>
                                          </p:stCondLst>
                                        </p:cTn>
                                        <p:tgtEl>
                                          <p:spTgt spid="98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5" grpId="0"/>
      <p:bldP spid="36874" grpId="0" animBg="1"/>
      <p:bldP spid="2" grpId="0" build="p" animBg="1"/>
      <p:bldP spid="41994" grpId="0" animBg="1"/>
      <p:bldP spid="4" grpId="0" build="p" animBg="1"/>
      <p:bldP spid="5"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txBox="1">
            <a:spLocks noGrp="1"/>
          </p:cNvSpPr>
          <p:nvPr/>
        </p:nvSpPr>
        <p:spPr bwMode="auto">
          <a:xfrm>
            <a:off x="6443663" y="6526213"/>
            <a:ext cx="240665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r" eaLnBrk="1" hangingPunct="1">
              <a:spcBef>
                <a:spcPct val="20000"/>
              </a:spcBef>
              <a:buClr>
                <a:srgbClr val="CC99FF"/>
              </a:buClr>
              <a:buFont typeface="Monotype Sorts"/>
              <a:buNone/>
            </a:pPr>
            <a:r>
              <a:rPr kumimoji="1" lang="zh-CN" altLang="en-US" sz="1600" b="0">
                <a:solidFill>
                  <a:srgbClr val="008000"/>
                </a:solidFill>
                <a:latin typeface="宋体" pitchFamily="2" charset="-122"/>
              </a:rPr>
              <a:t>共</a:t>
            </a:r>
            <a:r>
              <a:rPr kumimoji="1" lang="zh-CN" altLang="en-US" sz="1600" b="0">
                <a:solidFill>
                  <a:srgbClr val="FF9900"/>
                </a:solidFill>
                <a:latin typeface="宋体" pitchFamily="2" charset="-122"/>
              </a:rPr>
              <a:t> </a:t>
            </a:r>
            <a:r>
              <a:rPr kumimoji="1" lang="en-US" altLang="zh-CN" sz="1600" b="0">
                <a:solidFill>
                  <a:srgbClr val="FF9900"/>
                </a:solidFill>
                <a:latin typeface="宋体" pitchFamily="2" charset="-122"/>
              </a:rPr>
              <a:t>53 </a:t>
            </a:r>
            <a:r>
              <a:rPr kumimoji="1" lang="zh-CN" altLang="en-US" sz="1600" b="0">
                <a:solidFill>
                  <a:srgbClr val="008000"/>
                </a:solidFill>
                <a:latin typeface="宋体" pitchFamily="2" charset="-122"/>
              </a:rPr>
              <a:t>页   第 </a:t>
            </a:r>
            <a:fld id="{BD461E18-7BB9-42B1-9AD7-5439A6DCD8C2}" type="slidenum">
              <a:rPr kumimoji="1" lang="zh-CN" altLang="en-US" sz="1600">
                <a:solidFill>
                  <a:srgbClr val="FF9900"/>
                </a:solidFill>
                <a:latin typeface="宋体" pitchFamily="2" charset="-122"/>
              </a:rPr>
              <a:pPr algn="r" eaLnBrk="1" hangingPunct="1">
                <a:spcBef>
                  <a:spcPct val="20000"/>
                </a:spcBef>
                <a:buClr>
                  <a:srgbClr val="CC99FF"/>
                </a:buClr>
                <a:buFont typeface="Monotype Sorts"/>
                <a:buNone/>
              </a:pPr>
              <a:t>41</a:t>
            </a:fld>
            <a:r>
              <a:rPr kumimoji="1" lang="en-US" altLang="zh-CN" sz="1600">
                <a:solidFill>
                  <a:srgbClr val="008000"/>
                </a:solidFill>
                <a:latin typeface="宋体" pitchFamily="2" charset="-122"/>
              </a:rPr>
              <a:t> </a:t>
            </a:r>
            <a:r>
              <a:rPr kumimoji="1" lang="zh-CN" altLang="en-US" sz="1600" b="0">
                <a:solidFill>
                  <a:srgbClr val="008000"/>
                </a:solidFill>
                <a:latin typeface="宋体" pitchFamily="2" charset="-122"/>
              </a:rPr>
              <a:t>页</a:t>
            </a:r>
          </a:p>
        </p:txBody>
      </p:sp>
      <p:sp>
        <p:nvSpPr>
          <p:cNvPr id="117765" name="Text Box 5"/>
          <p:cNvSpPr txBox="1">
            <a:spLocks noChangeArrowheads="1"/>
          </p:cNvSpPr>
          <p:nvPr/>
        </p:nvSpPr>
        <p:spPr bwMode="auto">
          <a:xfrm>
            <a:off x="323850" y="188913"/>
            <a:ext cx="8820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kumimoji="1" lang="zh-CN" altLang="en-US" sz="2800"/>
              <a:t>矩阵与二维数组：找出关系。</a:t>
            </a:r>
          </a:p>
        </p:txBody>
      </p:sp>
      <p:sp>
        <p:nvSpPr>
          <p:cNvPr id="2" name="Rectangle 3"/>
          <p:cNvSpPr>
            <a:spLocks noChangeArrowheads="1"/>
          </p:cNvSpPr>
          <p:nvPr/>
        </p:nvSpPr>
        <p:spPr bwMode="auto">
          <a:xfrm>
            <a:off x="611188" y="765175"/>
            <a:ext cx="712787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defTabSz="762000"/>
            <a:r>
              <a:rPr kumimoji="1" lang="zh-CN" altLang="en-US" sz="2400"/>
              <a:t>外围元素之和：</a:t>
            </a:r>
          </a:p>
          <a:p>
            <a:pPr marL="342900" indent="-342900" defTabSz="762000"/>
            <a:r>
              <a:rPr kumimoji="1" lang="en-US" altLang="zh-CN" sz="2400"/>
              <a:t>for(i=0; i&lt;n; i++) </a:t>
            </a:r>
          </a:p>
          <a:p>
            <a:pPr marL="342900" indent="-342900" defTabSz="762000"/>
            <a:r>
              <a:rPr kumimoji="1" lang="en-US" altLang="zh-CN" sz="2400"/>
              <a:t>     for(j=0; j&lt;n; j++)</a:t>
            </a:r>
            <a:r>
              <a:rPr kumimoji="1" lang="en-US" altLang="zh-CN" sz="2400">
                <a:latin typeface="宋体" pitchFamily="2" charset="-122"/>
              </a:rPr>
              <a:t> </a:t>
            </a:r>
          </a:p>
          <a:p>
            <a:pPr marL="342900" indent="-342900" defTabSz="762000"/>
            <a:r>
              <a:rPr kumimoji="1" lang="en-US" altLang="zh-CN" sz="2400">
                <a:latin typeface="宋体" pitchFamily="2" charset="-122"/>
              </a:rPr>
              <a:t>     if(i==0||j==0||i==(n-1)||j==(n-1))</a:t>
            </a:r>
          </a:p>
        </p:txBody>
      </p:sp>
      <p:grpSp>
        <p:nvGrpSpPr>
          <p:cNvPr id="99355" name="Group 27"/>
          <p:cNvGrpSpPr>
            <a:grpSpLocks/>
          </p:cNvGrpSpPr>
          <p:nvPr/>
        </p:nvGrpSpPr>
        <p:grpSpPr bwMode="auto">
          <a:xfrm>
            <a:off x="1619250" y="3213100"/>
            <a:ext cx="3024188" cy="2320925"/>
            <a:chOff x="1020" y="2024"/>
            <a:chExt cx="1905" cy="1462"/>
          </a:xfrm>
        </p:grpSpPr>
        <p:graphicFrame>
          <p:nvGraphicFramePr>
            <p:cNvPr id="51206" name="Object 5"/>
            <p:cNvGraphicFramePr>
              <a:graphicFrameLocks noChangeAspect="1"/>
            </p:cNvGraphicFramePr>
            <p:nvPr/>
          </p:nvGraphicFramePr>
          <p:xfrm>
            <a:off x="1020" y="2024"/>
            <a:ext cx="1905" cy="1462"/>
          </p:xfrm>
          <a:graphic>
            <a:graphicData uri="http://schemas.openxmlformats.org/presentationml/2006/ole">
              <mc:AlternateContent xmlns:mc="http://schemas.openxmlformats.org/markup-compatibility/2006">
                <mc:Choice xmlns:v="urn:schemas-microsoft-com:vml" Requires="v">
                  <p:oleObj spid="_x0000_s51251" name="公式" r:id="rId3" imgW="927100" imgH="711200" progId="Equation.3">
                    <p:embed/>
                  </p:oleObj>
                </mc:Choice>
                <mc:Fallback>
                  <p:oleObj name="公式" r:id="rId3" imgW="927100" imgH="71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 y="2024"/>
                          <a:ext cx="1905" cy="146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7" name="Line 23"/>
            <p:cNvSpPr>
              <a:spLocks noChangeShapeType="1"/>
            </p:cNvSpPr>
            <p:nvPr/>
          </p:nvSpPr>
          <p:spPr bwMode="auto">
            <a:xfrm>
              <a:off x="1701" y="2251"/>
              <a:ext cx="952"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8" name="Line 24"/>
            <p:cNvSpPr>
              <a:spLocks noChangeShapeType="1"/>
            </p:cNvSpPr>
            <p:nvPr/>
          </p:nvSpPr>
          <p:spPr bwMode="auto">
            <a:xfrm>
              <a:off x="2608" y="2296"/>
              <a:ext cx="0" cy="998"/>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9" name="Line 25"/>
            <p:cNvSpPr>
              <a:spLocks noChangeShapeType="1"/>
            </p:cNvSpPr>
            <p:nvPr/>
          </p:nvSpPr>
          <p:spPr bwMode="auto">
            <a:xfrm flipH="1">
              <a:off x="1655" y="3294"/>
              <a:ext cx="953"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0" name="Line 26"/>
            <p:cNvSpPr>
              <a:spLocks noChangeShapeType="1"/>
            </p:cNvSpPr>
            <p:nvPr/>
          </p:nvSpPr>
          <p:spPr bwMode="auto">
            <a:xfrm flipV="1">
              <a:off x="1701" y="2341"/>
              <a:ext cx="0" cy="953"/>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7765"/>
                                        </p:tgtEl>
                                        <p:attrNameLst>
                                          <p:attrName>style.visibility</p:attrName>
                                        </p:attrNameLst>
                                      </p:cBhvr>
                                      <p:to>
                                        <p:strVal val="visible"/>
                                      </p:to>
                                    </p:set>
                                    <p:animEffect transition="in" filter="wipe(left)">
                                      <p:cBhvr>
                                        <p:cTn id="7" dur="500"/>
                                        <p:tgtEl>
                                          <p:spTgt spid="1177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993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5" grpId="0"/>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共</a:t>
            </a:r>
            <a:r>
              <a:rPr lang="zh-CN" altLang="en-US" sz="1600" b="0">
                <a:solidFill>
                  <a:srgbClr val="FF9900"/>
                </a:solidFill>
                <a:latin typeface="宋体" pitchFamily="2" charset="-122"/>
              </a:rPr>
              <a:t> </a:t>
            </a:r>
            <a:r>
              <a:rPr lang="en-US" altLang="zh-CN" sz="1600" b="0">
                <a:solidFill>
                  <a:srgbClr val="FF9900"/>
                </a:solidFill>
                <a:latin typeface="宋体" pitchFamily="2" charset="-122"/>
              </a:rPr>
              <a:t>53 </a:t>
            </a:r>
            <a:r>
              <a:rPr lang="zh-CN" altLang="en-US" sz="1600" b="0">
                <a:solidFill>
                  <a:srgbClr val="008000"/>
                </a:solidFill>
                <a:latin typeface="宋体" pitchFamily="2" charset="-122"/>
              </a:rPr>
              <a:t>页   第 </a:t>
            </a:r>
            <a:fld id="{ED772BBF-2770-4A9F-B586-D4646A15BC34}" type="slidenum">
              <a:rPr lang="zh-CN" altLang="en-US" sz="1600" smtClean="0">
                <a:solidFill>
                  <a:srgbClr val="FF9900"/>
                </a:solidFill>
                <a:latin typeface="宋体" pitchFamily="2" charset="-122"/>
              </a:rPr>
              <a:pPr eaLnBrk="1" hangingPunct="1"/>
              <a:t>42</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19458" name="Rectangle 2"/>
          <p:cNvSpPr>
            <a:spLocks noChangeArrowheads="1"/>
          </p:cNvSpPr>
          <p:nvPr/>
        </p:nvSpPr>
        <p:spPr bwMode="auto">
          <a:xfrm>
            <a:off x="395288" y="188913"/>
            <a:ext cx="8748712"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spcBef>
                <a:spcPct val="20000"/>
              </a:spcBef>
              <a:buClr>
                <a:schemeClr val="accent2"/>
              </a:buClr>
              <a:buFont typeface="Monotype Sorts"/>
              <a:buNone/>
            </a:pPr>
            <a:r>
              <a:rPr kumimoji="1" lang="en-US" altLang="zh-CN" sz="3200" dirty="0">
                <a:latin typeface="宋体" pitchFamily="2" charset="-122"/>
              </a:rPr>
              <a:t>7.4  </a:t>
            </a:r>
            <a:r>
              <a:rPr kumimoji="1" lang="zh-CN" altLang="en-US" sz="3200" dirty="0">
                <a:latin typeface="宋体" pitchFamily="2" charset="-122"/>
              </a:rPr>
              <a:t>字符数组</a:t>
            </a:r>
            <a:endParaRPr kumimoji="1" lang="zh-CN" altLang="en-US" sz="3200" b="0" dirty="0">
              <a:latin typeface="宋体" pitchFamily="2" charset="-122"/>
            </a:endParaRPr>
          </a:p>
          <a:p>
            <a:pPr>
              <a:lnSpc>
                <a:spcPct val="90000"/>
              </a:lnSpc>
              <a:spcBef>
                <a:spcPct val="20000"/>
              </a:spcBef>
              <a:buClr>
                <a:schemeClr val="accent2"/>
              </a:buClr>
              <a:buFont typeface="Monotype Sorts"/>
              <a:buNone/>
            </a:pPr>
            <a:r>
              <a:rPr kumimoji="1" lang="en-US" altLang="zh-CN" sz="2800" dirty="0">
                <a:latin typeface="宋体" pitchFamily="2" charset="-122"/>
              </a:rPr>
              <a:t>7.4.1 </a:t>
            </a:r>
            <a:r>
              <a:rPr kumimoji="1" lang="zh-CN" altLang="en-US" sz="2800" dirty="0">
                <a:latin typeface="宋体" pitchFamily="2" charset="-122"/>
              </a:rPr>
              <a:t>一维字符数组的定义</a:t>
            </a:r>
            <a:r>
              <a:rPr kumimoji="1" lang="zh-CN" altLang="en-US" sz="2800" b="0" dirty="0">
                <a:latin typeface="宋体" pitchFamily="2" charset="-122"/>
              </a:rPr>
              <a:t>   </a:t>
            </a:r>
          </a:p>
          <a:p>
            <a:pPr>
              <a:lnSpc>
                <a:spcPct val="90000"/>
              </a:lnSpc>
              <a:spcBef>
                <a:spcPct val="20000"/>
              </a:spcBef>
              <a:buClr>
                <a:schemeClr val="accent2"/>
              </a:buClr>
              <a:buFont typeface="Monotype Sorts"/>
              <a:buNone/>
            </a:pPr>
            <a:r>
              <a:rPr kumimoji="1" lang="zh-CN" altLang="en-US" sz="2800" dirty="0">
                <a:latin typeface="宋体" pitchFamily="2" charset="-122"/>
              </a:rPr>
              <a:t>    用来存放字符数据的数组是</a:t>
            </a:r>
            <a:r>
              <a:rPr kumimoji="1" lang="zh-CN" altLang="en-US" sz="2800" u="sng" dirty="0">
                <a:solidFill>
                  <a:srgbClr val="CC0000"/>
                </a:solidFill>
                <a:latin typeface="宋体" pitchFamily="2" charset="-122"/>
              </a:rPr>
              <a:t>字符数组</a:t>
            </a:r>
            <a:r>
              <a:rPr kumimoji="1" lang="zh-CN" altLang="en-US" sz="2800" dirty="0">
                <a:latin typeface="宋体" pitchFamily="2" charset="-122"/>
              </a:rPr>
              <a:t>。字符数组的定义和应用与一般数组相同。 </a:t>
            </a:r>
          </a:p>
          <a:p>
            <a:pPr>
              <a:lnSpc>
                <a:spcPct val="90000"/>
              </a:lnSpc>
              <a:spcBef>
                <a:spcPct val="20000"/>
              </a:spcBef>
              <a:buClr>
                <a:schemeClr val="accent2"/>
              </a:buClr>
              <a:buFont typeface="Monotype Sorts"/>
              <a:buNone/>
            </a:pPr>
            <a:r>
              <a:rPr kumimoji="1" lang="zh-CN" altLang="en-US" sz="2800" dirty="0">
                <a:latin typeface="宋体" pitchFamily="2" charset="-122"/>
              </a:rPr>
              <a:t>    </a:t>
            </a:r>
            <a:r>
              <a:rPr kumimoji="1" lang="en-US" altLang="zh-CN" sz="2800" dirty="0">
                <a:latin typeface="宋体" pitchFamily="2" charset="-122"/>
              </a:rPr>
              <a:t>C</a:t>
            </a:r>
            <a:r>
              <a:rPr kumimoji="1" lang="zh-CN" altLang="en-US" sz="2800" dirty="0">
                <a:latin typeface="宋体" pitchFamily="2" charset="-122"/>
              </a:rPr>
              <a:t>语言没有提供字符串数据类型，用字符数组存放</a:t>
            </a:r>
            <a:r>
              <a:rPr kumimoji="1" lang="zh-CN" altLang="en-US" sz="2800" dirty="0">
                <a:solidFill>
                  <a:srgbClr val="CC0000"/>
                </a:solidFill>
                <a:latin typeface="宋体" pitchFamily="2" charset="-122"/>
              </a:rPr>
              <a:t>字符串</a:t>
            </a:r>
            <a:r>
              <a:rPr kumimoji="1" lang="zh-CN" altLang="en-US" sz="2800" dirty="0">
                <a:latin typeface="宋体" pitchFamily="2" charset="-122"/>
              </a:rPr>
              <a:t>，字符数组中的</a:t>
            </a:r>
            <a:r>
              <a:rPr kumimoji="1" lang="zh-CN" altLang="en-US" sz="2800" dirty="0">
                <a:solidFill>
                  <a:schemeClr val="hlink"/>
                </a:solidFill>
                <a:latin typeface="宋体" pitchFamily="2" charset="-122"/>
              </a:rPr>
              <a:t>各元素依次</a:t>
            </a:r>
            <a:r>
              <a:rPr kumimoji="1" lang="zh-CN" altLang="en-US" sz="2800" dirty="0">
                <a:latin typeface="宋体" pitchFamily="2" charset="-122"/>
              </a:rPr>
              <a:t>存放字符串的</a:t>
            </a:r>
            <a:r>
              <a:rPr kumimoji="1" lang="zh-CN" altLang="en-US" sz="2800" dirty="0">
                <a:solidFill>
                  <a:srgbClr val="CC0000"/>
                </a:solidFill>
                <a:latin typeface="宋体" pitchFamily="2" charset="-122"/>
              </a:rPr>
              <a:t>字符</a:t>
            </a:r>
            <a:r>
              <a:rPr kumimoji="1" lang="zh-CN" altLang="en-US" sz="2800" dirty="0">
                <a:solidFill>
                  <a:schemeClr val="hlink"/>
                </a:solidFill>
                <a:latin typeface="宋体" pitchFamily="2" charset="-122"/>
              </a:rPr>
              <a:t>。最后一个元素必须是</a:t>
            </a:r>
            <a:r>
              <a:rPr kumimoji="1" lang="en-US" altLang="zh-CN" sz="2800" dirty="0">
                <a:solidFill>
                  <a:schemeClr val="hlink"/>
                </a:solidFill>
                <a:latin typeface="宋体" pitchFamily="2" charset="-122"/>
              </a:rPr>
              <a:t>’</a:t>
            </a:r>
            <a:r>
              <a:rPr kumimoji="1" lang="en-US" altLang="zh-CN" sz="2800" dirty="0">
                <a:solidFill>
                  <a:srgbClr val="FF0000"/>
                </a:solidFill>
                <a:latin typeface="宋体" pitchFamily="2" charset="-122"/>
              </a:rPr>
              <a:t>\0’</a:t>
            </a:r>
            <a:r>
              <a:rPr kumimoji="1" lang="zh-CN" altLang="en-US" sz="2800" dirty="0">
                <a:solidFill>
                  <a:schemeClr val="hlink"/>
                </a:solidFill>
                <a:latin typeface="宋体" pitchFamily="2" charset="-122"/>
              </a:rPr>
              <a:t>。     </a:t>
            </a:r>
            <a:endParaRPr kumimoji="1" lang="zh-CN" altLang="en-US" sz="2800" dirty="0">
              <a:latin typeface="宋体" pitchFamily="2" charset="-122"/>
            </a:endParaRPr>
          </a:p>
          <a:p>
            <a:pPr>
              <a:lnSpc>
                <a:spcPct val="90000"/>
              </a:lnSpc>
              <a:spcBef>
                <a:spcPct val="20000"/>
              </a:spcBef>
              <a:buClr>
                <a:schemeClr val="accent2"/>
              </a:buClr>
              <a:buFont typeface="Monotype Sorts"/>
              <a:buNone/>
            </a:pPr>
            <a:r>
              <a:rPr kumimoji="1" lang="zh-CN" altLang="en-US" sz="2800" dirty="0">
                <a:latin typeface="宋体" pitchFamily="2" charset="-122"/>
              </a:rPr>
              <a:t>   格式：</a:t>
            </a:r>
            <a:r>
              <a:rPr kumimoji="1" lang="en-US" altLang="zh-CN" sz="2800" dirty="0">
                <a:latin typeface="宋体" pitchFamily="2" charset="-122"/>
              </a:rPr>
              <a:t>char </a:t>
            </a:r>
            <a:r>
              <a:rPr kumimoji="1" lang="zh-CN" altLang="en-US" sz="2800" dirty="0">
                <a:latin typeface="宋体" pitchFamily="2" charset="-122"/>
              </a:rPr>
              <a:t>数组名</a:t>
            </a:r>
            <a:r>
              <a:rPr kumimoji="1" lang="en-US" altLang="zh-CN" sz="2800" dirty="0">
                <a:latin typeface="宋体" pitchFamily="2" charset="-122"/>
              </a:rPr>
              <a:t>[</a:t>
            </a:r>
            <a:r>
              <a:rPr kumimoji="1" lang="zh-CN" altLang="en-US" sz="2800" dirty="0">
                <a:latin typeface="宋体" pitchFamily="2" charset="-122"/>
              </a:rPr>
              <a:t>常量表达式</a:t>
            </a:r>
            <a:r>
              <a:rPr kumimoji="1" lang="en-US" altLang="zh-CN" sz="2800" dirty="0">
                <a:latin typeface="宋体" pitchFamily="2" charset="-122"/>
              </a:rPr>
              <a:t>]</a:t>
            </a:r>
          </a:p>
        </p:txBody>
      </p:sp>
      <p:sp>
        <p:nvSpPr>
          <p:cNvPr id="52228" name="Text Box 22"/>
          <p:cNvSpPr txBox="1">
            <a:spLocks noChangeArrowheads="1"/>
          </p:cNvSpPr>
          <p:nvPr/>
        </p:nvSpPr>
        <p:spPr bwMode="auto">
          <a:xfrm>
            <a:off x="1116013" y="2349500"/>
            <a:ext cx="78311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kumimoji="1" lang="en-US" altLang="zh-CN" sz="3000">
                <a:solidFill>
                  <a:srgbClr val="FFFF00"/>
                </a:solidFill>
              </a:rPr>
              <a:t>        </a:t>
            </a:r>
            <a:endParaRPr kumimoji="1" lang="en-US" altLang="zh-CN" sz="3000" u="sng"/>
          </a:p>
        </p:txBody>
      </p:sp>
      <p:sp>
        <p:nvSpPr>
          <p:cNvPr id="19479" name="Text Box 23"/>
          <p:cNvSpPr txBox="1">
            <a:spLocks noChangeArrowheads="1"/>
          </p:cNvSpPr>
          <p:nvPr/>
        </p:nvSpPr>
        <p:spPr bwMode="auto">
          <a:xfrm>
            <a:off x="684213" y="4292600"/>
            <a:ext cx="800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just" eaLnBrk="1" hangingPunct="1"/>
            <a:r>
              <a:rPr kumimoji="1" lang="en-US" altLang="zh-CN" sz="2800" b="0"/>
              <a:t>        </a:t>
            </a:r>
            <a:endParaRPr kumimoji="1" lang="en-US" altLang="zh-CN" sz="2800"/>
          </a:p>
        </p:txBody>
      </p:sp>
      <p:sp>
        <p:nvSpPr>
          <p:cNvPr id="19480" name="Text Box 24"/>
          <p:cNvSpPr txBox="1">
            <a:spLocks noChangeArrowheads="1"/>
          </p:cNvSpPr>
          <p:nvPr/>
        </p:nvSpPr>
        <p:spPr bwMode="auto">
          <a:xfrm>
            <a:off x="468313" y="5516563"/>
            <a:ext cx="8424862" cy="1093787"/>
          </a:xfrm>
          <a:prstGeom prst="rect">
            <a:avLst/>
          </a:prstGeom>
          <a:solidFill>
            <a:schemeClr val="bg1"/>
          </a:solidFill>
          <a:ln w="9525">
            <a:solidFill>
              <a:srgbClr val="008000"/>
            </a:solidFill>
            <a:miter lim="800000"/>
            <a:headEnd/>
            <a:tailEnd/>
          </a:ln>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kumimoji="1" lang="zh-CN" altLang="en-US" sz="2600"/>
              <a:t>强调：字符串</a:t>
            </a:r>
            <a:r>
              <a:rPr kumimoji="1" lang="zh-CN" altLang="en-US" sz="2600">
                <a:solidFill>
                  <a:srgbClr val="CC0000"/>
                </a:solidFill>
              </a:rPr>
              <a:t>实际</a:t>
            </a:r>
            <a:r>
              <a:rPr kumimoji="1" lang="zh-CN" altLang="en-US" sz="2600"/>
              <a:t>占有单元的数量等于</a:t>
            </a:r>
            <a:r>
              <a:rPr kumimoji="1" lang="zh-CN" altLang="en-US" sz="2600">
                <a:solidFill>
                  <a:srgbClr val="CC0000"/>
                </a:solidFill>
              </a:rPr>
              <a:t>字符串长度</a:t>
            </a:r>
            <a:r>
              <a:rPr kumimoji="1" lang="en-US" altLang="zh-CN" sz="2600">
                <a:solidFill>
                  <a:srgbClr val="CC0000"/>
                </a:solidFill>
              </a:rPr>
              <a:t>+1</a:t>
            </a:r>
            <a:r>
              <a:rPr kumimoji="1" lang="zh-CN" altLang="en-US" sz="2600"/>
              <a:t>。</a:t>
            </a:r>
          </a:p>
          <a:p>
            <a:pPr eaLnBrk="1" hangingPunct="1">
              <a:spcBef>
                <a:spcPct val="50000"/>
              </a:spcBef>
            </a:pPr>
            <a:r>
              <a:rPr kumimoji="1" lang="zh-CN" altLang="en-US" sz="2600"/>
              <a:t>            定义时应注意考虑</a:t>
            </a:r>
            <a:r>
              <a:rPr kumimoji="1" lang="zh-CN" altLang="en-US" sz="2600">
                <a:solidFill>
                  <a:schemeClr val="hlink"/>
                </a:solidFill>
              </a:rPr>
              <a:t>元素总个数</a:t>
            </a:r>
            <a:r>
              <a:rPr kumimoji="1" lang="zh-CN" altLang="en-US" sz="2600"/>
              <a:t>应比</a:t>
            </a:r>
            <a:r>
              <a:rPr kumimoji="1" lang="zh-CN" altLang="en-US" sz="2600">
                <a:solidFill>
                  <a:schemeClr val="hlink"/>
                </a:solidFill>
              </a:rPr>
              <a:t>实际长度多</a:t>
            </a:r>
            <a:r>
              <a:rPr kumimoji="1" lang="en-US" altLang="zh-CN" sz="2600">
                <a:solidFill>
                  <a:srgbClr val="CC0000"/>
                </a:solidFill>
              </a:rPr>
              <a:t>1</a:t>
            </a:r>
            <a:r>
              <a:rPr kumimoji="1" lang="zh-CN" altLang="en-US" sz="2600"/>
              <a:t>。</a:t>
            </a:r>
          </a:p>
        </p:txBody>
      </p:sp>
      <p:sp>
        <p:nvSpPr>
          <p:cNvPr id="19482" name="Rectangle 26"/>
          <p:cNvSpPr>
            <a:spLocks noChangeArrowheads="1"/>
          </p:cNvSpPr>
          <p:nvPr/>
        </p:nvSpPr>
        <p:spPr bwMode="auto">
          <a:xfrm>
            <a:off x="468313" y="3789363"/>
            <a:ext cx="8424862"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lnSpc>
                <a:spcPct val="115000"/>
              </a:lnSpc>
              <a:spcBef>
                <a:spcPct val="20000"/>
              </a:spcBef>
              <a:buClr>
                <a:schemeClr val="tx1"/>
              </a:buClr>
              <a:buSzPct val="60000"/>
              <a:buFont typeface="宋体" pitchFamily="2" charset="-122"/>
              <a:buNone/>
            </a:pPr>
            <a:r>
              <a:rPr kumimoji="1" lang="zh-CN" altLang="en-US" sz="2800" u="sng" dirty="0">
                <a:solidFill>
                  <a:schemeClr val="hlink"/>
                </a:solidFill>
                <a:latin typeface="Arial" pitchFamily="34" charset="0"/>
              </a:rPr>
              <a:t>例如</a:t>
            </a:r>
            <a:r>
              <a:rPr kumimoji="1" lang="zh-CN" altLang="zh-CN" sz="2800" u="sng" dirty="0">
                <a:solidFill>
                  <a:schemeClr val="hlink"/>
                </a:solidFill>
                <a:latin typeface="Arial" pitchFamily="34" charset="0"/>
              </a:rPr>
              <a:t>：</a:t>
            </a:r>
            <a:r>
              <a:rPr kumimoji="1" lang="en-US" altLang="zh-CN" sz="2800" dirty="0">
                <a:solidFill>
                  <a:srgbClr val="CC0000"/>
                </a:solidFill>
                <a:latin typeface="Arial" pitchFamily="34" charset="0"/>
              </a:rPr>
              <a:t>char  c[6];</a:t>
            </a:r>
          </a:p>
          <a:p>
            <a:pPr lvl="1">
              <a:lnSpc>
                <a:spcPct val="115000"/>
              </a:lnSpc>
              <a:spcBef>
                <a:spcPct val="20000"/>
              </a:spcBef>
              <a:buClr>
                <a:schemeClr val="tx1"/>
              </a:buClr>
              <a:buSzPct val="60000"/>
              <a:buFont typeface="宋体" pitchFamily="2" charset="-122"/>
              <a:buNone/>
            </a:pPr>
            <a:r>
              <a:rPr kumimoji="1" lang="en-US" altLang="zh-CN" sz="2800" dirty="0">
                <a:latin typeface="Arial" pitchFamily="34" charset="0"/>
              </a:rPr>
              <a:t>C </a:t>
            </a:r>
            <a:r>
              <a:rPr kumimoji="1" lang="zh-CN" altLang="en-US" sz="2800" dirty="0">
                <a:latin typeface="Arial" pitchFamily="34" charset="0"/>
              </a:rPr>
              <a:t>数组具有</a:t>
            </a:r>
            <a:r>
              <a:rPr kumimoji="1" lang="en-US" altLang="zh-CN" sz="2800" dirty="0">
                <a:latin typeface="Arial" pitchFamily="34" charset="0"/>
              </a:rPr>
              <a:t>6</a:t>
            </a:r>
            <a:r>
              <a:rPr kumimoji="1" lang="zh-CN" altLang="en-US" sz="2800" dirty="0">
                <a:latin typeface="Arial" pitchFamily="34" charset="0"/>
              </a:rPr>
              <a:t>个元素，可以存放长度</a:t>
            </a:r>
            <a:r>
              <a:rPr kumimoji="1" lang="zh-CN" altLang="en-US" sz="2800" dirty="0">
                <a:solidFill>
                  <a:srgbClr val="CC0000"/>
                </a:solidFill>
                <a:latin typeface="Arial" pitchFamily="34" charset="0"/>
              </a:rPr>
              <a:t>等于</a:t>
            </a:r>
            <a:r>
              <a:rPr kumimoji="1" lang="zh-CN" altLang="en-US" sz="2800" dirty="0">
                <a:latin typeface="Arial" pitchFamily="34" charset="0"/>
              </a:rPr>
              <a:t>或</a:t>
            </a:r>
            <a:r>
              <a:rPr kumimoji="1" lang="zh-CN" altLang="en-US" sz="2800" dirty="0">
                <a:solidFill>
                  <a:srgbClr val="CC0000"/>
                </a:solidFill>
                <a:latin typeface="Arial" pitchFamily="34" charset="0"/>
              </a:rPr>
              <a:t>小于</a:t>
            </a:r>
            <a:r>
              <a:rPr kumimoji="1" lang="en-US" altLang="zh-CN" sz="2800" dirty="0">
                <a:solidFill>
                  <a:srgbClr val="CC0000"/>
                </a:solidFill>
                <a:latin typeface="Arial" pitchFamily="34" charset="0"/>
              </a:rPr>
              <a:t>5</a:t>
            </a:r>
            <a:r>
              <a:rPr kumimoji="1" lang="zh-CN" altLang="en-US" sz="2800" dirty="0">
                <a:latin typeface="Arial" pitchFamily="34" charset="0"/>
              </a:rPr>
              <a:t>的字符串，也可以存放</a:t>
            </a:r>
            <a:r>
              <a:rPr kumimoji="1" lang="en-US" altLang="zh-CN" sz="2800" dirty="0">
                <a:solidFill>
                  <a:srgbClr val="CC0000"/>
                </a:solidFill>
                <a:latin typeface="Arial" pitchFamily="34" charset="0"/>
              </a:rPr>
              <a:t>6</a:t>
            </a:r>
            <a:r>
              <a:rPr kumimoji="1" lang="zh-CN" altLang="en-US" sz="2800" dirty="0">
                <a:latin typeface="Arial" pitchFamily="34" charset="0"/>
              </a:rPr>
              <a:t>个字符型数据。</a:t>
            </a:r>
            <a:endParaRPr kumimoji="1" lang="zh-CN" altLang="zh-CN" sz="2800" dirty="0">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Effect transition="in" filter="wipe(left)">
                                      <p:cBhvr>
                                        <p:cTn id="7" dur="500"/>
                                        <p:tgtEl>
                                          <p:spTgt spid="194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58">
                                            <p:txEl>
                                              <p:pRg st="1" end="1"/>
                                            </p:txEl>
                                          </p:spTgt>
                                        </p:tgtEl>
                                        <p:attrNameLst>
                                          <p:attrName>style.visibility</p:attrName>
                                        </p:attrNameLst>
                                      </p:cBhvr>
                                      <p:to>
                                        <p:strVal val="visible"/>
                                      </p:to>
                                    </p:set>
                                    <p:animEffect transition="in" filter="wipe(left)">
                                      <p:cBhvr>
                                        <p:cTn id="12" dur="500"/>
                                        <p:tgtEl>
                                          <p:spTgt spid="1945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58">
                                            <p:txEl>
                                              <p:pRg st="2" end="2"/>
                                            </p:txEl>
                                          </p:spTgt>
                                        </p:tgtEl>
                                        <p:attrNameLst>
                                          <p:attrName>style.visibility</p:attrName>
                                        </p:attrNameLst>
                                      </p:cBhvr>
                                      <p:to>
                                        <p:strVal val="visible"/>
                                      </p:to>
                                    </p:set>
                                    <p:animEffect transition="in" filter="wipe(left)">
                                      <p:cBhvr>
                                        <p:cTn id="17" dur="500"/>
                                        <p:tgtEl>
                                          <p:spTgt spid="1945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58">
                                            <p:txEl>
                                              <p:pRg st="3" end="3"/>
                                            </p:txEl>
                                          </p:spTgt>
                                        </p:tgtEl>
                                        <p:attrNameLst>
                                          <p:attrName>style.visibility</p:attrName>
                                        </p:attrNameLst>
                                      </p:cBhvr>
                                      <p:to>
                                        <p:strVal val="visible"/>
                                      </p:to>
                                    </p:set>
                                    <p:animEffect transition="in" filter="wipe(left)">
                                      <p:cBhvr>
                                        <p:cTn id="22" dur="500"/>
                                        <p:tgtEl>
                                          <p:spTgt spid="1945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58">
                                            <p:txEl>
                                              <p:pRg st="4" end="4"/>
                                            </p:txEl>
                                          </p:spTgt>
                                        </p:tgtEl>
                                        <p:attrNameLst>
                                          <p:attrName>style.visibility</p:attrName>
                                        </p:attrNameLst>
                                      </p:cBhvr>
                                      <p:to>
                                        <p:strVal val="visible"/>
                                      </p:to>
                                    </p:set>
                                    <p:animEffect transition="in" filter="wipe(left)">
                                      <p:cBhvr>
                                        <p:cTn id="27" dur="500"/>
                                        <p:tgtEl>
                                          <p:spTgt spid="1945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9479"/>
                                        </p:tgtEl>
                                        <p:attrNameLst>
                                          <p:attrName>style.visibility</p:attrName>
                                        </p:attrNameLst>
                                      </p:cBhvr>
                                      <p:to>
                                        <p:strVal val="visible"/>
                                      </p:to>
                                    </p:set>
                                    <p:anim calcmode="lin" valueType="num">
                                      <p:cBhvr additive="base">
                                        <p:cTn id="32" dur="500" fill="hold"/>
                                        <p:tgtEl>
                                          <p:spTgt spid="19479"/>
                                        </p:tgtEl>
                                        <p:attrNameLst>
                                          <p:attrName>ppt_x</p:attrName>
                                        </p:attrNameLst>
                                      </p:cBhvr>
                                      <p:tavLst>
                                        <p:tav tm="0">
                                          <p:val>
                                            <p:strVal val="0-#ppt_w/2"/>
                                          </p:val>
                                        </p:tav>
                                        <p:tav tm="100000">
                                          <p:val>
                                            <p:strVal val="#ppt_x"/>
                                          </p:val>
                                        </p:tav>
                                      </p:tavLst>
                                    </p:anim>
                                    <p:anim calcmode="lin" valueType="num">
                                      <p:cBhvr additive="base">
                                        <p:cTn id="33" dur="500" fill="hold"/>
                                        <p:tgtEl>
                                          <p:spTgt spid="19479"/>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9482"/>
                                        </p:tgtEl>
                                        <p:attrNameLst>
                                          <p:attrName>style.visibility</p:attrName>
                                        </p:attrNameLst>
                                      </p:cBhvr>
                                      <p:to>
                                        <p:strVal val="visible"/>
                                      </p:to>
                                    </p:set>
                                    <p:animEffect transition="in" filter="wipe(left)">
                                      <p:cBhvr>
                                        <p:cTn id="38" dur="500"/>
                                        <p:tgtEl>
                                          <p:spTgt spid="1948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9480"/>
                                        </p:tgtEl>
                                        <p:attrNameLst>
                                          <p:attrName>style.visibility</p:attrName>
                                        </p:attrNameLst>
                                      </p:cBhvr>
                                      <p:to>
                                        <p:strVal val="visible"/>
                                      </p:to>
                                    </p:set>
                                    <p:animEffect transition="in" filter="wipe(left)">
                                      <p:cBhvr>
                                        <p:cTn id="43" dur="500"/>
                                        <p:tgtEl>
                                          <p:spTgt spid="19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autoUpdateAnimBg="0"/>
      <p:bldP spid="19479" grpId="0" autoUpdateAnimBg="0"/>
      <p:bldP spid="19480" grpId="0" animBg="1"/>
      <p:bldP spid="19482"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共</a:t>
            </a:r>
            <a:r>
              <a:rPr lang="zh-CN" altLang="en-US" sz="1600" b="0">
                <a:solidFill>
                  <a:srgbClr val="FF9900"/>
                </a:solidFill>
                <a:latin typeface="宋体" pitchFamily="2" charset="-122"/>
              </a:rPr>
              <a:t> </a:t>
            </a:r>
            <a:r>
              <a:rPr lang="en-US" altLang="zh-CN" sz="1600" b="0">
                <a:solidFill>
                  <a:srgbClr val="FF9900"/>
                </a:solidFill>
                <a:latin typeface="宋体" pitchFamily="2" charset="-122"/>
              </a:rPr>
              <a:t>53 </a:t>
            </a:r>
            <a:r>
              <a:rPr lang="zh-CN" altLang="en-US" sz="1600" b="0">
                <a:solidFill>
                  <a:srgbClr val="008000"/>
                </a:solidFill>
                <a:latin typeface="宋体" pitchFamily="2" charset="-122"/>
              </a:rPr>
              <a:t>页   第 </a:t>
            </a:r>
            <a:fld id="{B0495872-A5A0-4B40-B7C6-54D4C3A76516}" type="slidenum">
              <a:rPr lang="zh-CN" altLang="en-US" sz="1600" smtClean="0">
                <a:solidFill>
                  <a:srgbClr val="FF9900"/>
                </a:solidFill>
                <a:latin typeface="宋体" pitchFamily="2" charset="-122"/>
              </a:rPr>
              <a:pPr eaLnBrk="1" hangingPunct="1"/>
              <a:t>43</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90118" name="Rectangle 6"/>
          <p:cNvSpPr>
            <a:spLocks noChangeArrowheads="1"/>
          </p:cNvSpPr>
          <p:nvPr/>
        </p:nvSpPr>
        <p:spPr bwMode="auto">
          <a:xfrm>
            <a:off x="323850" y="692150"/>
            <a:ext cx="8532813"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lnSpc>
                <a:spcPct val="90000"/>
              </a:lnSpc>
              <a:spcBef>
                <a:spcPct val="20000"/>
              </a:spcBef>
              <a:buClr>
                <a:schemeClr val="tx1"/>
              </a:buClr>
              <a:buSzPct val="60000"/>
              <a:buFont typeface="宋体" pitchFamily="2" charset="-122"/>
              <a:buNone/>
            </a:pPr>
            <a:r>
              <a:rPr kumimoji="1" lang="en-US" altLang="zh-CN" sz="2800">
                <a:solidFill>
                  <a:srgbClr val="CC0000"/>
                </a:solidFill>
                <a:latin typeface="宋体" pitchFamily="2" charset="-122"/>
              </a:rPr>
              <a:t>1.</a:t>
            </a:r>
            <a:r>
              <a:rPr kumimoji="1" lang="zh-CN" altLang="en-US" sz="2800">
                <a:solidFill>
                  <a:srgbClr val="CC0000"/>
                </a:solidFill>
                <a:latin typeface="宋体" pitchFamily="2" charset="-122"/>
              </a:rPr>
              <a:t>用单个字符对字符数组初始化</a:t>
            </a:r>
          </a:p>
          <a:p>
            <a:pPr lvl="1">
              <a:lnSpc>
                <a:spcPct val="90000"/>
              </a:lnSpc>
              <a:spcBef>
                <a:spcPct val="20000"/>
              </a:spcBef>
              <a:buClr>
                <a:schemeClr val="tx1"/>
              </a:buClr>
              <a:buSzPct val="60000"/>
              <a:buFont typeface="宋体" pitchFamily="2" charset="-122"/>
              <a:buNone/>
            </a:pPr>
            <a:r>
              <a:rPr kumimoji="1" lang="zh-CN" altLang="en-US" sz="2800">
                <a:latin typeface="宋体" pitchFamily="2" charset="-122"/>
              </a:rPr>
              <a:t>例如：</a:t>
            </a:r>
            <a:r>
              <a:rPr kumimoji="1" lang="en-US" altLang="zh-CN" sz="2800">
                <a:solidFill>
                  <a:schemeClr val="hlink"/>
                </a:solidFill>
                <a:latin typeface="宋体" pitchFamily="2" charset="-122"/>
              </a:rPr>
              <a:t>char ch[6]={</a:t>
            </a:r>
            <a:r>
              <a:rPr kumimoji="1" lang="en-US" altLang="zh-CN" sz="2800">
                <a:solidFill>
                  <a:schemeClr val="hlink"/>
                </a:solidFill>
                <a:latin typeface="Arial" pitchFamily="34" charset="0"/>
              </a:rPr>
              <a:t>‘</a:t>
            </a:r>
            <a:r>
              <a:rPr kumimoji="1" lang="en-US" altLang="zh-CN" sz="2800">
                <a:solidFill>
                  <a:schemeClr val="hlink"/>
                </a:solidFill>
                <a:latin typeface="宋体" pitchFamily="2" charset="-122"/>
              </a:rPr>
              <a:t>C</a:t>
            </a:r>
            <a:r>
              <a:rPr kumimoji="1" lang="en-US" altLang="zh-CN" sz="2800">
                <a:solidFill>
                  <a:schemeClr val="hlink"/>
                </a:solidFill>
                <a:latin typeface="Arial" pitchFamily="34" charset="0"/>
              </a:rPr>
              <a:t>’</a:t>
            </a:r>
            <a:r>
              <a:rPr kumimoji="1" lang="en-US" altLang="zh-CN" sz="2800">
                <a:solidFill>
                  <a:schemeClr val="hlink"/>
                </a:solidFill>
                <a:latin typeface="宋体" pitchFamily="2" charset="-122"/>
              </a:rPr>
              <a:t>,</a:t>
            </a:r>
            <a:r>
              <a:rPr kumimoji="1" lang="en-US" altLang="zh-CN" sz="2800">
                <a:solidFill>
                  <a:schemeClr val="hlink"/>
                </a:solidFill>
                <a:latin typeface="Arial" pitchFamily="34" charset="0"/>
              </a:rPr>
              <a:t>‘</a:t>
            </a:r>
            <a:r>
              <a:rPr kumimoji="1" lang="en-US" altLang="zh-CN" sz="2800">
                <a:solidFill>
                  <a:schemeClr val="hlink"/>
                </a:solidFill>
                <a:latin typeface="宋体" pitchFamily="2" charset="-122"/>
              </a:rPr>
              <a:t>H</a:t>
            </a:r>
            <a:r>
              <a:rPr kumimoji="1" lang="en-US" altLang="zh-CN" sz="2800">
                <a:solidFill>
                  <a:schemeClr val="hlink"/>
                </a:solidFill>
                <a:latin typeface="Arial" pitchFamily="34" charset="0"/>
              </a:rPr>
              <a:t>’</a:t>
            </a:r>
            <a:r>
              <a:rPr kumimoji="1" lang="en-US" altLang="zh-CN" sz="2800">
                <a:solidFill>
                  <a:schemeClr val="hlink"/>
                </a:solidFill>
                <a:latin typeface="宋体" pitchFamily="2" charset="-122"/>
              </a:rPr>
              <a:t>,</a:t>
            </a:r>
            <a:r>
              <a:rPr kumimoji="1" lang="en-US" altLang="zh-CN" sz="2800">
                <a:solidFill>
                  <a:schemeClr val="hlink"/>
                </a:solidFill>
                <a:latin typeface="Arial" pitchFamily="34" charset="0"/>
              </a:rPr>
              <a:t>‘</a:t>
            </a:r>
            <a:r>
              <a:rPr kumimoji="1" lang="en-US" altLang="zh-CN" sz="2800">
                <a:solidFill>
                  <a:schemeClr val="hlink"/>
                </a:solidFill>
                <a:latin typeface="宋体" pitchFamily="2" charset="-122"/>
              </a:rPr>
              <a:t>I</a:t>
            </a:r>
            <a:r>
              <a:rPr kumimoji="1" lang="en-US" altLang="zh-CN" sz="2800">
                <a:solidFill>
                  <a:schemeClr val="hlink"/>
                </a:solidFill>
                <a:latin typeface="Arial" pitchFamily="34" charset="0"/>
              </a:rPr>
              <a:t>’</a:t>
            </a:r>
            <a:r>
              <a:rPr kumimoji="1" lang="en-US" altLang="zh-CN" sz="2800">
                <a:solidFill>
                  <a:schemeClr val="hlink"/>
                </a:solidFill>
                <a:latin typeface="宋体" pitchFamily="2" charset="-122"/>
              </a:rPr>
              <a:t>,</a:t>
            </a:r>
            <a:r>
              <a:rPr kumimoji="1" lang="en-US" altLang="zh-CN" sz="2800">
                <a:solidFill>
                  <a:schemeClr val="hlink"/>
                </a:solidFill>
                <a:latin typeface="Arial" pitchFamily="34" charset="0"/>
              </a:rPr>
              <a:t>‘</a:t>
            </a:r>
            <a:r>
              <a:rPr kumimoji="1" lang="en-US" altLang="zh-CN" sz="2800">
                <a:solidFill>
                  <a:schemeClr val="hlink"/>
                </a:solidFill>
                <a:latin typeface="宋体" pitchFamily="2" charset="-122"/>
              </a:rPr>
              <a:t>N</a:t>
            </a:r>
            <a:r>
              <a:rPr kumimoji="1" lang="en-US" altLang="zh-CN" sz="2800">
                <a:solidFill>
                  <a:schemeClr val="hlink"/>
                </a:solidFill>
                <a:latin typeface="Arial" pitchFamily="34" charset="0"/>
              </a:rPr>
              <a:t>’</a:t>
            </a:r>
            <a:r>
              <a:rPr kumimoji="1" lang="en-US" altLang="zh-CN" sz="2800">
                <a:solidFill>
                  <a:schemeClr val="hlink"/>
                </a:solidFill>
                <a:latin typeface="宋体" pitchFamily="2" charset="-122"/>
              </a:rPr>
              <a:t>,</a:t>
            </a:r>
            <a:r>
              <a:rPr kumimoji="1" lang="en-US" altLang="zh-CN" sz="2800">
                <a:solidFill>
                  <a:schemeClr val="hlink"/>
                </a:solidFill>
                <a:latin typeface="Arial" pitchFamily="34" charset="0"/>
              </a:rPr>
              <a:t>‘</a:t>
            </a:r>
            <a:r>
              <a:rPr kumimoji="1" lang="en-US" altLang="zh-CN" sz="2800">
                <a:solidFill>
                  <a:schemeClr val="hlink"/>
                </a:solidFill>
                <a:latin typeface="宋体" pitchFamily="2" charset="-122"/>
              </a:rPr>
              <a:t>A</a:t>
            </a:r>
            <a:r>
              <a:rPr kumimoji="1" lang="en-US" altLang="zh-CN" sz="2800">
                <a:solidFill>
                  <a:schemeClr val="hlink"/>
                </a:solidFill>
                <a:latin typeface="Arial" pitchFamily="34" charset="0"/>
              </a:rPr>
              <a:t>’</a:t>
            </a:r>
            <a:r>
              <a:rPr kumimoji="1" lang="zh-CN" altLang="en-US" sz="2800">
                <a:solidFill>
                  <a:schemeClr val="hlink"/>
                </a:solidFill>
                <a:latin typeface="宋体" pitchFamily="2" charset="-122"/>
              </a:rPr>
              <a:t>，</a:t>
            </a:r>
            <a:r>
              <a:rPr kumimoji="1" lang="zh-CN" altLang="en-US" sz="2800">
                <a:solidFill>
                  <a:schemeClr val="hlink"/>
                </a:solidFill>
                <a:latin typeface="Arial" pitchFamily="34" charset="0"/>
              </a:rPr>
              <a:t>’</a:t>
            </a:r>
            <a:r>
              <a:rPr kumimoji="1" lang="en-US" altLang="zh-CN" sz="2800">
                <a:solidFill>
                  <a:schemeClr val="hlink"/>
                </a:solidFill>
                <a:latin typeface="宋体" pitchFamily="2" charset="-122"/>
              </a:rPr>
              <a:t>\0</a:t>
            </a:r>
            <a:r>
              <a:rPr kumimoji="1" lang="en-US" altLang="zh-CN" sz="2800">
                <a:solidFill>
                  <a:schemeClr val="hlink"/>
                </a:solidFill>
                <a:latin typeface="Arial" pitchFamily="34" charset="0"/>
              </a:rPr>
              <a:t>’</a:t>
            </a:r>
            <a:r>
              <a:rPr kumimoji="1" lang="en-US" altLang="zh-CN" sz="2800">
                <a:solidFill>
                  <a:schemeClr val="hlink"/>
                </a:solidFill>
                <a:latin typeface="宋体" pitchFamily="2" charset="-122"/>
              </a:rPr>
              <a:t>};</a:t>
            </a:r>
          </a:p>
          <a:p>
            <a:pPr lvl="1">
              <a:lnSpc>
                <a:spcPct val="90000"/>
              </a:lnSpc>
              <a:spcBef>
                <a:spcPct val="20000"/>
              </a:spcBef>
              <a:buClr>
                <a:schemeClr val="tx1"/>
              </a:buClr>
              <a:buSzPct val="60000"/>
              <a:buFont typeface="宋体" pitchFamily="2" charset="-122"/>
              <a:buNone/>
            </a:pPr>
            <a:r>
              <a:rPr kumimoji="1" lang="zh-CN" altLang="en-US" sz="2800">
                <a:latin typeface="宋体" pitchFamily="2" charset="-122"/>
              </a:rPr>
              <a:t>把</a:t>
            </a:r>
            <a:r>
              <a:rPr kumimoji="1" lang="en-US" altLang="zh-CN" sz="2800">
                <a:latin typeface="宋体" pitchFamily="2" charset="-122"/>
              </a:rPr>
              <a:t>5</a:t>
            </a:r>
            <a:r>
              <a:rPr kumimoji="1" lang="zh-CN" altLang="en-US" sz="2800">
                <a:latin typeface="宋体" pitchFamily="2" charset="-122"/>
              </a:rPr>
              <a:t>个字符分别赋给</a:t>
            </a:r>
            <a:r>
              <a:rPr kumimoji="1" lang="en-US" altLang="zh-CN" sz="2800">
                <a:latin typeface="宋体" pitchFamily="2" charset="-122"/>
              </a:rPr>
              <a:t>ch[0]</a:t>
            </a:r>
            <a:r>
              <a:rPr kumimoji="1" lang="zh-CN" altLang="en-US" sz="2800">
                <a:latin typeface="宋体" pitchFamily="2" charset="-122"/>
              </a:rPr>
              <a:t>到</a:t>
            </a:r>
            <a:r>
              <a:rPr kumimoji="1" lang="en-US" altLang="zh-CN" sz="2800">
                <a:latin typeface="宋体" pitchFamily="2" charset="-122"/>
              </a:rPr>
              <a:t>c[4].</a:t>
            </a:r>
          </a:p>
          <a:p>
            <a:pPr lvl="1">
              <a:lnSpc>
                <a:spcPct val="90000"/>
              </a:lnSpc>
              <a:spcBef>
                <a:spcPct val="20000"/>
              </a:spcBef>
              <a:buClr>
                <a:schemeClr val="tx1"/>
              </a:buClr>
              <a:buSzPct val="60000"/>
              <a:buFont typeface="宋体" pitchFamily="2" charset="-122"/>
              <a:buNone/>
            </a:pPr>
            <a:r>
              <a:rPr kumimoji="1" lang="zh-CN" altLang="en-US" sz="2800">
                <a:latin typeface="宋体" pitchFamily="2" charset="-122"/>
              </a:rPr>
              <a:t>在内存中存放情况：</a:t>
            </a:r>
          </a:p>
        </p:txBody>
      </p:sp>
      <p:sp>
        <p:nvSpPr>
          <p:cNvPr id="53252" name="Rectangle 9"/>
          <p:cNvSpPr>
            <a:spLocks noChangeArrowheads="1"/>
          </p:cNvSpPr>
          <p:nvPr/>
        </p:nvSpPr>
        <p:spPr bwMode="auto">
          <a:xfrm>
            <a:off x="468313" y="188913"/>
            <a:ext cx="5689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20000"/>
              </a:spcBef>
              <a:buClr>
                <a:schemeClr val="accent2"/>
              </a:buClr>
              <a:buFont typeface="Monotype Sorts"/>
              <a:buNone/>
            </a:pPr>
            <a:r>
              <a:rPr kumimoji="1" lang="en-US" altLang="zh-CN" sz="3200">
                <a:latin typeface="宋体" pitchFamily="2" charset="-122"/>
              </a:rPr>
              <a:t>7.4.2 </a:t>
            </a:r>
            <a:r>
              <a:rPr kumimoji="1" lang="zh-CN" altLang="en-US" sz="3200">
                <a:latin typeface="宋体" pitchFamily="2" charset="-122"/>
              </a:rPr>
              <a:t>一维字符数组的初始化</a:t>
            </a:r>
          </a:p>
        </p:txBody>
      </p:sp>
      <p:sp>
        <p:nvSpPr>
          <p:cNvPr id="90141" name="Text Box 29"/>
          <p:cNvSpPr txBox="1">
            <a:spLocks noChangeArrowheads="1"/>
          </p:cNvSpPr>
          <p:nvPr/>
        </p:nvSpPr>
        <p:spPr bwMode="auto">
          <a:xfrm>
            <a:off x="179388" y="3878263"/>
            <a:ext cx="8964612"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lnSpc>
                <a:spcPct val="80000"/>
              </a:lnSpc>
              <a:spcBef>
                <a:spcPct val="50000"/>
              </a:spcBef>
            </a:pPr>
            <a:r>
              <a:rPr kumimoji="1" lang="zh-CN" altLang="en-US" sz="2600">
                <a:latin typeface="宋体" pitchFamily="2" charset="-122"/>
              </a:rPr>
              <a:t>说明：</a:t>
            </a:r>
          </a:p>
          <a:p>
            <a:pPr eaLnBrk="1" hangingPunct="1">
              <a:lnSpc>
                <a:spcPct val="80000"/>
              </a:lnSpc>
              <a:spcBef>
                <a:spcPct val="50000"/>
              </a:spcBef>
            </a:pPr>
            <a:r>
              <a:rPr kumimoji="1" lang="zh-CN" altLang="en-US" sz="2600">
                <a:latin typeface="宋体" pitchFamily="2" charset="-122"/>
              </a:rPr>
              <a:t>（</a:t>
            </a:r>
            <a:r>
              <a:rPr kumimoji="1" lang="en-US" altLang="zh-CN" sz="2600">
                <a:latin typeface="宋体" pitchFamily="2" charset="-122"/>
              </a:rPr>
              <a:t>1</a:t>
            </a:r>
            <a:r>
              <a:rPr kumimoji="1" lang="zh-CN" altLang="en-US" sz="2600">
                <a:latin typeface="宋体" pitchFamily="2" charset="-122"/>
              </a:rPr>
              <a:t>）初值的个数不能超过数组元素的个数，否则语法错</a:t>
            </a:r>
          </a:p>
          <a:p>
            <a:pPr eaLnBrk="1" hangingPunct="1">
              <a:lnSpc>
                <a:spcPct val="80000"/>
              </a:lnSpc>
              <a:spcBef>
                <a:spcPct val="50000"/>
              </a:spcBef>
            </a:pPr>
            <a:r>
              <a:rPr kumimoji="1" lang="zh-CN" altLang="en-US" sz="2600">
                <a:latin typeface="宋体" pitchFamily="2" charset="-122"/>
              </a:rPr>
              <a:t> </a:t>
            </a:r>
            <a:r>
              <a:rPr kumimoji="1" lang="en-US" altLang="zh-CN" sz="2600">
                <a:latin typeface="宋体" pitchFamily="2" charset="-122"/>
              </a:rPr>
              <a:t>(2) </a:t>
            </a:r>
            <a:r>
              <a:rPr kumimoji="1" lang="zh-CN" altLang="en-US" sz="2600">
                <a:latin typeface="宋体" pitchFamily="2" charset="-122"/>
              </a:rPr>
              <a:t>初值的个数小于数组长度，系统自动添入结束符‘</a:t>
            </a:r>
            <a:r>
              <a:rPr kumimoji="1" lang="en-US" altLang="zh-CN" sz="2600">
                <a:solidFill>
                  <a:srgbClr val="CC0000"/>
                </a:solidFill>
                <a:latin typeface="宋体" pitchFamily="2" charset="-122"/>
              </a:rPr>
              <a:t>\0</a:t>
            </a:r>
            <a:r>
              <a:rPr kumimoji="1" lang="en-US" altLang="zh-CN" sz="2600">
                <a:latin typeface="宋体" pitchFamily="2" charset="-122"/>
              </a:rPr>
              <a:t>’</a:t>
            </a:r>
          </a:p>
          <a:p>
            <a:pPr eaLnBrk="1" hangingPunct="1">
              <a:lnSpc>
                <a:spcPct val="80000"/>
              </a:lnSpc>
              <a:spcBef>
                <a:spcPct val="50000"/>
              </a:spcBef>
            </a:pPr>
            <a:r>
              <a:rPr kumimoji="1" lang="en-US" altLang="zh-CN" sz="2600">
                <a:latin typeface="宋体" pitchFamily="2" charset="-122"/>
              </a:rPr>
              <a:t> (3) </a:t>
            </a:r>
            <a:r>
              <a:rPr kumimoji="1" lang="zh-CN" altLang="en-US" sz="2600">
                <a:latin typeface="宋体" pitchFamily="2" charset="-122"/>
              </a:rPr>
              <a:t>初值的个数与数组元素相等，定义时可省略长度</a:t>
            </a:r>
          </a:p>
          <a:p>
            <a:pPr eaLnBrk="1" hangingPunct="1">
              <a:lnSpc>
                <a:spcPct val="80000"/>
              </a:lnSpc>
              <a:spcBef>
                <a:spcPct val="50000"/>
              </a:spcBef>
            </a:pPr>
            <a:r>
              <a:rPr kumimoji="1" lang="zh-CN" altLang="en-US" sz="2600">
                <a:latin typeface="宋体" pitchFamily="2" charset="-122"/>
              </a:rPr>
              <a:t> </a:t>
            </a:r>
            <a:r>
              <a:rPr kumimoji="1" lang="en-US" altLang="zh-CN" sz="2600">
                <a:latin typeface="宋体" pitchFamily="2" charset="-122"/>
              </a:rPr>
              <a:t>(4) </a:t>
            </a:r>
            <a:r>
              <a:rPr kumimoji="1" lang="zh-CN" altLang="en-US" sz="2600">
                <a:latin typeface="宋体" pitchFamily="2" charset="-122"/>
              </a:rPr>
              <a:t>因字符串常量自动加</a:t>
            </a:r>
            <a:r>
              <a:rPr kumimoji="1" lang="en-US" altLang="zh-CN" sz="2600">
                <a:latin typeface="宋体" pitchFamily="2" charset="-122"/>
              </a:rPr>
              <a:t>\0,</a:t>
            </a:r>
            <a:r>
              <a:rPr kumimoji="1" lang="zh-CN" altLang="en-US" sz="2600">
                <a:latin typeface="宋体" pitchFamily="2" charset="-122"/>
              </a:rPr>
              <a:t>因此常人为地在字符数组后加一个</a:t>
            </a:r>
            <a:r>
              <a:rPr kumimoji="1" lang="en-US" altLang="zh-CN" sz="2600">
                <a:latin typeface="宋体" pitchFamily="2" charset="-122"/>
              </a:rPr>
              <a:t>\0</a:t>
            </a:r>
            <a:r>
              <a:rPr kumimoji="1" lang="zh-CN" altLang="en-US" sz="2600">
                <a:latin typeface="宋体" pitchFamily="2" charset="-122"/>
              </a:rPr>
              <a:t>。</a:t>
            </a:r>
          </a:p>
        </p:txBody>
      </p:sp>
      <p:grpSp>
        <p:nvGrpSpPr>
          <p:cNvPr id="2" name="Group 30"/>
          <p:cNvGrpSpPr>
            <a:grpSpLocks/>
          </p:cNvGrpSpPr>
          <p:nvPr/>
        </p:nvGrpSpPr>
        <p:grpSpPr bwMode="auto">
          <a:xfrm>
            <a:off x="1692275" y="2708275"/>
            <a:ext cx="6119813" cy="1150938"/>
            <a:chOff x="791" y="576"/>
            <a:chExt cx="3769" cy="701"/>
          </a:xfrm>
        </p:grpSpPr>
        <p:grpSp>
          <p:nvGrpSpPr>
            <p:cNvPr id="53255" name="Group 31"/>
            <p:cNvGrpSpPr>
              <a:grpSpLocks/>
            </p:cNvGrpSpPr>
            <p:nvPr/>
          </p:nvGrpSpPr>
          <p:grpSpPr bwMode="auto">
            <a:xfrm>
              <a:off x="804" y="612"/>
              <a:ext cx="2784" cy="324"/>
              <a:chOff x="804" y="612"/>
              <a:chExt cx="2784" cy="324"/>
            </a:xfrm>
          </p:grpSpPr>
          <p:sp>
            <p:nvSpPr>
              <p:cNvPr id="53264" name="Rectangle 32"/>
              <p:cNvSpPr>
                <a:spLocks noChangeArrowheads="1"/>
              </p:cNvSpPr>
              <p:nvPr/>
            </p:nvSpPr>
            <p:spPr bwMode="auto">
              <a:xfrm>
                <a:off x="804" y="612"/>
                <a:ext cx="464" cy="324"/>
              </a:xfrm>
              <a:prstGeom prst="rect">
                <a:avLst/>
              </a:prstGeom>
              <a:solidFill>
                <a:srgbClr val="CCFFFF"/>
              </a:solidFill>
              <a:ln w="12700" cap="sq">
                <a:solidFill>
                  <a:schemeClr val="tx1"/>
                </a:solidFill>
                <a:miter lim="800000"/>
                <a:headEnd type="none" w="sm" len="sm"/>
                <a:tailEnd type="none" w="sm" len="sm"/>
              </a:ln>
            </p:spPr>
            <p:txBody>
              <a:bodyPr wrap="none" anchor="ctr"/>
              <a:lstStyle/>
              <a:p>
                <a:pPr algn="ctr"/>
                <a:r>
                  <a:rPr kumimoji="1" lang="en-US" altLang="zh-CN" sz="2800" b="0">
                    <a:latin typeface="Arial" pitchFamily="34" charset="0"/>
                  </a:rPr>
                  <a:t>C</a:t>
                </a:r>
              </a:p>
            </p:txBody>
          </p:sp>
          <p:sp>
            <p:nvSpPr>
              <p:cNvPr id="53265" name="Rectangle 33"/>
              <p:cNvSpPr>
                <a:spLocks noChangeArrowheads="1"/>
              </p:cNvSpPr>
              <p:nvPr/>
            </p:nvSpPr>
            <p:spPr bwMode="auto">
              <a:xfrm>
                <a:off x="1268" y="612"/>
                <a:ext cx="464" cy="324"/>
              </a:xfrm>
              <a:prstGeom prst="rect">
                <a:avLst/>
              </a:prstGeom>
              <a:solidFill>
                <a:srgbClr val="CCFFFF"/>
              </a:solidFill>
              <a:ln w="12700" cap="sq">
                <a:solidFill>
                  <a:schemeClr val="tx1"/>
                </a:solidFill>
                <a:miter lim="800000"/>
                <a:headEnd type="none" w="sm" len="sm"/>
                <a:tailEnd type="none" w="sm" len="sm"/>
              </a:ln>
            </p:spPr>
            <p:txBody>
              <a:bodyPr wrap="none" anchor="ctr"/>
              <a:lstStyle/>
              <a:p>
                <a:pPr algn="ctr"/>
                <a:r>
                  <a:rPr kumimoji="1" lang="en-US" altLang="zh-CN" sz="2800" b="0">
                    <a:latin typeface="Arial" pitchFamily="34" charset="0"/>
                  </a:rPr>
                  <a:t>H</a:t>
                </a:r>
              </a:p>
            </p:txBody>
          </p:sp>
          <p:sp>
            <p:nvSpPr>
              <p:cNvPr id="53266" name="Rectangle 34"/>
              <p:cNvSpPr>
                <a:spLocks noChangeArrowheads="1"/>
              </p:cNvSpPr>
              <p:nvPr/>
            </p:nvSpPr>
            <p:spPr bwMode="auto">
              <a:xfrm>
                <a:off x="1732" y="612"/>
                <a:ext cx="464" cy="324"/>
              </a:xfrm>
              <a:prstGeom prst="rect">
                <a:avLst/>
              </a:prstGeom>
              <a:solidFill>
                <a:srgbClr val="CCFFFF"/>
              </a:solidFill>
              <a:ln w="12700" cap="sq">
                <a:solidFill>
                  <a:schemeClr val="tx1"/>
                </a:solidFill>
                <a:miter lim="800000"/>
                <a:headEnd type="none" w="sm" len="sm"/>
                <a:tailEnd type="none" w="sm" len="sm"/>
              </a:ln>
            </p:spPr>
            <p:txBody>
              <a:bodyPr wrap="none" anchor="ctr"/>
              <a:lstStyle/>
              <a:p>
                <a:pPr algn="ctr"/>
                <a:r>
                  <a:rPr kumimoji="1" lang="en-US" altLang="zh-CN" sz="2800" b="0">
                    <a:latin typeface="Arial" pitchFamily="34" charset="0"/>
                  </a:rPr>
                  <a:t>I</a:t>
                </a:r>
              </a:p>
            </p:txBody>
          </p:sp>
          <p:sp>
            <p:nvSpPr>
              <p:cNvPr id="53267" name="Rectangle 35"/>
              <p:cNvSpPr>
                <a:spLocks noChangeArrowheads="1"/>
              </p:cNvSpPr>
              <p:nvPr/>
            </p:nvSpPr>
            <p:spPr bwMode="auto">
              <a:xfrm>
                <a:off x="2196" y="612"/>
                <a:ext cx="464" cy="324"/>
              </a:xfrm>
              <a:prstGeom prst="rect">
                <a:avLst/>
              </a:prstGeom>
              <a:solidFill>
                <a:srgbClr val="CCFFFF"/>
              </a:solidFill>
              <a:ln w="12700" cap="sq">
                <a:solidFill>
                  <a:schemeClr val="tx1"/>
                </a:solidFill>
                <a:miter lim="800000"/>
                <a:headEnd type="none" w="sm" len="sm"/>
                <a:tailEnd type="none" w="sm" len="sm"/>
              </a:ln>
            </p:spPr>
            <p:txBody>
              <a:bodyPr wrap="none" anchor="ctr"/>
              <a:lstStyle/>
              <a:p>
                <a:pPr algn="ctr"/>
                <a:r>
                  <a:rPr kumimoji="1" lang="en-US" altLang="zh-CN" sz="2800" b="0">
                    <a:latin typeface="Arial" pitchFamily="34" charset="0"/>
                  </a:rPr>
                  <a:t>N</a:t>
                </a:r>
              </a:p>
            </p:txBody>
          </p:sp>
          <p:sp>
            <p:nvSpPr>
              <p:cNvPr id="53268" name="Rectangle 36"/>
              <p:cNvSpPr>
                <a:spLocks noChangeArrowheads="1"/>
              </p:cNvSpPr>
              <p:nvPr/>
            </p:nvSpPr>
            <p:spPr bwMode="auto">
              <a:xfrm>
                <a:off x="2660" y="612"/>
                <a:ext cx="464" cy="324"/>
              </a:xfrm>
              <a:prstGeom prst="rect">
                <a:avLst/>
              </a:prstGeom>
              <a:solidFill>
                <a:srgbClr val="CCFFFF"/>
              </a:solidFill>
              <a:ln w="12700" cap="sq">
                <a:solidFill>
                  <a:schemeClr val="tx1"/>
                </a:solidFill>
                <a:miter lim="800000"/>
                <a:headEnd type="none" w="sm" len="sm"/>
                <a:tailEnd type="none" w="sm" len="sm"/>
              </a:ln>
            </p:spPr>
            <p:txBody>
              <a:bodyPr wrap="none" anchor="ctr"/>
              <a:lstStyle/>
              <a:p>
                <a:pPr algn="ctr"/>
                <a:r>
                  <a:rPr kumimoji="1" lang="en-US" altLang="zh-CN" sz="2800" b="0">
                    <a:latin typeface="Arial" pitchFamily="34" charset="0"/>
                  </a:rPr>
                  <a:t>A</a:t>
                </a:r>
              </a:p>
            </p:txBody>
          </p:sp>
          <p:sp>
            <p:nvSpPr>
              <p:cNvPr id="53269" name="Rectangle 37"/>
              <p:cNvSpPr>
                <a:spLocks noChangeArrowheads="1"/>
              </p:cNvSpPr>
              <p:nvPr/>
            </p:nvSpPr>
            <p:spPr bwMode="auto">
              <a:xfrm>
                <a:off x="3124" y="612"/>
                <a:ext cx="464" cy="324"/>
              </a:xfrm>
              <a:prstGeom prst="rect">
                <a:avLst/>
              </a:prstGeom>
              <a:solidFill>
                <a:srgbClr val="CCFFFF"/>
              </a:solidFill>
              <a:ln w="12700" cap="sq">
                <a:solidFill>
                  <a:schemeClr val="tx1"/>
                </a:solidFill>
                <a:miter lim="800000"/>
                <a:headEnd type="none" w="sm" len="sm"/>
                <a:tailEnd type="none" w="sm" len="sm"/>
              </a:ln>
            </p:spPr>
            <p:txBody>
              <a:bodyPr wrap="none" anchor="ctr"/>
              <a:lstStyle/>
              <a:p>
                <a:pPr algn="ctr"/>
                <a:r>
                  <a:rPr kumimoji="1" lang="en-US" altLang="zh-CN" sz="2800" b="0">
                    <a:latin typeface="Arial" pitchFamily="34" charset="0"/>
                  </a:rPr>
                  <a:t>\0</a:t>
                </a:r>
              </a:p>
            </p:txBody>
          </p:sp>
        </p:grpSp>
        <p:grpSp>
          <p:nvGrpSpPr>
            <p:cNvPr id="53256" name="Group 38"/>
            <p:cNvGrpSpPr>
              <a:grpSpLocks/>
            </p:cNvGrpSpPr>
            <p:nvPr/>
          </p:nvGrpSpPr>
          <p:grpSpPr bwMode="auto">
            <a:xfrm>
              <a:off x="791" y="845"/>
              <a:ext cx="2784" cy="432"/>
              <a:chOff x="791" y="1008"/>
              <a:chExt cx="2784" cy="432"/>
            </a:xfrm>
          </p:grpSpPr>
          <p:sp>
            <p:nvSpPr>
              <p:cNvPr id="53258" name="Rectangle 39"/>
              <p:cNvSpPr>
                <a:spLocks noChangeArrowheads="1"/>
              </p:cNvSpPr>
              <p:nvPr/>
            </p:nvSpPr>
            <p:spPr bwMode="auto">
              <a:xfrm>
                <a:off x="791" y="1008"/>
                <a:ext cx="46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p>
                <a:pPr algn="ctr"/>
                <a:r>
                  <a:rPr kumimoji="1" lang="en-US" altLang="zh-CN" sz="2800" b="0">
                    <a:latin typeface="Arial" pitchFamily="34" charset="0"/>
                  </a:rPr>
                  <a:t>c[0]</a:t>
                </a:r>
              </a:p>
            </p:txBody>
          </p:sp>
          <p:sp>
            <p:nvSpPr>
              <p:cNvPr id="53259" name="Rectangle 40"/>
              <p:cNvSpPr>
                <a:spLocks noChangeArrowheads="1"/>
              </p:cNvSpPr>
              <p:nvPr/>
            </p:nvSpPr>
            <p:spPr bwMode="auto">
              <a:xfrm>
                <a:off x="1255" y="1008"/>
                <a:ext cx="46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p>
                <a:pPr algn="ctr"/>
                <a:r>
                  <a:rPr kumimoji="1" lang="en-US" altLang="zh-CN" sz="2800" b="0">
                    <a:latin typeface="Arial" pitchFamily="34" charset="0"/>
                  </a:rPr>
                  <a:t>c[1]</a:t>
                </a:r>
              </a:p>
            </p:txBody>
          </p:sp>
          <p:sp>
            <p:nvSpPr>
              <p:cNvPr id="53260" name="Rectangle 41"/>
              <p:cNvSpPr>
                <a:spLocks noChangeArrowheads="1"/>
              </p:cNvSpPr>
              <p:nvPr/>
            </p:nvSpPr>
            <p:spPr bwMode="auto">
              <a:xfrm>
                <a:off x="1719" y="1008"/>
                <a:ext cx="46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p>
                <a:pPr algn="ctr"/>
                <a:r>
                  <a:rPr kumimoji="1" lang="en-US" altLang="zh-CN" sz="2800" b="0">
                    <a:latin typeface="Arial" pitchFamily="34" charset="0"/>
                  </a:rPr>
                  <a:t>c[2]</a:t>
                </a:r>
              </a:p>
            </p:txBody>
          </p:sp>
          <p:sp>
            <p:nvSpPr>
              <p:cNvPr id="53261" name="Rectangle 42"/>
              <p:cNvSpPr>
                <a:spLocks noChangeArrowheads="1"/>
              </p:cNvSpPr>
              <p:nvPr/>
            </p:nvSpPr>
            <p:spPr bwMode="auto">
              <a:xfrm>
                <a:off x="2183" y="1008"/>
                <a:ext cx="46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p>
                <a:pPr algn="ctr"/>
                <a:r>
                  <a:rPr kumimoji="1" lang="en-US" altLang="zh-CN" sz="2800" b="0">
                    <a:latin typeface="Arial" pitchFamily="34" charset="0"/>
                  </a:rPr>
                  <a:t>c[3]</a:t>
                </a:r>
              </a:p>
            </p:txBody>
          </p:sp>
          <p:sp>
            <p:nvSpPr>
              <p:cNvPr id="53262" name="Rectangle 43"/>
              <p:cNvSpPr>
                <a:spLocks noChangeArrowheads="1"/>
              </p:cNvSpPr>
              <p:nvPr/>
            </p:nvSpPr>
            <p:spPr bwMode="auto">
              <a:xfrm>
                <a:off x="2647" y="1008"/>
                <a:ext cx="46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p>
                <a:pPr algn="ctr"/>
                <a:r>
                  <a:rPr kumimoji="1" lang="en-US" altLang="zh-CN" sz="2800" b="0">
                    <a:latin typeface="Arial" pitchFamily="34" charset="0"/>
                  </a:rPr>
                  <a:t>c[4]</a:t>
                </a:r>
              </a:p>
            </p:txBody>
          </p:sp>
          <p:sp>
            <p:nvSpPr>
              <p:cNvPr id="53263" name="Rectangle 44"/>
              <p:cNvSpPr>
                <a:spLocks noChangeArrowheads="1"/>
              </p:cNvSpPr>
              <p:nvPr/>
            </p:nvSpPr>
            <p:spPr bwMode="auto">
              <a:xfrm>
                <a:off x="3111" y="1008"/>
                <a:ext cx="46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p>
                <a:pPr algn="ctr"/>
                <a:r>
                  <a:rPr kumimoji="1" lang="en-US" altLang="zh-CN" sz="2800" b="0">
                    <a:latin typeface="Arial" pitchFamily="34" charset="0"/>
                  </a:rPr>
                  <a:t>c[5]</a:t>
                </a:r>
              </a:p>
            </p:txBody>
          </p:sp>
        </p:grpSp>
        <p:sp>
          <p:nvSpPr>
            <p:cNvPr id="53257" name="Rectangle 45"/>
            <p:cNvSpPr>
              <a:spLocks noChangeArrowheads="1"/>
            </p:cNvSpPr>
            <p:nvPr/>
          </p:nvSpPr>
          <p:spPr bwMode="auto">
            <a:xfrm>
              <a:off x="3696" y="576"/>
              <a:ext cx="86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p>
              <a:pPr algn="ctr"/>
              <a:r>
                <a:rPr kumimoji="1" lang="zh-CN" altLang="en-US" sz="2800">
                  <a:latin typeface="Arial" pitchFamily="34" charset="0"/>
                </a:rPr>
                <a:t>串长</a:t>
              </a:r>
              <a:r>
                <a:rPr kumimoji="1" lang="en-US" altLang="zh-CN" sz="2800">
                  <a:latin typeface="宋体" pitchFamily="2" charset="-122"/>
                </a:rPr>
                <a:t>=5</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18"/>
                                        </p:tgtEl>
                                        <p:attrNameLst>
                                          <p:attrName>style.visibility</p:attrName>
                                        </p:attrNameLst>
                                      </p:cBhvr>
                                      <p:to>
                                        <p:strVal val="visible"/>
                                      </p:to>
                                    </p:set>
                                    <p:animEffect transition="in" filter="wipe(left)">
                                      <p:cBhvr>
                                        <p:cTn id="7" dur="500"/>
                                        <p:tgtEl>
                                          <p:spTgt spid="901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141">
                                            <p:txEl>
                                              <p:pRg st="0" end="0"/>
                                            </p:txEl>
                                          </p:spTgt>
                                        </p:tgtEl>
                                        <p:attrNameLst>
                                          <p:attrName>style.visibility</p:attrName>
                                        </p:attrNameLst>
                                      </p:cBhvr>
                                      <p:to>
                                        <p:strVal val="visible"/>
                                      </p:to>
                                    </p:set>
                                    <p:animEffect transition="in" filter="wipe(left)">
                                      <p:cBhvr>
                                        <p:cTn id="17" dur="500"/>
                                        <p:tgtEl>
                                          <p:spTgt spid="9014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0141">
                                            <p:txEl>
                                              <p:pRg st="1" end="1"/>
                                            </p:txEl>
                                          </p:spTgt>
                                        </p:tgtEl>
                                        <p:attrNameLst>
                                          <p:attrName>style.visibility</p:attrName>
                                        </p:attrNameLst>
                                      </p:cBhvr>
                                      <p:to>
                                        <p:strVal val="visible"/>
                                      </p:to>
                                    </p:set>
                                    <p:animEffect transition="in" filter="wipe(left)">
                                      <p:cBhvr>
                                        <p:cTn id="22" dur="500"/>
                                        <p:tgtEl>
                                          <p:spTgt spid="90141">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0141">
                                            <p:txEl>
                                              <p:pRg st="2" end="2"/>
                                            </p:txEl>
                                          </p:spTgt>
                                        </p:tgtEl>
                                        <p:attrNameLst>
                                          <p:attrName>style.visibility</p:attrName>
                                        </p:attrNameLst>
                                      </p:cBhvr>
                                      <p:to>
                                        <p:strVal val="visible"/>
                                      </p:to>
                                    </p:set>
                                    <p:animEffect transition="in" filter="wipe(left)">
                                      <p:cBhvr>
                                        <p:cTn id="27" dur="500"/>
                                        <p:tgtEl>
                                          <p:spTgt spid="90141">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0141">
                                            <p:txEl>
                                              <p:pRg st="3" end="3"/>
                                            </p:txEl>
                                          </p:spTgt>
                                        </p:tgtEl>
                                        <p:attrNameLst>
                                          <p:attrName>style.visibility</p:attrName>
                                        </p:attrNameLst>
                                      </p:cBhvr>
                                      <p:to>
                                        <p:strVal val="visible"/>
                                      </p:to>
                                    </p:set>
                                    <p:animEffect transition="in" filter="wipe(left)">
                                      <p:cBhvr>
                                        <p:cTn id="32" dur="500"/>
                                        <p:tgtEl>
                                          <p:spTgt spid="90141">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0141">
                                            <p:txEl>
                                              <p:pRg st="4" end="4"/>
                                            </p:txEl>
                                          </p:spTgt>
                                        </p:tgtEl>
                                        <p:attrNameLst>
                                          <p:attrName>style.visibility</p:attrName>
                                        </p:attrNameLst>
                                      </p:cBhvr>
                                      <p:to>
                                        <p:strVal val="visible"/>
                                      </p:to>
                                    </p:set>
                                    <p:animEffect transition="in" filter="wipe(left)">
                                      <p:cBhvr>
                                        <p:cTn id="37" dur="500"/>
                                        <p:tgtEl>
                                          <p:spTgt spid="901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8" grpId="0" autoUpdateAnimBg="0"/>
      <p:bldP spid="9014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共</a:t>
            </a:r>
            <a:r>
              <a:rPr lang="zh-CN" altLang="en-US" sz="1600" b="0">
                <a:solidFill>
                  <a:srgbClr val="FF9900"/>
                </a:solidFill>
                <a:latin typeface="宋体" pitchFamily="2" charset="-122"/>
              </a:rPr>
              <a:t> </a:t>
            </a:r>
            <a:r>
              <a:rPr lang="en-US" altLang="zh-CN" sz="1600" b="0">
                <a:solidFill>
                  <a:srgbClr val="FF9900"/>
                </a:solidFill>
                <a:latin typeface="宋体" pitchFamily="2" charset="-122"/>
              </a:rPr>
              <a:t>53 </a:t>
            </a:r>
            <a:r>
              <a:rPr lang="zh-CN" altLang="en-US" sz="1600" b="0">
                <a:solidFill>
                  <a:srgbClr val="008000"/>
                </a:solidFill>
                <a:latin typeface="宋体" pitchFamily="2" charset="-122"/>
              </a:rPr>
              <a:t>页   第 </a:t>
            </a:r>
            <a:fld id="{CCE0A820-BBDB-47E6-9F85-02A410BC9D8E}" type="slidenum">
              <a:rPr lang="zh-CN" altLang="en-US" sz="1600" smtClean="0">
                <a:solidFill>
                  <a:srgbClr val="FF9900"/>
                </a:solidFill>
                <a:latin typeface="宋体" pitchFamily="2" charset="-122"/>
              </a:rPr>
              <a:pPr eaLnBrk="1" hangingPunct="1"/>
              <a:t>44</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105474" name="Rectangle 2"/>
          <p:cNvSpPr>
            <a:spLocks noChangeArrowheads="1"/>
          </p:cNvSpPr>
          <p:nvPr/>
        </p:nvSpPr>
        <p:spPr bwMode="auto">
          <a:xfrm>
            <a:off x="323850" y="188913"/>
            <a:ext cx="85344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lnSpc>
                <a:spcPct val="90000"/>
              </a:lnSpc>
              <a:spcBef>
                <a:spcPct val="20000"/>
              </a:spcBef>
              <a:buClr>
                <a:schemeClr val="tx1"/>
              </a:buClr>
              <a:buSzPct val="60000"/>
              <a:buFont typeface="宋体" pitchFamily="2" charset="-122"/>
              <a:buNone/>
            </a:pPr>
            <a:r>
              <a:rPr kumimoji="1" lang="en-US" altLang="zh-CN" sz="2400" dirty="0">
                <a:solidFill>
                  <a:srgbClr val="CC0000"/>
                </a:solidFill>
                <a:latin typeface="宋体" pitchFamily="2" charset="-122"/>
              </a:rPr>
              <a:t>2. </a:t>
            </a:r>
            <a:r>
              <a:rPr kumimoji="1" lang="zh-CN" altLang="en-US" sz="2400" dirty="0">
                <a:solidFill>
                  <a:srgbClr val="CC0000"/>
                </a:solidFill>
                <a:latin typeface="宋体" pitchFamily="2" charset="-122"/>
              </a:rPr>
              <a:t>用字符串常量对字符数组初始化</a:t>
            </a:r>
            <a:r>
              <a:rPr kumimoji="1" lang="zh-CN" altLang="en-US" sz="2400" dirty="0">
                <a:latin typeface="宋体" pitchFamily="2" charset="-122"/>
              </a:rPr>
              <a:t>	</a:t>
            </a:r>
          </a:p>
        </p:txBody>
      </p:sp>
      <p:sp>
        <p:nvSpPr>
          <p:cNvPr id="46084" name="Text Box 9"/>
          <p:cNvSpPr txBox="1">
            <a:spLocks noChangeArrowheads="1"/>
          </p:cNvSpPr>
          <p:nvPr/>
        </p:nvSpPr>
        <p:spPr bwMode="auto">
          <a:xfrm>
            <a:off x="468313" y="5013325"/>
            <a:ext cx="8496300" cy="1565275"/>
          </a:xfrm>
          <a:prstGeom prst="rect">
            <a:avLst/>
          </a:prstGeom>
          <a:noFill/>
          <a:ln w="127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lang="zh-CN" altLang="en-US" sz="2400">
                <a:latin typeface="楷体_GB2312" pitchFamily="49" charset="-122"/>
                <a:ea typeface="楷体_GB2312" pitchFamily="49" charset="-122"/>
              </a:rPr>
              <a:t>将字符串存储到字符数组中</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字符串和第一个 </a:t>
            </a:r>
            <a:r>
              <a:rPr lang="zh-CN" altLang="en-US" sz="2400">
                <a:latin typeface="宋体" pitchFamily="2" charset="-122"/>
                <a:ea typeface="楷体_GB2312" pitchFamily="49" charset="-122"/>
              </a:rPr>
              <a:t>’</a:t>
            </a:r>
            <a:r>
              <a:rPr lang="en-US" altLang="zh-CN" sz="2400">
                <a:latin typeface="楷体_GB2312" pitchFamily="49" charset="-122"/>
                <a:ea typeface="楷体_GB2312" pitchFamily="49" charset="-122"/>
              </a:rPr>
              <a:t>\0</a:t>
            </a:r>
            <a:r>
              <a:rPr lang="en-US" altLang="zh-CN" sz="2400">
                <a:latin typeface="宋体" pitchFamily="2" charset="-122"/>
                <a:ea typeface="楷体_GB2312" pitchFamily="49" charset="-122"/>
              </a:rPr>
              <a:t>’</a:t>
            </a:r>
            <a:r>
              <a:rPr lang="zh-CN" altLang="en-US" sz="2400">
                <a:latin typeface="楷体_GB2312" pitchFamily="49" charset="-122"/>
                <a:ea typeface="楷体_GB2312" pitchFamily="49" charset="-122"/>
              </a:rPr>
              <a:t>构成有效字符串。对字符串的操作，就是对字符数组的操作。但是它和普通字符数组的操作不同。普通数组中的元素是确定的，</a:t>
            </a:r>
            <a:r>
              <a:rPr lang="zh-CN" altLang="en-US" sz="2400">
                <a:solidFill>
                  <a:srgbClr val="CC0000"/>
                </a:solidFill>
                <a:latin typeface="楷体_GB2312" pitchFamily="49" charset="-122"/>
                <a:ea typeface="楷体_GB2312" pitchFamily="49" charset="-122"/>
              </a:rPr>
              <a:t>一般用下标控制循环；而字符串使用结束符</a:t>
            </a:r>
            <a:r>
              <a:rPr lang="zh-CN" altLang="en-US" sz="2400">
                <a:solidFill>
                  <a:srgbClr val="CC0000"/>
                </a:solidFill>
                <a:latin typeface="宋体" pitchFamily="2" charset="-122"/>
                <a:ea typeface="楷体_GB2312" pitchFamily="49" charset="-122"/>
              </a:rPr>
              <a:t>’</a:t>
            </a:r>
            <a:r>
              <a:rPr lang="en-US" altLang="zh-CN" sz="2400">
                <a:solidFill>
                  <a:srgbClr val="CC0000"/>
                </a:solidFill>
                <a:latin typeface="楷体_GB2312" pitchFamily="49" charset="-122"/>
                <a:ea typeface="楷体_GB2312" pitchFamily="49" charset="-122"/>
              </a:rPr>
              <a:t>\0</a:t>
            </a:r>
            <a:r>
              <a:rPr lang="en-US" altLang="zh-CN" sz="2400">
                <a:solidFill>
                  <a:srgbClr val="CC0000"/>
                </a:solidFill>
                <a:latin typeface="宋体" pitchFamily="2" charset="-122"/>
                <a:ea typeface="楷体_GB2312" pitchFamily="49" charset="-122"/>
              </a:rPr>
              <a:t>’</a:t>
            </a:r>
            <a:r>
              <a:rPr lang="zh-CN" altLang="en-US" sz="2400">
                <a:solidFill>
                  <a:srgbClr val="CC0000"/>
                </a:solidFill>
                <a:latin typeface="楷体_GB2312" pitchFamily="49" charset="-122"/>
                <a:ea typeface="楷体_GB2312" pitchFamily="49" charset="-122"/>
              </a:rPr>
              <a:t>来控制循环。</a:t>
            </a:r>
          </a:p>
        </p:txBody>
      </p:sp>
      <p:grpSp>
        <p:nvGrpSpPr>
          <p:cNvPr id="46128" name="Group 48"/>
          <p:cNvGrpSpPr>
            <a:grpSpLocks/>
          </p:cNvGrpSpPr>
          <p:nvPr/>
        </p:nvGrpSpPr>
        <p:grpSpPr bwMode="auto">
          <a:xfrm>
            <a:off x="611188" y="2997200"/>
            <a:ext cx="5280025" cy="1728788"/>
            <a:chOff x="358" y="2595"/>
            <a:chExt cx="3326" cy="1089"/>
          </a:xfrm>
        </p:grpSpPr>
        <p:sp>
          <p:nvSpPr>
            <p:cNvPr id="54280" name="Rectangle 28"/>
            <p:cNvSpPr>
              <a:spLocks noChangeArrowheads="1"/>
            </p:cNvSpPr>
            <p:nvPr/>
          </p:nvSpPr>
          <p:spPr bwMode="auto">
            <a:xfrm>
              <a:off x="365" y="2595"/>
              <a:ext cx="3319" cy="1089"/>
            </a:xfrm>
            <a:prstGeom prst="rect">
              <a:avLst/>
            </a:prstGeom>
            <a:solidFill>
              <a:srgbClr val="FFFFCD"/>
            </a:solidFill>
            <a:ln w="38100">
              <a:solidFill>
                <a:srgbClr val="0000FF"/>
              </a:solidFill>
              <a:miter lim="800000"/>
              <a:headEnd/>
              <a:tailEnd/>
            </a:ln>
            <a:effectLst>
              <a:outerShdw dist="107763" dir="2700000" algn="ctr" rotWithShape="0">
                <a:schemeClr val="bg2">
                  <a:alpha val="50000"/>
                </a:schemeClr>
              </a:outerShdw>
            </a:effectLst>
          </p:spPr>
          <p:txBody>
            <a:bodyPr wrap="none" anchor="ctr"/>
            <a:lstStyle/>
            <a:p>
              <a:endParaRPr lang="zh-CN" altLang="en-US" b="0"/>
            </a:p>
          </p:txBody>
        </p:sp>
        <p:grpSp>
          <p:nvGrpSpPr>
            <p:cNvPr id="54281" name="Group 29"/>
            <p:cNvGrpSpPr>
              <a:grpSpLocks/>
            </p:cNvGrpSpPr>
            <p:nvPr/>
          </p:nvGrpSpPr>
          <p:grpSpPr bwMode="auto">
            <a:xfrm>
              <a:off x="567" y="2993"/>
              <a:ext cx="2988" cy="329"/>
              <a:chOff x="887" y="2967"/>
              <a:chExt cx="2988" cy="329"/>
            </a:xfrm>
          </p:grpSpPr>
          <p:sp>
            <p:nvSpPr>
              <p:cNvPr id="54289" name="Rectangle 30"/>
              <p:cNvSpPr>
                <a:spLocks noChangeArrowheads="1"/>
              </p:cNvSpPr>
              <p:nvPr/>
            </p:nvSpPr>
            <p:spPr bwMode="auto">
              <a:xfrm>
                <a:off x="887" y="2967"/>
                <a:ext cx="2988" cy="327"/>
              </a:xfrm>
              <a:prstGeom prst="rect">
                <a:avLst/>
              </a:prstGeom>
              <a:gradFill rotWithShape="1">
                <a:gsLst>
                  <a:gs pos="0">
                    <a:srgbClr val="CCFFFF"/>
                  </a:gs>
                  <a:gs pos="100000">
                    <a:srgbClr val="B3E0E0"/>
                  </a:gs>
                </a:gsLst>
                <a:lin ang="0" scaled="1"/>
              </a:gradFill>
              <a:ln w="19050">
                <a:solidFill>
                  <a:srgbClr val="339966"/>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lstStyle/>
              <a:p>
                <a:pPr algn="ctr"/>
                <a:endParaRPr kumimoji="1" lang="zh-CN" altLang="en-US" sz="2000" b="0"/>
              </a:p>
            </p:txBody>
          </p:sp>
          <p:sp>
            <p:nvSpPr>
              <p:cNvPr id="54290" name="Line 31"/>
              <p:cNvSpPr>
                <a:spLocks noChangeShapeType="1"/>
              </p:cNvSpPr>
              <p:nvPr/>
            </p:nvSpPr>
            <p:spPr bwMode="auto">
              <a:xfrm>
                <a:off x="1523" y="2975"/>
                <a:ext cx="0" cy="317"/>
              </a:xfrm>
              <a:prstGeom prst="line">
                <a:avLst/>
              </a:prstGeom>
              <a:noFill/>
              <a:ln w="190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nchor="ctr">
                <a:spAutoFit/>
              </a:bodyPr>
              <a:lstStyle/>
              <a:p>
                <a:endParaRPr lang="zh-CN" altLang="en-US"/>
              </a:p>
            </p:txBody>
          </p:sp>
          <p:sp>
            <p:nvSpPr>
              <p:cNvPr id="54291" name="Line 32"/>
              <p:cNvSpPr>
                <a:spLocks noChangeShapeType="1"/>
              </p:cNvSpPr>
              <p:nvPr/>
            </p:nvSpPr>
            <p:spPr bwMode="auto">
              <a:xfrm>
                <a:off x="2117" y="2979"/>
                <a:ext cx="0" cy="317"/>
              </a:xfrm>
              <a:prstGeom prst="line">
                <a:avLst/>
              </a:prstGeom>
              <a:noFill/>
              <a:ln w="190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spAutoFit/>
              </a:bodyPr>
              <a:lstStyle/>
              <a:p>
                <a:endParaRPr lang="zh-CN" altLang="en-US"/>
              </a:p>
            </p:txBody>
          </p:sp>
          <p:sp>
            <p:nvSpPr>
              <p:cNvPr id="54292" name="Line 33"/>
              <p:cNvSpPr>
                <a:spLocks noChangeShapeType="1"/>
              </p:cNvSpPr>
              <p:nvPr/>
            </p:nvSpPr>
            <p:spPr bwMode="auto">
              <a:xfrm>
                <a:off x="2711" y="2979"/>
                <a:ext cx="0" cy="317"/>
              </a:xfrm>
              <a:prstGeom prst="line">
                <a:avLst/>
              </a:prstGeom>
              <a:noFill/>
              <a:ln w="190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spAutoFit/>
              </a:bodyPr>
              <a:lstStyle/>
              <a:p>
                <a:endParaRPr lang="zh-CN" altLang="en-US"/>
              </a:p>
            </p:txBody>
          </p:sp>
          <p:sp>
            <p:nvSpPr>
              <p:cNvPr id="54293" name="Line 34"/>
              <p:cNvSpPr>
                <a:spLocks noChangeShapeType="1"/>
              </p:cNvSpPr>
              <p:nvPr/>
            </p:nvSpPr>
            <p:spPr bwMode="auto">
              <a:xfrm>
                <a:off x="3305" y="2979"/>
                <a:ext cx="0" cy="317"/>
              </a:xfrm>
              <a:prstGeom prst="line">
                <a:avLst/>
              </a:prstGeom>
              <a:noFill/>
              <a:ln w="190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nchor="ctr">
                <a:spAutoFit/>
              </a:bodyPr>
              <a:lstStyle/>
              <a:p>
                <a:endParaRPr lang="zh-CN" altLang="en-US"/>
              </a:p>
            </p:txBody>
          </p:sp>
          <p:sp>
            <p:nvSpPr>
              <p:cNvPr id="46115" name="Text Box 35"/>
              <p:cNvSpPr txBox="1">
                <a:spLocks noChangeArrowheads="1"/>
              </p:cNvSpPr>
              <p:nvPr/>
            </p:nvSpPr>
            <p:spPr bwMode="auto">
              <a:xfrm>
                <a:off x="1061" y="3012"/>
                <a:ext cx="221"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spAutoFit/>
              </a:bodyPr>
              <a:lstStyle/>
              <a:p>
                <a:pPr>
                  <a:defRPr/>
                </a:pPr>
                <a:r>
                  <a:rPr kumimoji="1" lang="en-US" altLang="zh-CN" sz="2000">
                    <a:solidFill>
                      <a:srgbClr val="0033CC"/>
                    </a:solidFill>
                    <a:effectLst>
                      <a:outerShdw blurRad="38100" dist="38100" dir="2700000" algn="tl">
                        <a:srgbClr val="C0C0C0"/>
                      </a:outerShdw>
                    </a:effectLst>
                  </a:rPr>
                  <a:t>B</a:t>
                </a:r>
              </a:p>
            </p:txBody>
          </p:sp>
          <p:sp>
            <p:nvSpPr>
              <p:cNvPr id="46116" name="Text Box 36"/>
              <p:cNvSpPr txBox="1">
                <a:spLocks noChangeArrowheads="1"/>
              </p:cNvSpPr>
              <p:nvPr/>
            </p:nvSpPr>
            <p:spPr bwMode="auto">
              <a:xfrm>
                <a:off x="1727" y="3012"/>
                <a:ext cx="194"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spAutoFit/>
              </a:bodyPr>
              <a:lstStyle/>
              <a:p>
                <a:pPr>
                  <a:defRPr/>
                </a:pPr>
                <a:r>
                  <a:rPr kumimoji="1" lang="en-US" altLang="zh-CN" sz="2000">
                    <a:solidFill>
                      <a:srgbClr val="0033CC"/>
                    </a:solidFill>
                    <a:effectLst>
                      <a:outerShdw blurRad="38100" dist="38100" dir="2700000" algn="tl">
                        <a:srgbClr val="C0C0C0"/>
                      </a:outerShdw>
                    </a:effectLst>
                  </a:rPr>
                  <a:t>o</a:t>
                </a:r>
              </a:p>
            </p:txBody>
          </p:sp>
          <p:sp>
            <p:nvSpPr>
              <p:cNvPr id="46117" name="Text Box 37"/>
              <p:cNvSpPr txBox="1">
                <a:spLocks noChangeArrowheads="1"/>
              </p:cNvSpPr>
              <p:nvPr/>
            </p:nvSpPr>
            <p:spPr bwMode="auto">
              <a:xfrm>
                <a:off x="2313" y="3012"/>
                <a:ext cx="194"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spAutoFit/>
              </a:bodyPr>
              <a:lstStyle/>
              <a:p>
                <a:pPr>
                  <a:defRPr/>
                </a:pPr>
                <a:r>
                  <a:rPr kumimoji="1" lang="en-US" altLang="zh-CN" sz="2000">
                    <a:solidFill>
                      <a:srgbClr val="0033CC"/>
                    </a:solidFill>
                    <a:effectLst>
                      <a:outerShdw blurRad="38100" dist="38100" dir="2700000" algn="tl">
                        <a:srgbClr val="C0C0C0"/>
                      </a:outerShdw>
                    </a:effectLst>
                  </a:rPr>
                  <a:t>y</a:t>
                </a:r>
              </a:p>
            </p:txBody>
          </p:sp>
          <p:sp>
            <p:nvSpPr>
              <p:cNvPr id="46118" name="Text Box 38"/>
              <p:cNvSpPr txBox="1">
                <a:spLocks noChangeArrowheads="1"/>
              </p:cNvSpPr>
              <p:nvPr/>
            </p:nvSpPr>
            <p:spPr bwMode="auto">
              <a:xfrm>
                <a:off x="2898" y="3012"/>
                <a:ext cx="238"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spAutoFit/>
              </a:bodyPr>
              <a:lstStyle/>
              <a:p>
                <a:pPr>
                  <a:defRPr/>
                </a:pPr>
                <a:r>
                  <a:rPr kumimoji="1" lang="en-US" altLang="zh-CN" sz="2000">
                    <a:solidFill>
                      <a:srgbClr val="FF0000"/>
                    </a:solidFill>
                    <a:effectLst>
                      <a:outerShdw blurRad="38100" dist="38100" dir="2700000" algn="tl">
                        <a:srgbClr val="C0C0C0"/>
                      </a:outerShdw>
                    </a:effectLst>
                  </a:rPr>
                  <a:t>\0</a:t>
                </a:r>
              </a:p>
            </p:txBody>
          </p:sp>
          <p:sp>
            <p:nvSpPr>
              <p:cNvPr id="46119" name="Text Box 39"/>
              <p:cNvSpPr txBox="1">
                <a:spLocks noChangeArrowheads="1"/>
              </p:cNvSpPr>
              <p:nvPr/>
            </p:nvSpPr>
            <p:spPr bwMode="auto">
              <a:xfrm>
                <a:off x="3484" y="3012"/>
                <a:ext cx="238"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90000" tIns="46800" rIns="90000" bIns="46800">
                <a:spAutoFit/>
              </a:bodyPr>
              <a:lstStyle/>
              <a:p>
                <a:pPr>
                  <a:defRPr/>
                </a:pPr>
                <a:r>
                  <a:rPr kumimoji="1" lang="en-US" altLang="zh-CN" sz="2000">
                    <a:solidFill>
                      <a:srgbClr val="FF0000"/>
                    </a:solidFill>
                    <a:effectLst>
                      <a:outerShdw blurRad="38100" dist="38100" dir="2700000" algn="tl">
                        <a:srgbClr val="C0C0C0"/>
                      </a:outerShdw>
                    </a:effectLst>
                  </a:rPr>
                  <a:t>\0</a:t>
                </a:r>
              </a:p>
            </p:txBody>
          </p:sp>
        </p:grpSp>
        <p:grpSp>
          <p:nvGrpSpPr>
            <p:cNvPr id="54282" name="Group 41"/>
            <p:cNvGrpSpPr>
              <a:grpSpLocks/>
            </p:cNvGrpSpPr>
            <p:nvPr/>
          </p:nvGrpSpPr>
          <p:grpSpPr bwMode="auto">
            <a:xfrm>
              <a:off x="641" y="3290"/>
              <a:ext cx="2844" cy="297"/>
              <a:chOff x="970" y="3264"/>
              <a:chExt cx="2844" cy="297"/>
            </a:xfrm>
          </p:grpSpPr>
          <p:sp>
            <p:nvSpPr>
              <p:cNvPr id="46122" name="Text Box 42"/>
              <p:cNvSpPr txBox="1">
                <a:spLocks noChangeArrowheads="1"/>
              </p:cNvSpPr>
              <p:nvPr/>
            </p:nvSpPr>
            <p:spPr bwMode="auto">
              <a:xfrm>
                <a:off x="970" y="3264"/>
                <a:ext cx="504" cy="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spcBef>
                    <a:spcPct val="50000"/>
                  </a:spcBef>
                  <a:defRPr/>
                </a:pPr>
                <a:r>
                  <a:rPr kumimoji="1" lang="en-US" altLang="zh-CN" sz="2400">
                    <a:effectLst>
                      <a:outerShdw blurRad="38100" dist="38100" dir="2700000" algn="tl">
                        <a:srgbClr val="C0C0C0"/>
                      </a:outerShdw>
                    </a:effectLst>
                  </a:rPr>
                  <a:t>ch[0]</a:t>
                </a:r>
              </a:p>
            </p:txBody>
          </p:sp>
          <p:sp>
            <p:nvSpPr>
              <p:cNvPr id="46123" name="Text Box 43"/>
              <p:cNvSpPr txBox="1">
                <a:spLocks noChangeArrowheads="1"/>
              </p:cNvSpPr>
              <p:nvPr/>
            </p:nvSpPr>
            <p:spPr bwMode="auto">
              <a:xfrm>
                <a:off x="1564" y="3264"/>
                <a:ext cx="647" cy="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spcBef>
                    <a:spcPct val="50000"/>
                  </a:spcBef>
                  <a:defRPr/>
                </a:pPr>
                <a:r>
                  <a:rPr kumimoji="1" lang="en-US" altLang="zh-CN" sz="2400">
                    <a:effectLst>
                      <a:outerShdw blurRad="38100" dist="38100" dir="2700000" algn="tl">
                        <a:srgbClr val="C0C0C0"/>
                      </a:outerShdw>
                    </a:effectLst>
                  </a:rPr>
                  <a:t>ch[1]</a:t>
                </a:r>
              </a:p>
            </p:txBody>
          </p:sp>
          <p:sp>
            <p:nvSpPr>
              <p:cNvPr id="46124" name="Text Box 44"/>
              <p:cNvSpPr txBox="1">
                <a:spLocks noChangeArrowheads="1"/>
              </p:cNvSpPr>
              <p:nvPr/>
            </p:nvSpPr>
            <p:spPr bwMode="auto">
              <a:xfrm>
                <a:off x="2158" y="3273"/>
                <a:ext cx="467" cy="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spcBef>
                    <a:spcPct val="50000"/>
                  </a:spcBef>
                  <a:defRPr/>
                </a:pPr>
                <a:r>
                  <a:rPr kumimoji="1" lang="en-US" altLang="zh-CN" sz="2400">
                    <a:effectLst>
                      <a:outerShdw blurRad="38100" dist="38100" dir="2700000" algn="tl">
                        <a:srgbClr val="C0C0C0"/>
                      </a:outerShdw>
                    </a:effectLst>
                  </a:rPr>
                  <a:t>ch[2]</a:t>
                </a:r>
              </a:p>
            </p:txBody>
          </p:sp>
          <p:sp>
            <p:nvSpPr>
              <p:cNvPr id="46125" name="Text Box 45"/>
              <p:cNvSpPr txBox="1">
                <a:spLocks noChangeArrowheads="1"/>
              </p:cNvSpPr>
              <p:nvPr/>
            </p:nvSpPr>
            <p:spPr bwMode="auto">
              <a:xfrm>
                <a:off x="2734" y="3273"/>
                <a:ext cx="472" cy="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spcBef>
                    <a:spcPct val="50000"/>
                  </a:spcBef>
                  <a:defRPr/>
                </a:pPr>
                <a:r>
                  <a:rPr kumimoji="1" lang="en-US" altLang="zh-CN" sz="2400">
                    <a:effectLst>
                      <a:outerShdw blurRad="38100" dist="38100" dir="2700000" algn="tl">
                        <a:srgbClr val="C0C0C0"/>
                      </a:outerShdw>
                    </a:effectLst>
                  </a:rPr>
                  <a:t>ch[3]</a:t>
                </a:r>
              </a:p>
            </p:txBody>
          </p:sp>
          <p:sp>
            <p:nvSpPr>
              <p:cNvPr id="46126" name="Text Box 46"/>
              <p:cNvSpPr txBox="1">
                <a:spLocks noChangeArrowheads="1"/>
              </p:cNvSpPr>
              <p:nvPr/>
            </p:nvSpPr>
            <p:spPr bwMode="auto">
              <a:xfrm>
                <a:off x="3337" y="3264"/>
                <a:ext cx="477" cy="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90000" tIns="46800" rIns="90000" bIns="46800">
                <a:spAutoFit/>
              </a:bodyPr>
              <a:lstStyle/>
              <a:p>
                <a:pPr>
                  <a:spcBef>
                    <a:spcPct val="50000"/>
                  </a:spcBef>
                  <a:defRPr/>
                </a:pPr>
                <a:r>
                  <a:rPr kumimoji="1" lang="en-US" altLang="zh-CN" sz="2400">
                    <a:effectLst>
                      <a:outerShdw blurRad="38100" dist="38100" dir="2700000" algn="tl">
                        <a:srgbClr val="C0C0C0"/>
                      </a:outerShdw>
                    </a:effectLst>
                  </a:rPr>
                  <a:t>ch[4]</a:t>
                </a:r>
              </a:p>
            </p:txBody>
          </p:sp>
        </p:grpSp>
        <p:sp>
          <p:nvSpPr>
            <p:cNvPr id="46127" name="Rectangle 47"/>
            <p:cNvSpPr>
              <a:spLocks noChangeArrowheads="1"/>
            </p:cNvSpPr>
            <p:nvPr/>
          </p:nvSpPr>
          <p:spPr bwMode="auto">
            <a:xfrm>
              <a:off x="358" y="2631"/>
              <a:ext cx="21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defRPr/>
              </a:pPr>
              <a:r>
                <a:rPr kumimoji="1" lang="zh-CN" altLang="en-US" sz="2400">
                  <a:solidFill>
                    <a:srgbClr val="FF0000"/>
                  </a:solidFill>
                  <a:effectLst>
                    <a:outerShdw blurRad="38100" dist="38100" dir="2700000" algn="tl">
                      <a:srgbClr val="C0C0C0"/>
                    </a:outerShdw>
                  </a:effectLst>
                  <a:ea typeface="隶书" pitchFamily="49" charset="-122"/>
                </a:rPr>
                <a:t>例</a:t>
              </a:r>
              <a:r>
                <a:rPr kumimoji="1" lang="zh-CN" altLang="en-US" sz="2400">
                  <a:solidFill>
                    <a:srgbClr val="FF0000"/>
                  </a:solidFill>
                  <a:effectLst>
                    <a:outerShdw blurRad="38100" dist="38100" dir="2700000" algn="tl">
                      <a:srgbClr val="C0C0C0"/>
                    </a:outerShdw>
                  </a:effectLst>
                </a:rPr>
                <a:t>；</a:t>
              </a:r>
              <a:r>
                <a:rPr kumimoji="1" lang="zh-CN" altLang="en-US" sz="2400">
                  <a:effectLst>
                    <a:outerShdw blurRad="38100" dist="38100" dir="2700000" algn="tl">
                      <a:srgbClr val="C0C0C0"/>
                    </a:outerShdw>
                  </a:effectLst>
                </a:rPr>
                <a:t> </a:t>
              </a:r>
              <a:r>
                <a:rPr kumimoji="1" lang="en-US" altLang="zh-CN" sz="2400">
                  <a:effectLst>
                    <a:outerShdw blurRad="38100" dist="38100" dir="2700000" algn="tl">
                      <a:srgbClr val="C0C0C0"/>
                    </a:outerShdw>
                  </a:effectLst>
                </a:rPr>
                <a:t>char ch[5]=</a:t>
              </a:r>
              <a:r>
                <a:rPr kumimoji="1" lang="en-US" altLang="zh-CN" sz="2400">
                  <a:solidFill>
                    <a:srgbClr val="FF0000"/>
                  </a:solidFill>
                  <a:effectLst>
                    <a:outerShdw blurRad="38100" dist="38100" dir="2700000" algn="tl">
                      <a:srgbClr val="C0C0C0"/>
                    </a:outerShdw>
                  </a:effectLst>
                </a:rPr>
                <a:t> </a:t>
              </a:r>
              <a:r>
                <a:rPr kumimoji="1" lang="en-US" altLang="zh-CN" sz="2400">
                  <a:effectLst>
                    <a:outerShdw blurRad="38100" dist="38100" dir="2700000" algn="tl">
                      <a:srgbClr val="C0C0C0"/>
                    </a:outerShdw>
                  </a:effectLst>
                </a:rPr>
                <a:t>"Boy";</a:t>
              </a:r>
            </a:p>
          </p:txBody>
        </p:sp>
      </p:grpSp>
      <p:sp>
        <p:nvSpPr>
          <p:cNvPr id="57370" name="Text Box 26"/>
          <p:cNvSpPr txBox="1">
            <a:spLocks noChangeArrowheads="1"/>
          </p:cNvSpPr>
          <p:nvPr/>
        </p:nvSpPr>
        <p:spPr bwMode="auto">
          <a:xfrm>
            <a:off x="539750" y="836613"/>
            <a:ext cx="8280400" cy="1946275"/>
          </a:xfrm>
          <a:prstGeom prst="rect">
            <a:avLst/>
          </a:prstGeom>
          <a:solidFill>
            <a:srgbClr val="FFFFCC"/>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kumimoji="1" lang="zh-CN" altLang="en-US" sz="2400" dirty="0">
                <a:solidFill>
                  <a:srgbClr val="CC0000"/>
                </a:solidFill>
                <a:latin typeface="宋体" pitchFamily="2" charset="-122"/>
              </a:rPr>
              <a:t>例：  </a:t>
            </a:r>
            <a:r>
              <a:rPr kumimoji="1" lang="en-US" altLang="zh-CN" sz="2400" b="0" dirty="0">
                <a:latin typeface="Arial" pitchFamily="34" charset="0"/>
              </a:rPr>
              <a:t>char </a:t>
            </a:r>
            <a:r>
              <a:rPr kumimoji="1" lang="en-US" altLang="zh-CN" sz="2400" b="0" dirty="0" err="1">
                <a:latin typeface="Arial" pitchFamily="34" charset="0"/>
              </a:rPr>
              <a:t>ch</a:t>
            </a:r>
            <a:r>
              <a:rPr kumimoji="1" lang="en-US" altLang="zh-CN" sz="2400" b="0" dirty="0">
                <a:latin typeface="Arial" pitchFamily="34" charset="0"/>
              </a:rPr>
              <a:t>[6]={"CHINA"};</a:t>
            </a:r>
          </a:p>
          <a:p>
            <a:pPr eaLnBrk="1" hangingPunct="1"/>
            <a:r>
              <a:rPr kumimoji="1" lang="en-US" altLang="zh-CN" sz="2400" b="0" dirty="0">
                <a:latin typeface="Arial" pitchFamily="34" charset="0"/>
              </a:rPr>
              <a:t>          char </a:t>
            </a:r>
            <a:r>
              <a:rPr kumimoji="1" lang="en-US" altLang="zh-CN" sz="2400" b="0" dirty="0" err="1">
                <a:latin typeface="Arial" pitchFamily="34" charset="0"/>
              </a:rPr>
              <a:t>ch</a:t>
            </a:r>
            <a:r>
              <a:rPr kumimoji="1" lang="en-US" altLang="zh-CN" sz="2400" b="0" dirty="0">
                <a:latin typeface="Arial" pitchFamily="34" charset="0"/>
              </a:rPr>
              <a:t>[6]="CHINA";	            </a:t>
            </a:r>
            <a:r>
              <a:rPr kumimoji="1" lang="en-US" altLang="zh-CN" sz="2400" b="0" dirty="0">
                <a:solidFill>
                  <a:srgbClr val="CC0000"/>
                </a:solidFill>
                <a:latin typeface="Arial" pitchFamily="34" charset="0"/>
              </a:rPr>
              <a:t>/* </a:t>
            </a:r>
            <a:r>
              <a:rPr kumimoji="1" lang="zh-CN" altLang="en-US" sz="2400" b="0" dirty="0">
                <a:solidFill>
                  <a:srgbClr val="CC0000"/>
                </a:solidFill>
                <a:latin typeface="Arial" pitchFamily="34" charset="0"/>
              </a:rPr>
              <a:t>省略 </a:t>
            </a:r>
            <a:r>
              <a:rPr kumimoji="1" lang="en-US" altLang="zh-CN" sz="2400" b="0" dirty="0">
                <a:solidFill>
                  <a:srgbClr val="CC0000"/>
                </a:solidFill>
                <a:latin typeface="Arial" pitchFamily="34" charset="0"/>
              </a:rPr>
              <a:t>{ } */</a:t>
            </a:r>
          </a:p>
          <a:p>
            <a:pPr eaLnBrk="1" hangingPunct="1"/>
            <a:r>
              <a:rPr kumimoji="1" lang="en-US" altLang="zh-CN" sz="2400" b="0" dirty="0">
                <a:latin typeface="Arial" pitchFamily="34" charset="0"/>
              </a:rPr>
              <a:t>          char </a:t>
            </a:r>
            <a:r>
              <a:rPr kumimoji="1" lang="en-US" altLang="zh-CN" sz="2400" b="0" dirty="0" err="1">
                <a:latin typeface="Arial" pitchFamily="34" charset="0"/>
              </a:rPr>
              <a:t>ch</a:t>
            </a:r>
            <a:r>
              <a:rPr kumimoji="1" lang="en-US" altLang="zh-CN" sz="2400" b="0" dirty="0">
                <a:latin typeface="Arial" pitchFamily="34" charset="0"/>
              </a:rPr>
              <a:t>[] ="CHINA";	            </a:t>
            </a:r>
            <a:r>
              <a:rPr kumimoji="1" lang="en-US" altLang="zh-CN" sz="2400" b="0" dirty="0">
                <a:solidFill>
                  <a:srgbClr val="CC0000"/>
                </a:solidFill>
                <a:latin typeface="Arial" pitchFamily="34" charset="0"/>
              </a:rPr>
              <a:t>/* </a:t>
            </a:r>
            <a:r>
              <a:rPr kumimoji="1" lang="zh-CN" altLang="en-US" sz="2400" b="0" dirty="0">
                <a:solidFill>
                  <a:srgbClr val="CC0000"/>
                </a:solidFill>
                <a:latin typeface="Arial" pitchFamily="34" charset="0"/>
              </a:rPr>
              <a:t>省略长度值 *</a:t>
            </a:r>
            <a:r>
              <a:rPr kumimoji="1" lang="en-US" altLang="zh-CN" sz="2400" b="0" dirty="0">
                <a:solidFill>
                  <a:srgbClr val="CC0000"/>
                </a:solidFill>
                <a:latin typeface="Arial" pitchFamily="34" charset="0"/>
              </a:rPr>
              <a:t>/</a:t>
            </a:r>
          </a:p>
          <a:p>
            <a:pPr eaLnBrk="1" hangingPunct="1"/>
            <a:r>
              <a:rPr kumimoji="1" lang="en-US" altLang="zh-CN" sz="2400" b="0" dirty="0">
                <a:latin typeface="Arial" pitchFamily="34" charset="0"/>
              </a:rPr>
              <a:t>          char d[12]="How are you"</a:t>
            </a:r>
          </a:p>
          <a:p>
            <a:pPr eaLnBrk="1" hangingPunct="1"/>
            <a:r>
              <a:rPr kumimoji="1" lang="en-US" altLang="zh-CN" sz="2400" b="0" dirty="0">
                <a:latin typeface="Arial" pitchFamily="34" charset="0"/>
              </a:rPr>
              <a:t>          char d[]={‘</a:t>
            </a:r>
            <a:r>
              <a:rPr kumimoji="1" lang="en-US" altLang="zh-CN" sz="2400" b="0" dirty="0" err="1">
                <a:latin typeface="Arial" pitchFamily="34" charset="0"/>
              </a:rPr>
              <a:t>H’,’o’.’w’,‘,’,’a’,’r’,’e</a:t>
            </a:r>
            <a:r>
              <a:rPr kumimoji="1" lang="en-US" altLang="zh-CN" sz="2400" b="0" dirty="0">
                <a:latin typeface="Arial" pitchFamily="34" charset="0"/>
              </a:rPr>
              <a:t>’,‘ ‘,’</a:t>
            </a:r>
            <a:r>
              <a:rPr kumimoji="1" lang="en-US" altLang="zh-CN" sz="2400" b="0" dirty="0" err="1">
                <a:latin typeface="Arial" pitchFamily="34" charset="0"/>
              </a:rPr>
              <a:t>y’,’o’,’u</a:t>
            </a:r>
            <a:r>
              <a:rPr kumimoji="1" lang="en-US" altLang="zh-CN" sz="2400" b="0" dirty="0">
                <a:latin typeface="Arial" pitchFamily="34" charset="0"/>
              </a:rPr>
              <a:t>’,’\0’};</a:t>
            </a:r>
            <a:endParaRPr lang="zh-CN" altLang="en-US" sz="2400" b="0" dirty="0">
              <a:latin typeface="Arial" pitchFamily="34" charset="0"/>
            </a:endParaRPr>
          </a:p>
        </p:txBody>
      </p:sp>
      <p:sp>
        <p:nvSpPr>
          <p:cNvPr id="57371" name="AutoShape 27"/>
          <p:cNvSpPr>
            <a:spLocks noChangeArrowheads="1"/>
          </p:cNvSpPr>
          <p:nvPr/>
        </p:nvSpPr>
        <p:spPr bwMode="auto">
          <a:xfrm>
            <a:off x="7667625" y="2133600"/>
            <a:ext cx="360363" cy="574675"/>
          </a:xfrm>
          <a:prstGeom prst="curvedLeftArrow">
            <a:avLst>
              <a:gd name="adj1" fmla="val 31894"/>
              <a:gd name="adj2" fmla="val 63788"/>
              <a:gd name="adj3" fmla="val 33333"/>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wipe(left)">
                                      <p:cBhvr>
                                        <p:cTn id="7" dur="500"/>
                                        <p:tgtEl>
                                          <p:spTgt spid="105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70"/>
                                        </p:tgtEl>
                                        <p:attrNameLst>
                                          <p:attrName>style.visibility</p:attrName>
                                        </p:attrNameLst>
                                      </p:cBhvr>
                                      <p:to>
                                        <p:strVal val="visible"/>
                                      </p:to>
                                    </p:set>
                                    <p:animEffect transition="in" filter="wipe(left)">
                                      <p:cBhvr>
                                        <p:cTn id="12" dur="500"/>
                                        <p:tgtEl>
                                          <p:spTgt spid="573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7371"/>
                                        </p:tgtEl>
                                        <p:attrNameLst>
                                          <p:attrName>style.visibility</p:attrName>
                                        </p:attrNameLst>
                                      </p:cBhvr>
                                      <p:to>
                                        <p:strVal val="visible"/>
                                      </p:to>
                                    </p:set>
                                    <p:animEffect transition="in" filter="wipe(down)">
                                      <p:cBhvr>
                                        <p:cTn id="17" dur="500"/>
                                        <p:tgtEl>
                                          <p:spTgt spid="573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6128"/>
                                        </p:tgtEl>
                                        <p:attrNameLst>
                                          <p:attrName>style.visibility</p:attrName>
                                        </p:attrNameLst>
                                      </p:cBhvr>
                                      <p:to>
                                        <p:strVal val="visible"/>
                                      </p:to>
                                    </p:set>
                                    <p:animEffect transition="in" filter="wipe(left)">
                                      <p:cBhvr>
                                        <p:cTn id="22" dur="500"/>
                                        <p:tgtEl>
                                          <p:spTgt spid="461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p:bldP spid="46084" grpId="0" animBg="1"/>
      <p:bldP spid="57370" grpId="0" animBg="1"/>
      <p:bldP spid="5737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共</a:t>
            </a:r>
            <a:r>
              <a:rPr lang="zh-CN" altLang="en-US" sz="1600" b="0">
                <a:solidFill>
                  <a:srgbClr val="FF9900"/>
                </a:solidFill>
                <a:latin typeface="宋体" pitchFamily="2" charset="-122"/>
              </a:rPr>
              <a:t> </a:t>
            </a:r>
            <a:r>
              <a:rPr lang="en-US" altLang="zh-CN" sz="1600" b="0">
                <a:solidFill>
                  <a:srgbClr val="FF9900"/>
                </a:solidFill>
                <a:latin typeface="宋体" pitchFamily="2" charset="-122"/>
              </a:rPr>
              <a:t>53 </a:t>
            </a:r>
            <a:r>
              <a:rPr lang="zh-CN" altLang="en-US" sz="1600" b="0">
                <a:solidFill>
                  <a:srgbClr val="008000"/>
                </a:solidFill>
                <a:latin typeface="宋体" pitchFamily="2" charset="-122"/>
              </a:rPr>
              <a:t>页   第 </a:t>
            </a:r>
            <a:fld id="{264CE3D4-0104-4C68-A2B3-2E3AD31BC885}" type="slidenum">
              <a:rPr lang="zh-CN" altLang="en-US" sz="1600" smtClean="0">
                <a:solidFill>
                  <a:srgbClr val="FF9900"/>
                </a:solidFill>
                <a:latin typeface="宋体" pitchFamily="2" charset="-122"/>
              </a:rPr>
              <a:pPr eaLnBrk="1" hangingPunct="1"/>
              <a:t>45</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55299" name="Rectangle 3"/>
          <p:cNvSpPr>
            <a:spLocks noGrp="1" noChangeArrowheads="1"/>
          </p:cNvSpPr>
          <p:nvPr>
            <p:ph type="body" idx="1"/>
          </p:nvPr>
        </p:nvSpPr>
        <p:spPr>
          <a:xfrm>
            <a:off x="468313" y="1052513"/>
            <a:ext cx="8247062" cy="3384550"/>
          </a:xfrm>
        </p:spPr>
        <p:txBody>
          <a:bodyPr/>
          <a:lstStyle/>
          <a:p>
            <a:pPr>
              <a:lnSpc>
                <a:spcPct val="80000"/>
              </a:lnSpc>
              <a:buFontTx/>
              <a:buNone/>
            </a:pPr>
            <a:r>
              <a:rPr lang="zh-CN" altLang="en-US" sz="2800" b="1">
                <a:solidFill>
                  <a:schemeClr val="tx1"/>
                </a:solidFill>
                <a:latin typeface="宋体" pitchFamily="2" charset="-122"/>
              </a:rPr>
              <a:t>例如：</a:t>
            </a:r>
          </a:p>
          <a:p>
            <a:pPr>
              <a:lnSpc>
                <a:spcPct val="80000"/>
              </a:lnSpc>
              <a:buFontTx/>
              <a:buNone/>
            </a:pPr>
            <a:r>
              <a:rPr lang="zh-CN" altLang="en-US" sz="2800" b="1">
                <a:solidFill>
                  <a:schemeClr val="tx1"/>
                </a:solidFill>
                <a:latin typeface="宋体" pitchFamily="2" charset="-122"/>
              </a:rPr>
              <a:t>  </a:t>
            </a:r>
            <a:r>
              <a:rPr lang="en-US" altLang="zh-CN" sz="2800" b="1">
                <a:solidFill>
                  <a:schemeClr val="tx1"/>
                </a:solidFill>
                <a:latin typeface="宋体" pitchFamily="2" charset="-122"/>
              </a:rPr>
              <a:t>char a[6]={</a:t>
            </a:r>
            <a:r>
              <a:rPr lang="en-US" altLang="zh-CN" sz="2800" b="1">
                <a:solidFill>
                  <a:schemeClr val="tx1"/>
                </a:solidFill>
              </a:rPr>
              <a:t>'</a:t>
            </a:r>
            <a:r>
              <a:rPr lang="en-US" altLang="zh-CN" sz="2800" b="1">
                <a:solidFill>
                  <a:schemeClr val="tx1"/>
                </a:solidFill>
                <a:latin typeface="宋体" pitchFamily="2" charset="-122"/>
              </a:rPr>
              <a:t>g</a:t>
            </a:r>
            <a:r>
              <a:rPr lang="en-US" altLang="zh-CN" sz="2800" b="1">
                <a:solidFill>
                  <a:schemeClr val="tx1"/>
                </a:solidFill>
              </a:rPr>
              <a:t>'</a:t>
            </a:r>
            <a:r>
              <a:rPr lang="en-US" altLang="zh-CN" sz="2800" b="1">
                <a:solidFill>
                  <a:schemeClr val="tx1"/>
                </a:solidFill>
                <a:latin typeface="宋体" pitchFamily="2" charset="-122"/>
              </a:rPr>
              <a:t>, </a:t>
            </a:r>
            <a:r>
              <a:rPr lang="en-US" altLang="zh-CN" sz="2800" b="1">
                <a:solidFill>
                  <a:schemeClr val="tx1"/>
                </a:solidFill>
              </a:rPr>
              <a:t>'</a:t>
            </a:r>
            <a:r>
              <a:rPr lang="en-US" altLang="zh-CN" sz="2800" b="1">
                <a:solidFill>
                  <a:schemeClr val="tx1"/>
                </a:solidFill>
                <a:latin typeface="宋体" pitchFamily="2" charset="-122"/>
              </a:rPr>
              <a:t>r</a:t>
            </a:r>
            <a:r>
              <a:rPr lang="en-US" altLang="zh-CN" sz="2800" b="1">
                <a:solidFill>
                  <a:schemeClr val="tx1"/>
                </a:solidFill>
              </a:rPr>
              <a:t>'</a:t>
            </a:r>
            <a:r>
              <a:rPr lang="en-US" altLang="zh-CN" sz="2800" b="1">
                <a:solidFill>
                  <a:schemeClr val="tx1"/>
                </a:solidFill>
                <a:latin typeface="宋体" pitchFamily="2" charset="-122"/>
              </a:rPr>
              <a:t>, </a:t>
            </a:r>
            <a:r>
              <a:rPr lang="en-US" altLang="zh-CN" sz="2800" b="1">
                <a:solidFill>
                  <a:schemeClr val="tx1"/>
                </a:solidFill>
              </a:rPr>
              <a:t>'</a:t>
            </a:r>
            <a:r>
              <a:rPr lang="en-US" altLang="zh-CN" sz="2800" b="1">
                <a:solidFill>
                  <a:schemeClr val="tx1"/>
                </a:solidFill>
                <a:latin typeface="宋体" pitchFamily="2" charset="-122"/>
              </a:rPr>
              <a:t>e</a:t>
            </a:r>
            <a:r>
              <a:rPr lang="en-US" altLang="zh-CN" sz="2800" b="1">
                <a:solidFill>
                  <a:schemeClr val="tx1"/>
                </a:solidFill>
              </a:rPr>
              <a:t>'</a:t>
            </a:r>
            <a:r>
              <a:rPr lang="en-US" altLang="zh-CN" sz="2800" b="1">
                <a:solidFill>
                  <a:schemeClr val="tx1"/>
                </a:solidFill>
                <a:latin typeface="宋体" pitchFamily="2" charset="-122"/>
              </a:rPr>
              <a:t>, </a:t>
            </a:r>
            <a:r>
              <a:rPr lang="en-US" altLang="zh-CN" sz="2800" b="1">
                <a:solidFill>
                  <a:schemeClr val="tx1"/>
                </a:solidFill>
              </a:rPr>
              <a:t>'</a:t>
            </a:r>
            <a:r>
              <a:rPr lang="en-US" altLang="zh-CN" sz="2800" b="1">
                <a:solidFill>
                  <a:schemeClr val="tx1"/>
                </a:solidFill>
                <a:latin typeface="宋体" pitchFamily="2" charset="-122"/>
              </a:rPr>
              <a:t>e</a:t>
            </a:r>
            <a:r>
              <a:rPr lang="en-US" altLang="zh-CN" sz="2800" b="1">
                <a:solidFill>
                  <a:schemeClr val="tx1"/>
                </a:solidFill>
              </a:rPr>
              <a:t>'</a:t>
            </a:r>
            <a:r>
              <a:rPr lang="en-US" altLang="zh-CN" sz="2800" b="1">
                <a:solidFill>
                  <a:schemeClr val="tx1"/>
                </a:solidFill>
                <a:latin typeface="宋体" pitchFamily="2" charset="-122"/>
              </a:rPr>
              <a:t>, </a:t>
            </a:r>
            <a:r>
              <a:rPr lang="en-US" altLang="zh-CN" sz="2800" b="1">
                <a:solidFill>
                  <a:schemeClr val="tx1"/>
                </a:solidFill>
              </a:rPr>
              <a:t>'</a:t>
            </a:r>
            <a:r>
              <a:rPr lang="en-US" altLang="zh-CN" sz="2800" b="1">
                <a:solidFill>
                  <a:schemeClr val="tx1"/>
                </a:solidFill>
                <a:latin typeface="宋体" pitchFamily="2" charset="-122"/>
              </a:rPr>
              <a:t>n</a:t>
            </a:r>
            <a:r>
              <a:rPr lang="en-US" altLang="zh-CN" sz="2800" b="1">
                <a:solidFill>
                  <a:schemeClr val="tx1"/>
                </a:solidFill>
              </a:rPr>
              <a:t>'</a:t>
            </a:r>
            <a:r>
              <a:rPr lang="en-US" altLang="zh-CN" sz="2800" b="1">
                <a:solidFill>
                  <a:schemeClr val="tx1"/>
                </a:solidFill>
                <a:latin typeface="宋体" pitchFamily="2" charset="-122"/>
              </a:rPr>
              <a:t>, </a:t>
            </a:r>
            <a:r>
              <a:rPr lang="en-US" altLang="zh-CN" sz="2800" b="1">
                <a:solidFill>
                  <a:schemeClr val="tx1"/>
                </a:solidFill>
              </a:rPr>
              <a:t>'</a:t>
            </a:r>
            <a:r>
              <a:rPr lang="en-US" altLang="zh-CN" sz="2800" b="1">
                <a:solidFill>
                  <a:schemeClr val="tx1"/>
                </a:solidFill>
                <a:latin typeface="宋体" pitchFamily="2" charset="-122"/>
              </a:rPr>
              <a:t>\0</a:t>
            </a:r>
            <a:r>
              <a:rPr lang="en-US" altLang="zh-CN" sz="2800" b="1">
                <a:solidFill>
                  <a:schemeClr val="tx1"/>
                </a:solidFill>
              </a:rPr>
              <a:t>'</a:t>
            </a:r>
            <a:r>
              <a:rPr lang="en-US" altLang="zh-CN" sz="2800" b="1">
                <a:solidFill>
                  <a:schemeClr val="tx1"/>
                </a:solidFill>
                <a:latin typeface="宋体" pitchFamily="2" charset="-122"/>
              </a:rPr>
              <a:t>};</a:t>
            </a:r>
          </a:p>
          <a:p>
            <a:pPr>
              <a:lnSpc>
                <a:spcPct val="80000"/>
              </a:lnSpc>
              <a:buFontTx/>
              <a:buNone/>
            </a:pPr>
            <a:r>
              <a:rPr lang="en-US" altLang="zh-CN" sz="2800" b="1">
                <a:solidFill>
                  <a:schemeClr val="tx1"/>
                </a:solidFill>
                <a:latin typeface="宋体" pitchFamily="2" charset="-122"/>
              </a:rPr>
              <a:t>  char b[5]=</a:t>
            </a:r>
            <a:r>
              <a:rPr lang="en-US" altLang="zh-CN" sz="2800" b="1">
                <a:solidFill>
                  <a:schemeClr val="tx1"/>
                </a:solidFill>
              </a:rPr>
              <a:t>"</a:t>
            </a:r>
            <a:r>
              <a:rPr lang="en-US" altLang="zh-CN" sz="2800" b="1">
                <a:solidFill>
                  <a:schemeClr val="tx1"/>
                </a:solidFill>
                <a:latin typeface="宋体" pitchFamily="2" charset="-122"/>
              </a:rPr>
              <a:t>123</a:t>
            </a:r>
            <a:r>
              <a:rPr lang="en-US" altLang="zh-CN" sz="2800" b="1">
                <a:solidFill>
                  <a:schemeClr val="tx1"/>
                </a:solidFill>
              </a:rPr>
              <a:t>"</a:t>
            </a:r>
            <a:r>
              <a:rPr lang="en-US" altLang="zh-CN" sz="2800" b="1">
                <a:solidFill>
                  <a:schemeClr val="tx1"/>
                </a:solidFill>
                <a:latin typeface="宋体" pitchFamily="2" charset="-122"/>
              </a:rPr>
              <a:t>;</a:t>
            </a:r>
          </a:p>
          <a:p>
            <a:pPr>
              <a:lnSpc>
                <a:spcPct val="80000"/>
              </a:lnSpc>
              <a:buFontTx/>
              <a:buNone/>
            </a:pPr>
            <a:r>
              <a:rPr lang="en-US" altLang="zh-CN" sz="2800" b="1">
                <a:solidFill>
                  <a:schemeClr val="tx1"/>
                </a:solidFill>
                <a:latin typeface="宋体" pitchFamily="2" charset="-122"/>
              </a:rPr>
              <a:t>  a[2]=</a:t>
            </a:r>
            <a:r>
              <a:rPr lang="en-US" altLang="zh-CN" sz="2800" b="1">
                <a:solidFill>
                  <a:schemeClr val="tx1"/>
                </a:solidFill>
              </a:rPr>
              <a:t>'</a:t>
            </a:r>
            <a:r>
              <a:rPr lang="en-US" altLang="zh-CN" sz="2800" b="1">
                <a:solidFill>
                  <a:schemeClr val="tx1"/>
                </a:solidFill>
                <a:latin typeface="宋体" pitchFamily="2" charset="-122"/>
              </a:rPr>
              <a:t>\0</a:t>
            </a:r>
            <a:r>
              <a:rPr lang="en-US" altLang="zh-CN" sz="2800" b="1">
                <a:solidFill>
                  <a:schemeClr val="tx1"/>
                </a:solidFill>
              </a:rPr>
              <a:t>'</a:t>
            </a:r>
            <a:r>
              <a:rPr lang="en-US" altLang="zh-CN" sz="2800" b="1">
                <a:solidFill>
                  <a:schemeClr val="tx1"/>
                </a:solidFill>
                <a:latin typeface="宋体" pitchFamily="2" charset="-122"/>
              </a:rPr>
              <a:t>;</a:t>
            </a:r>
          </a:p>
          <a:p>
            <a:pPr>
              <a:lnSpc>
                <a:spcPct val="80000"/>
              </a:lnSpc>
              <a:buFontTx/>
              <a:buNone/>
            </a:pPr>
            <a:r>
              <a:rPr lang="en-US" altLang="zh-CN" sz="2800" b="1">
                <a:solidFill>
                  <a:schemeClr val="tx1"/>
                </a:solidFill>
                <a:latin typeface="宋体" pitchFamily="2" charset="-122"/>
              </a:rPr>
              <a:t>  a[5]=b[1];</a:t>
            </a:r>
          </a:p>
          <a:p>
            <a:pPr>
              <a:lnSpc>
                <a:spcPct val="80000"/>
              </a:lnSpc>
              <a:buFontTx/>
              <a:buNone/>
            </a:pPr>
            <a:r>
              <a:rPr lang="en-US" altLang="zh-CN" sz="2800" b="1">
                <a:solidFill>
                  <a:schemeClr val="tx1"/>
                </a:solidFill>
                <a:latin typeface="宋体" pitchFamily="2" charset="-122"/>
              </a:rPr>
              <a:t>  printf(</a:t>
            </a:r>
            <a:r>
              <a:rPr lang="en-US" altLang="zh-CN" sz="2800" b="1">
                <a:solidFill>
                  <a:schemeClr val="tx1"/>
                </a:solidFill>
              </a:rPr>
              <a:t>“</a:t>
            </a:r>
            <a:r>
              <a:rPr lang="en-US" altLang="zh-CN" sz="2800" b="1">
                <a:solidFill>
                  <a:schemeClr val="tx1"/>
                </a:solidFill>
                <a:latin typeface="宋体" pitchFamily="2" charset="-122"/>
              </a:rPr>
              <a:t>%c\n</a:t>
            </a:r>
            <a:r>
              <a:rPr lang="en-US" altLang="zh-CN" sz="2800" b="1">
                <a:solidFill>
                  <a:schemeClr val="tx1"/>
                </a:solidFill>
              </a:rPr>
              <a:t>”</a:t>
            </a:r>
            <a:r>
              <a:rPr lang="en-US" altLang="zh-CN" sz="2800" b="1">
                <a:solidFill>
                  <a:schemeClr val="tx1"/>
                </a:solidFill>
                <a:latin typeface="宋体" pitchFamily="2" charset="-122"/>
              </a:rPr>
              <a:t>,a[1]); </a:t>
            </a:r>
          </a:p>
          <a:p>
            <a:pPr>
              <a:lnSpc>
                <a:spcPct val="80000"/>
              </a:lnSpc>
              <a:buFontTx/>
              <a:buNone/>
            </a:pPr>
            <a:r>
              <a:rPr lang="en-US" altLang="zh-CN" sz="2800" b="1">
                <a:solidFill>
                  <a:schemeClr val="tx1"/>
                </a:solidFill>
                <a:latin typeface="宋体" pitchFamily="2" charset="-122"/>
              </a:rPr>
              <a:t>  </a:t>
            </a:r>
            <a:endParaRPr lang="zh-CN" altLang="en-US" sz="2800" b="1">
              <a:solidFill>
                <a:schemeClr val="tx1"/>
              </a:solidFill>
              <a:latin typeface="宋体" pitchFamily="2" charset="-122"/>
            </a:endParaRPr>
          </a:p>
        </p:txBody>
      </p:sp>
      <p:sp>
        <p:nvSpPr>
          <p:cNvPr id="94212" name="Text Box 4"/>
          <p:cNvSpPr txBox="1">
            <a:spLocks noChangeArrowheads="1"/>
          </p:cNvSpPr>
          <p:nvPr/>
        </p:nvSpPr>
        <p:spPr bwMode="auto">
          <a:xfrm>
            <a:off x="539750" y="138113"/>
            <a:ext cx="6019800" cy="482600"/>
          </a:xfrm>
          <a:prstGeom prst="rect">
            <a:avLst/>
          </a:prstGeom>
          <a:noFill/>
          <a:ln w="38100" cmpd="dbl">
            <a:noFill/>
            <a:miter lim="800000"/>
            <a:headEnd/>
            <a:tailEnd/>
          </a:ln>
          <a:effectLst/>
        </p:spPr>
        <p:txBody>
          <a:bodyPr>
            <a:spAutoFit/>
          </a:bodyPr>
          <a:lstStyle>
            <a:lvl1pPr eaLnBrk="0" hangingPunct="0">
              <a:defRPr sz="3600">
                <a:solidFill>
                  <a:schemeClr val="tx1"/>
                </a:solidFill>
                <a:latin typeface="Times New Roman" pitchFamily="18" charset="0"/>
                <a:ea typeface="宋体" pitchFamily="2" charset="-122"/>
              </a:defRPr>
            </a:lvl1pPr>
            <a:lvl2pPr marL="742950" indent="-285750" eaLnBrk="0" hangingPunct="0">
              <a:defRPr sz="3600">
                <a:solidFill>
                  <a:schemeClr val="tx1"/>
                </a:solidFill>
                <a:latin typeface="Times New Roman" pitchFamily="18" charset="0"/>
                <a:ea typeface="宋体" pitchFamily="2" charset="-122"/>
              </a:defRPr>
            </a:lvl2pPr>
            <a:lvl3pPr marL="1143000" indent="-228600" eaLnBrk="0" hangingPunct="0">
              <a:defRPr sz="3600">
                <a:solidFill>
                  <a:schemeClr val="tx1"/>
                </a:solidFill>
                <a:latin typeface="Times New Roman" pitchFamily="18" charset="0"/>
                <a:ea typeface="宋体" pitchFamily="2" charset="-122"/>
              </a:defRPr>
            </a:lvl3pPr>
            <a:lvl4pPr marL="1600200" indent="-228600" eaLnBrk="0" hangingPunct="0">
              <a:defRPr sz="3600">
                <a:solidFill>
                  <a:schemeClr val="tx1"/>
                </a:solidFill>
                <a:latin typeface="Times New Roman" pitchFamily="18" charset="0"/>
                <a:ea typeface="宋体" pitchFamily="2" charset="-122"/>
              </a:defRPr>
            </a:lvl4pPr>
            <a:lvl5pPr marL="2057400" indent="-228600" eaLnBrk="0" hangingPunct="0">
              <a:defRPr sz="36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9pPr>
          </a:lstStyle>
          <a:p>
            <a:pPr>
              <a:lnSpc>
                <a:spcPct val="80000"/>
              </a:lnSpc>
              <a:buClr>
                <a:schemeClr val="tx1"/>
              </a:buClr>
              <a:buFont typeface="Wingdings" pitchFamily="2" charset="2"/>
              <a:buNone/>
              <a:defRPr/>
            </a:pPr>
            <a:r>
              <a:rPr kumimoji="1" lang="en-US" altLang="zh-CN" sz="3200">
                <a:effectLst>
                  <a:outerShdw blurRad="38100" dist="38100" dir="2700000" algn="tl">
                    <a:srgbClr val="C0C0C0"/>
                  </a:outerShdw>
                </a:effectLst>
                <a:latin typeface="宋体" pitchFamily="2" charset="-122"/>
                <a:sym typeface="Wingdings 2" pitchFamily="18" charset="2"/>
              </a:rPr>
              <a:t> 7.4.3  </a:t>
            </a:r>
            <a:r>
              <a:rPr kumimoji="1" lang="zh-CN" altLang="en-US" sz="3200">
                <a:effectLst>
                  <a:outerShdw blurRad="38100" dist="38100" dir="2700000" algn="tl">
                    <a:srgbClr val="C0C0C0"/>
                  </a:outerShdw>
                </a:effectLst>
                <a:latin typeface="宋体" pitchFamily="2" charset="-122"/>
                <a:sym typeface="Wingdings 2" pitchFamily="18" charset="2"/>
              </a:rPr>
              <a:t>一维</a:t>
            </a:r>
            <a:r>
              <a:rPr kumimoji="1" lang="zh-CN" altLang="zh-CN" sz="3200">
                <a:effectLst>
                  <a:outerShdw blurRad="38100" dist="38100" dir="2700000" algn="tl">
                    <a:srgbClr val="C0C0C0"/>
                  </a:outerShdw>
                </a:effectLst>
                <a:latin typeface="宋体" pitchFamily="2" charset="-122"/>
                <a:sym typeface="Wingdings 2" pitchFamily="18" charset="2"/>
              </a:rPr>
              <a:t>字符数组的</a:t>
            </a:r>
            <a:r>
              <a:rPr kumimoji="1" lang="zh-CN" altLang="en-US" sz="3200">
                <a:effectLst>
                  <a:outerShdw blurRad="38100" dist="38100" dir="2700000" algn="tl">
                    <a:srgbClr val="C0C0C0"/>
                  </a:outerShdw>
                </a:effectLst>
                <a:latin typeface="宋体" pitchFamily="2" charset="-122"/>
                <a:sym typeface="Wingdings 2" pitchFamily="18" charset="2"/>
              </a:rPr>
              <a:t>引用</a:t>
            </a:r>
            <a:endParaRPr kumimoji="1" lang="zh-CN" altLang="en-US" sz="3200">
              <a:effectLst>
                <a:outerShdw blurRad="38100" dist="38100" dir="2700000" algn="tl">
                  <a:srgbClr val="C0C0C0"/>
                </a:outerShdw>
              </a:effectLst>
              <a:latin typeface="宋体" pitchFamily="2" charset="-122"/>
            </a:endParaRPr>
          </a:p>
        </p:txBody>
      </p:sp>
      <p:sp>
        <p:nvSpPr>
          <p:cNvPr id="58374" name="AutoShape 6"/>
          <p:cNvSpPr>
            <a:spLocks noChangeArrowheads="1"/>
          </p:cNvSpPr>
          <p:nvPr/>
        </p:nvSpPr>
        <p:spPr bwMode="auto">
          <a:xfrm>
            <a:off x="4787900" y="2276475"/>
            <a:ext cx="3024188" cy="433388"/>
          </a:xfrm>
          <a:prstGeom prst="wedgeRectCallout">
            <a:avLst>
              <a:gd name="adj1" fmla="val -64227"/>
              <a:gd name="adj2" fmla="val 159157"/>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lnSpc>
                <a:spcPct val="80000"/>
              </a:lnSpc>
              <a:spcBef>
                <a:spcPct val="20000"/>
              </a:spcBef>
            </a:pPr>
            <a:r>
              <a:rPr kumimoji="1" lang="zh-CN" altLang="en-US" sz="2200"/>
              <a:t>输出</a:t>
            </a:r>
            <a:r>
              <a:rPr kumimoji="1" lang="en-US" altLang="zh-CN" sz="2200"/>
              <a:t>a</a:t>
            </a:r>
            <a:r>
              <a:rPr kumimoji="1" lang="zh-CN" altLang="en-US" sz="2200"/>
              <a:t>数组的第</a:t>
            </a:r>
            <a:r>
              <a:rPr kumimoji="1" lang="en-US" altLang="zh-CN" sz="2200"/>
              <a:t>2</a:t>
            </a:r>
            <a:r>
              <a:rPr kumimoji="1" lang="zh-CN" altLang="en-US" sz="2200"/>
              <a:t>个字符</a:t>
            </a:r>
            <a:endParaRPr lang="zh-CN" altLang="en-US" sz="2200" b="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8374"/>
                                        </p:tgtEl>
                                        <p:attrNameLst>
                                          <p:attrName>style.visibility</p:attrName>
                                        </p:attrNameLst>
                                      </p:cBhvr>
                                      <p:to>
                                        <p:strVal val="visible"/>
                                      </p:to>
                                    </p:set>
                                    <p:animEffect transition="in" filter="wipe(down)">
                                      <p:cBhvr>
                                        <p:cTn id="7" dur="500"/>
                                        <p:tgtEl>
                                          <p:spTgt spid="58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   第 </a:t>
            </a:r>
            <a:fld id="{76014BC4-0272-4D6B-AE54-F2754B1771FD}" type="slidenum">
              <a:rPr lang="zh-CN" altLang="en-US" sz="1600" smtClean="0">
                <a:solidFill>
                  <a:srgbClr val="FF9900"/>
                </a:solidFill>
                <a:latin typeface="宋体" pitchFamily="2" charset="-122"/>
              </a:rPr>
              <a:pPr eaLnBrk="1" hangingPunct="1"/>
              <a:t>46</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91139" name="Rectangle 3"/>
          <p:cNvSpPr>
            <a:spLocks noChangeArrowheads="1"/>
          </p:cNvSpPr>
          <p:nvPr/>
        </p:nvSpPr>
        <p:spPr bwMode="auto">
          <a:xfrm>
            <a:off x="468313" y="1508125"/>
            <a:ext cx="5327650" cy="508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p>
            <a:pPr eaLnBrk="0" hangingPunct="0">
              <a:lnSpc>
                <a:spcPct val="105000"/>
              </a:lnSpc>
              <a:spcAft>
                <a:spcPct val="30000"/>
              </a:spcAft>
            </a:pPr>
            <a:r>
              <a:rPr kumimoji="1" lang="en-US" altLang="zh-CN" sz="2800">
                <a:latin typeface="Arial" pitchFamily="34" charset="0"/>
                <a:sym typeface="Symbol" pitchFamily="18" charset="2"/>
              </a:rPr>
              <a:t> main()</a:t>
            </a:r>
          </a:p>
          <a:p>
            <a:pPr eaLnBrk="0" hangingPunct="0">
              <a:lnSpc>
                <a:spcPct val="105000"/>
              </a:lnSpc>
              <a:spcAft>
                <a:spcPct val="30000"/>
              </a:spcAft>
            </a:pPr>
            <a:r>
              <a:rPr kumimoji="1" lang="en-US" altLang="zh-CN" sz="2800">
                <a:latin typeface="Arial" pitchFamily="34" charset="0"/>
                <a:sym typeface="Symbol" pitchFamily="18" charset="2"/>
              </a:rPr>
              <a:t>{ </a:t>
            </a:r>
          </a:p>
          <a:p>
            <a:pPr eaLnBrk="0" hangingPunct="0">
              <a:lnSpc>
                <a:spcPct val="105000"/>
              </a:lnSpc>
              <a:spcAft>
                <a:spcPct val="30000"/>
              </a:spcAft>
            </a:pPr>
            <a:r>
              <a:rPr kumimoji="1" lang="en-US" altLang="zh-CN" sz="2800">
                <a:latin typeface="Arial" pitchFamily="34" charset="0"/>
                <a:sym typeface="Symbol" pitchFamily="18" charset="2"/>
              </a:rPr>
              <a:t>  int i;</a:t>
            </a:r>
          </a:p>
          <a:p>
            <a:pPr eaLnBrk="0" hangingPunct="0">
              <a:lnSpc>
                <a:spcPct val="105000"/>
              </a:lnSpc>
              <a:spcAft>
                <a:spcPct val="30000"/>
              </a:spcAft>
            </a:pPr>
            <a:r>
              <a:rPr kumimoji="1" lang="en-US" altLang="zh-CN" sz="2800">
                <a:solidFill>
                  <a:schemeClr val="accent2"/>
                </a:solidFill>
                <a:latin typeface="Arial" pitchFamily="34" charset="0"/>
                <a:sym typeface="Symbol" pitchFamily="18" charset="2"/>
              </a:rPr>
              <a:t>  </a:t>
            </a:r>
            <a:r>
              <a:rPr kumimoji="1" lang="en-US" altLang="zh-CN" sz="2800">
                <a:latin typeface="Arial" pitchFamily="34" charset="0"/>
                <a:sym typeface="Symbol" pitchFamily="18" charset="2"/>
              </a:rPr>
              <a:t>char a[3];</a:t>
            </a:r>
          </a:p>
          <a:p>
            <a:pPr eaLnBrk="0" hangingPunct="0">
              <a:lnSpc>
                <a:spcPct val="105000"/>
              </a:lnSpc>
            </a:pPr>
            <a:r>
              <a:rPr kumimoji="1" lang="en-US" altLang="zh-CN" sz="2800">
                <a:latin typeface="Arial" pitchFamily="34" charset="0"/>
                <a:sym typeface="Symbol" pitchFamily="18" charset="2"/>
              </a:rPr>
              <a:t>  for (i=0;i&lt;3;i++)   </a:t>
            </a:r>
          </a:p>
          <a:p>
            <a:pPr eaLnBrk="0" hangingPunct="0">
              <a:lnSpc>
                <a:spcPct val="105000"/>
              </a:lnSpc>
            </a:pPr>
            <a:r>
              <a:rPr kumimoji="1" lang="en-US" altLang="zh-CN" sz="2800">
                <a:latin typeface="Arial" pitchFamily="34" charset="0"/>
                <a:sym typeface="Symbol" pitchFamily="18" charset="2"/>
              </a:rPr>
              <a:t>    scanf</a:t>
            </a:r>
            <a:r>
              <a:rPr kumimoji="1" lang="en-US" altLang="zh-CN" sz="2800">
                <a:solidFill>
                  <a:srgbClr val="CC0000"/>
                </a:solidFill>
                <a:latin typeface="Arial" pitchFamily="34" charset="0"/>
                <a:sym typeface="Symbol" pitchFamily="18" charset="2"/>
              </a:rPr>
              <a:t>(</a:t>
            </a:r>
            <a:r>
              <a:rPr kumimoji="1" lang="en-US" altLang="zh-CN" sz="2800">
                <a:solidFill>
                  <a:srgbClr val="CC0000"/>
                </a:solidFill>
                <a:latin typeface="Arial" pitchFamily="34" charset="0"/>
              </a:rPr>
              <a:t>"</a:t>
            </a:r>
            <a:r>
              <a:rPr kumimoji="1" lang="en-US" altLang="zh-CN" sz="2800">
                <a:solidFill>
                  <a:srgbClr val="CC0000"/>
                </a:solidFill>
                <a:latin typeface="Arial" pitchFamily="34" charset="0"/>
                <a:sym typeface="Symbol" pitchFamily="18" charset="2"/>
              </a:rPr>
              <a:t>%c</a:t>
            </a:r>
            <a:r>
              <a:rPr kumimoji="1" lang="en-US" altLang="zh-CN" sz="2800">
                <a:solidFill>
                  <a:srgbClr val="CC0000"/>
                </a:solidFill>
                <a:latin typeface="Arial" pitchFamily="34" charset="0"/>
              </a:rPr>
              <a:t>"</a:t>
            </a:r>
            <a:r>
              <a:rPr kumimoji="1" lang="en-US" altLang="zh-CN" sz="2800">
                <a:solidFill>
                  <a:srgbClr val="CC0000"/>
                </a:solidFill>
                <a:latin typeface="Arial" pitchFamily="34" charset="0"/>
                <a:sym typeface="Symbol" pitchFamily="18" charset="2"/>
              </a:rPr>
              <a:t>,&amp;a[i]);</a:t>
            </a:r>
            <a:r>
              <a:rPr kumimoji="1" lang="en-US" altLang="zh-CN" sz="2800">
                <a:latin typeface="Arial" pitchFamily="34" charset="0"/>
                <a:sym typeface="Symbol" pitchFamily="18" charset="2"/>
              </a:rPr>
              <a:t>   </a:t>
            </a:r>
          </a:p>
          <a:p>
            <a:pPr eaLnBrk="0" hangingPunct="0">
              <a:lnSpc>
                <a:spcPct val="105000"/>
              </a:lnSpc>
            </a:pPr>
            <a:r>
              <a:rPr kumimoji="1" lang="en-US" altLang="zh-CN" sz="2800">
                <a:latin typeface="Arial" pitchFamily="34" charset="0"/>
                <a:sym typeface="Symbol" pitchFamily="18" charset="2"/>
              </a:rPr>
              <a:t>  for (i=0;i&lt;3;i++)</a:t>
            </a:r>
          </a:p>
          <a:p>
            <a:pPr eaLnBrk="0" hangingPunct="0">
              <a:lnSpc>
                <a:spcPct val="105000"/>
              </a:lnSpc>
            </a:pPr>
            <a:r>
              <a:rPr kumimoji="1" lang="en-US" altLang="zh-CN" sz="2800">
                <a:latin typeface="Arial" pitchFamily="34" charset="0"/>
                <a:sym typeface="Symbol" pitchFamily="18" charset="2"/>
              </a:rPr>
              <a:t>    printf</a:t>
            </a:r>
            <a:r>
              <a:rPr kumimoji="1" lang="en-US" altLang="zh-CN" sz="2800">
                <a:solidFill>
                  <a:srgbClr val="CC0000"/>
                </a:solidFill>
                <a:latin typeface="Arial" pitchFamily="34" charset="0"/>
                <a:sym typeface="Symbol" pitchFamily="18" charset="2"/>
              </a:rPr>
              <a:t>(</a:t>
            </a:r>
            <a:r>
              <a:rPr kumimoji="1" lang="en-US" altLang="zh-CN" sz="2800">
                <a:solidFill>
                  <a:srgbClr val="CC0000"/>
                </a:solidFill>
                <a:latin typeface="Arial" pitchFamily="34" charset="0"/>
              </a:rPr>
              <a:t>"</a:t>
            </a:r>
            <a:r>
              <a:rPr kumimoji="1" lang="en-US" altLang="zh-CN" sz="2800">
                <a:solidFill>
                  <a:srgbClr val="CC0000"/>
                </a:solidFill>
                <a:latin typeface="Arial" pitchFamily="34" charset="0"/>
                <a:sym typeface="Symbol" pitchFamily="18" charset="2"/>
              </a:rPr>
              <a:t>%c</a:t>
            </a:r>
            <a:r>
              <a:rPr kumimoji="1" lang="en-US" altLang="zh-CN" sz="2800">
                <a:solidFill>
                  <a:srgbClr val="CC0000"/>
                </a:solidFill>
                <a:latin typeface="Arial" pitchFamily="34" charset="0"/>
              </a:rPr>
              <a:t>"</a:t>
            </a:r>
            <a:r>
              <a:rPr kumimoji="1" lang="en-US" altLang="zh-CN" sz="2800">
                <a:solidFill>
                  <a:srgbClr val="CC0000"/>
                </a:solidFill>
                <a:latin typeface="Arial" pitchFamily="34" charset="0"/>
                <a:sym typeface="Symbol" pitchFamily="18" charset="2"/>
              </a:rPr>
              <a:t>,a[i]);</a:t>
            </a:r>
          </a:p>
          <a:p>
            <a:pPr eaLnBrk="0" hangingPunct="0">
              <a:lnSpc>
                <a:spcPct val="105000"/>
              </a:lnSpc>
            </a:pPr>
            <a:r>
              <a:rPr kumimoji="1" lang="en-US" altLang="zh-CN" sz="2800">
                <a:latin typeface="Arial" pitchFamily="34" charset="0"/>
                <a:sym typeface="Symbol" pitchFamily="18" charset="2"/>
              </a:rPr>
              <a:t>  printf(</a:t>
            </a:r>
            <a:r>
              <a:rPr kumimoji="1" lang="en-US" altLang="zh-CN" sz="2800">
                <a:solidFill>
                  <a:srgbClr val="CC0000"/>
                </a:solidFill>
                <a:latin typeface="Arial" pitchFamily="34" charset="0"/>
              </a:rPr>
              <a:t>"</a:t>
            </a:r>
            <a:r>
              <a:rPr kumimoji="1" lang="en-US" altLang="zh-CN" sz="2800">
                <a:latin typeface="Arial" pitchFamily="34" charset="0"/>
                <a:sym typeface="Symbol" pitchFamily="18" charset="2"/>
              </a:rPr>
              <a:t>\n</a:t>
            </a:r>
            <a:r>
              <a:rPr kumimoji="1" lang="en-US" altLang="zh-CN" sz="2800">
                <a:solidFill>
                  <a:srgbClr val="CC0000"/>
                </a:solidFill>
                <a:latin typeface="Arial" pitchFamily="34" charset="0"/>
              </a:rPr>
              <a:t>"</a:t>
            </a:r>
            <a:r>
              <a:rPr kumimoji="1" lang="en-US" altLang="zh-CN" sz="2800">
                <a:latin typeface="Arial" pitchFamily="34" charset="0"/>
                <a:sym typeface="Symbol" pitchFamily="18" charset="2"/>
              </a:rPr>
              <a:t>);</a:t>
            </a:r>
          </a:p>
          <a:p>
            <a:pPr eaLnBrk="0" hangingPunct="0">
              <a:lnSpc>
                <a:spcPct val="105000"/>
              </a:lnSpc>
            </a:pPr>
            <a:r>
              <a:rPr kumimoji="1" lang="en-US" altLang="zh-CN" sz="2800">
                <a:latin typeface="Arial" pitchFamily="34" charset="0"/>
                <a:sym typeface="Symbol" pitchFamily="18" charset="2"/>
              </a:rPr>
              <a:t>} </a:t>
            </a:r>
            <a:r>
              <a:rPr kumimoji="1" lang="en-US" altLang="zh-CN" sz="2800">
                <a:latin typeface="Arial" pitchFamily="34" charset="0"/>
              </a:rPr>
              <a:t> </a:t>
            </a:r>
          </a:p>
        </p:txBody>
      </p:sp>
      <p:sp>
        <p:nvSpPr>
          <p:cNvPr id="91140" name="Rectangle 4"/>
          <p:cNvSpPr>
            <a:spLocks noChangeArrowheads="1"/>
          </p:cNvSpPr>
          <p:nvPr/>
        </p:nvSpPr>
        <p:spPr bwMode="auto">
          <a:xfrm>
            <a:off x="6011863" y="2852738"/>
            <a:ext cx="2895600" cy="2971800"/>
          </a:xfrm>
          <a:prstGeom prst="rect">
            <a:avLst/>
          </a:prstGeom>
          <a:solidFill>
            <a:schemeClr val="hlink"/>
          </a:solidFill>
          <a:ln>
            <a:noFill/>
          </a:ln>
          <a:effectLst>
            <a:outerShdw dist="107763" dir="189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kumimoji="1" lang="zh-CN" altLang="en-US" sz="3200">
                <a:solidFill>
                  <a:schemeClr val="bg1"/>
                </a:solidFill>
              </a:rPr>
              <a:t>输入数据顺序：</a:t>
            </a:r>
          </a:p>
          <a:p>
            <a:r>
              <a:rPr kumimoji="1" lang="zh-CN" altLang="en-US" sz="3200">
                <a:solidFill>
                  <a:schemeClr val="bg1"/>
                </a:solidFill>
              </a:rPr>
              <a:t>   </a:t>
            </a:r>
            <a:r>
              <a:rPr kumimoji="1" lang="en-US" altLang="zh-CN" sz="3200">
                <a:solidFill>
                  <a:schemeClr val="bg1"/>
                </a:solidFill>
              </a:rPr>
              <a:t>dos</a:t>
            </a:r>
          </a:p>
          <a:p>
            <a:r>
              <a:rPr kumimoji="1" lang="zh-CN" altLang="en-US" sz="3200">
                <a:solidFill>
                  <a:schemeClr val="bg1"/>
                </a:solidFill>
              </a:rPr>
              <a:t>输出数据顺序：</a:t>
            </a:r>
          </a:p>
          <a:p>
            <a:r>
              <a:rPr kumimoji="1" lang="zh-CN" altLang="en-US" sz="3200">
                <a:solidFill>
                  <a:schemeClr val="bg1"/>
                </a:solidFill>
              </a:rPr>
              <a:t>   </a:t>
            </a:r>
            <a:r>
              <a:rPr kumimoji="1" lang="en-US" altLang="zh-CN" sz="3200">
                <a:solidFill>
                  <a:schemeClr val="bg1"/>
                </a:solidFill>
              </a:rPr>
              <a:t>dos</a:t>
            </a:r>
          </a:p>
        </p:txBody>
      </p:sp>
      <p:sp>
        <p:nvSpPr>
          <p:cNvPr id="91141" name="Text Box 5"/>
          <p:cNvSpPr txBox="1">
            <a:spLocks noChangeArrowheads="1"/>
          </p:cNvSpPr>
          <p:nvPr/>
        </p:nvSpPr>
        <p:spPr bwMode="auto">
          <a:xfrm>
            <a:off x="539750" y="138113"/>
            <a:ext cx="6019800" cy="482600"/>
          </a:xfrm>
          <a:prstGeom prst="rect">
            <a:avLst/>
          </a:prstGeom>
          <a:noFill/>
          <a:ln w="38100" cmpd="dbl">
            <a:noFill/>
            <a:miter lim="800000"/>
            <a:headEnd/>
            <a:tailEnd/>
          </a:ln>
          <a:effectLst/>
        </p:spPr>
        <p:txBody>
          <a:bodyPr>
            <a:spAutoFit/>
          </a:bodyPr>
          <a:lstStyle>
            <a:lvl1pPr eaLnBrk="0" hangingPunct="0">
              <a:defRPr sz="3600">
                <a:solidFill>
                  <a:schemeClr val="tx1"/>
                </a:solidFill>
                <a:latin typeface="Times New Roman" pitchFamily="18" charset="0"/>
                <a:ea typeface="宋体" pitchFamily="2" charset="-122"/>
              </a:defRPr>
            </a:lvl1pPr>
            <a:lvl2pPr marL="742950" indent="-285750" eaLnBrk="0" hangingPunct="0">
              <a:defRPr sz="3600">
                <a:solidFill>
                  <a:schemeClr val="tx1"/>
                </a:solidFill>
                <a:latin typeface="Times New Roman" pitchFamily="18" charset="0"/>
                <a:ea typeface="宋体" pitchFamily="2" charset="-122"/>
              </a:defRPr>
            </a:lvl2pPr>
            <a:lvl3pPr marL="1143000" indent="-228600" eaLnBrk="0" hangingPunct="0">
              <a:defRPr sz="3600">
                <a:solidFill>
                  <a:schemeClr val="tx1"/>
                </a:solidFill>
                <a:latin typeface="Times New Roman" pitchFamily="18" charset="0"/>
                <a:ea typeface="宋体" pitchFamily="2" charset="-122"/>
              </a:defRPr>
            </a:lvl3pPr>
            <a:lvl4pPr marL="1600200" indent="-228600" eaLnBrk="0" hangingPunct="0">
              <a:defRPr sz="3600">
                <a:solidFill>
                  <a:schemeClr val="tx1"/>
                </a:solidFill>
                <a:latin typeface="Times New Roman" pitchFamily="18" charset="0"/>
                <a:ea typeface="宋体" pitchFamily="2" charset="-122"/>
              </a:defRPr>
            </a:lvl4pPr>
            <a:lvl5pPr marL="2057400" indent="-228600" eaLnBrk="0" hangingPunct="0">
              <a:defRPr sz="36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9pPr>
          </a:lstStyle>
          <a:p>
            <a:pPr>
              <a:lnSpc>
                <a:spcPct val="80000"/>
              </a:lnSpc>
              <a:buClr>
                <a:schemeClr val="tx1"/>
              </a:buClr>
              <a:buFont typeface="Wingdings" pitchFamily="2" charset="2"/>
              <a:buNone/>
              <a:defRPr/>
            </a:pPr>
            <a:r>
              <a:rPr kumimoji="1" lang="en-US" altLang="zh-CN" sz="3200">
                <a:effectLst>
                  <a:outerShdw blurRad="38100" dist="38100" dir="2700000" algn="tl">
                    <a:srgbClr val="C0C0C0"/>
                  </a:outerShdw>
                </a:effectLst>
                <a:latin typeface="宋体" pitchFamily="2" charset="-122"/>
                <a:sym typeface="Wingdings 2" pitchFamily="18" charset="2"/>
              </a:rPr>
              <a:t> 7.4.4  </a:t>
            </a:r>
            <a:r>
              <a:rPr kumimoji="1" lang="zh-CN" altLang="zh-CN" sz="3200">
                <a:effectLst>
                  <a:outerShdw blurRad="38100" dist="38100" dir="2700000" algn="tl">
                    <a:srgbClr val="C0C0C0"/>
                  </a:outerShdw>
                </a:effectLst>
                <a:latin typeface="宋体" pitchFamily="2" charset="-122"/>
                <a:sym typeface="Wingdings 2" pitchFamily="18" charset="2"/>
              </a:rPr>
              <a:t>字符数组的</a:t>
            </a:r>
            <a:r>
              <a:rPr kumimoji="1" lang="zh-CN" altLang="zh-CN" sz="3200">
                <a:effectLst>
                  <a:outerShdw blurRad="38100" dist="38100" dir="2700000" algn="tl">
                    <a:srgbClr val="C0C0C0"/>
                  </a:outerShdw>
                </a:effectLst>
                <a:latin typeface="宋体" pitchFamily="2" charset="-122"/>
              </a:rPr>
              <a:t>输入与输出</a:t>
            </a:r>
            <a:endParaRPr kumimoji="1" lang="zh-CN" altLang="en-US" sz="3200">
              <a:effectLst>
                <a:outerShdw blurRad="38100" dist="38100" dir="2700000" algn="tl">
                  <a:srgbClr val="C0C0C0"/>
                </a:outerShdw>
              </a:effectLst>
              <a:latin typeface="宋体" pitchFamily="2" charset="-122"/>
            </a:endParaRPr>
          </a:p>
        </p:txBody>
      </p:sp>
      <p:sp>
        <p:nvSpPr>
          <p:cNvPr id="56326" name="Rectangle 6"/>
          <p:cNvSpPr>
            <a:spLocks noChangeArrowheads="1"/>
          </p:cNvSpPr>
          <p:nvPr/>
        </p:nvSpPr>
        <p:spPr bwMode="auto">
          <a:xfrm>
            <a:off x="395288" y="692150"/>
            <a:ext cx="87487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buClr>
                <a:srgbClr val="CC99FF"/>
              </a:buClr>
              <a:buFont typeface="Wingdings" pitchFamily="2" charset="2"/>
              <a:buNone/>
            </a:pPr>
            <a:r>
              <a:rPr kumimoji="1" lang="en-US" altLang="zh-CN" sz="3200">
                <a:solidFill>
                  <a:srgbClr val="CC0000"/>
                </a:solidFill>
                <a:latin typeface="宋体" pitchFamily="2" charset="-122"/>
                <a:sym typeface="Symbol" pitchFamily="18" charset="2"/>
              </a:rPr>
              <a:t>1.</a:t>
            </a:r>
            <a:r>
              <a:rPr kumimoji="1" lang="zh-CN" altLang="zh-CN" sz="2800">
                <a:solidFill>
                  <a:srgbClr val="CC0000"/>
                </a:solidFill>
                <a:latin typeface="宋体" pitchFamily="2" charset="-122"/>
                <a:sym typeface="Symbol" pitchFamily="18" charset="2"/>
              </a:rPr>
              <a:t>单字符输入输出</a:t>
            </a:r>
            <a:r>
              <a:rPr kumimoji="1" lang="zh-CN" altLang="zh-CN" sz="2800">
                <a:solidFill>
                  <a:schemeClr val="tx2"/>
                </a:solidFill>
                <a:latin typeface="宋体" pitchFamily="2" charset="-122"/>
                <a:sym typeface="Symbol" pitchFamily="18" charset="2"/>
              </a:rPr>
              <a:t> (用格式符％</a:t>
            </a:r>
            <a:r>
              <a:rPr kumimoji="1" lang="en-US" altLang="zh-CN" sz="2800">
                <a:solidFill>
                  <a:schemeClr val="tx2"/>
                </a:solidFill>
                <a:latin typeface="宋体" pitchFamily="2" charset="-122"/>
                <a:sym typeface="Symbol" pitchFamily="18" charset="2"/>
              </a:rPr>
              <a:t>c</a:t>
            </a:r>
            <a:r>
              <a:rPr kumimoji="1" lang="zh-CN" altLang="zh-CN" sz="2800">
                <a:solidFill>
                  <a:schemeClr val="tx2"/>
                </a:solidFill>
                <a:latin typeface="宋体" pitchFamily="2" charset="-122"/>
                <a:sym typeface="Symbol" pitchFamily="18" charset="2"/>
              </a:rPr>
              <a:t>或字符输入函数</a:t>
            </a:r>
            <a:r>
              <a:rPr kumimoji="1" lang="en-US" altLang="zh-CN" sz="2800">
                <a:solidFill>
                  <a:schemeClr val="tx2"/>
                </a:solidFill>
                <a:latin typeface="宋体" pitchFamily="2" charset="-122"/>
                <a:sym typeface="Symbol" pitchFamily="18" charset="2"/>
              </a:rPr>
              <a:t>)</a:t>
            </a:r>
          </a:p>
        </p:txBody>
      </p:sp>
      <p:sp>
        <p:nvSpPr>
          <p:cNvPr id="56327" name="Text Box 7"/>
          <p:cNvSpPr txBox="1">
            <a:spLocks noChangeArrowheads="1"/>
          </p:cNvSpPr>
          <p:nvPr/>
        </p:nvSpPr>
        <p:spPr bwMode="auto">
          <a:xfrm>
            <a:off x="827088" y="3500438"/>
            <a:ext cx="46815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ctr" eaLnBrk="1" hangingPunct="1">
              <a:spcBef>
                <a:spcPct val="50000"/>
              </a:spcBef>
            </a:pPr>
            <a:endParaRPr lang="zh-CN" altLang="zh-CN" b="0"/>
          </a:p>
        </p:txBody>
      </p:sp>
      <p:sp>
        <p:nvSpPr>
          <p:cNvPr id="91144" name="Rectangle 8"/>
          <p:cNvSpPr>
            <a:spLocks noChangeArrowheads="1"/>
          </p:cNvSpPr>
          <p:nvPr/>
        </p:nvSpPr>
        <p:spPr bwMode="auto">
          <a:xfrm>
            <a:off x="684213" y="2781300"/>
            <a:ext cx="5256212" cy="3305175"/>
          </a:xfrm>
          <a:prstGeom prst="rect">
            <a:avLst/>
          </a:prstGeom>
          <a:solidFill>
            <a:srgbClr val="CCEC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p>
            <a:pPr eaLnBrk="0" hangingPunct="0">
              <a:lnSpc>
                <a:spcPct val="105000"/>
              </a:lnSpc>
              <a:spcAft>
                <a:spcPct val="30000"/>
              </a:spcAft>
            </a:pPr>
            <a:r>
              <a:rPr kumimoji="1" lang="en-US" altLang="zh-CN" sz="3200">
                <a:solidFill>
                  <a:schemeClr val="tx2"/>
                </a:solidFill>
                <a:latin typeface="Arial" pitchFamily="34" charset="0"/>
                <a:sym typeface="Symbol" pitchFamily="18" charset="2"/>
              </a:rPr>
              <a:t> </a:t>
            </a:r>
            <a:r>
              <a:rPr kumimoji="1" lang="zh-CN" altLang="zh-CN" sz="3200">
                <a:solidFill>
                  <a:schemeClr val="accent2"/>
                </a:solidFill>
                <a:latin typeface="Arial" pitchFamily="34" charset="0"/>
                <a:sym typeface="Symbol" pitchFamily="18" charset="2"/>
              </a:rPr>
              <a:t> </a:t>
            </a:r>
            <a:r>
              <a:rPr kumimoji="1" lang="en-US" altLang="zh-CN" sz="3200">
                <a:latin typeface="Arial" pitchFamily="34" charset="0"/>
                <a:sym typeface="Symbol" pitchFamily="18" charset="2"/>
              </a:rPr>
              <a:t>char a[3];</a:t>
            </a:r>
          </a:p>
          <a:p>
            <a:pPr eaLnBrk="0" hangingPunct="0">
              <a:lnSpc>
                <a:spcPct val="105000"/>
              </a:lnSpc>
            </a:pPr>
            <a:r>
              <a:rPr kumimoji="1" lang="en-US" altLang="zh-CN" sz="3200">
                <a:latin typeface="Arial" pitchFamily="34" charset="0"/>
                <a:sym typeface="Symbol" pitchFamily="18" charset="2"/>
              </a:rPr>
              <a:t>  for (i=0;i&lt;3;i++)   </a:t>
            </a:r>
          </a:p>
          <a:p>
            <a:pPr eaLnBrk="0" hangingPunct="0">
              <a:lnSpc>
                <a:spcPct val="105000"/>
              </a:lnSpc>
            </a:pPr>
            <a:r>
              <a:rPr kumimoji="1" lang="en-US" altLang="zh-CN" sz="3200">
                <a:latin typeface="Arial" pitchFamily="34" charset="0"/>
                <a:sym typeface="Symbol" pitchFamily="18" charset="2"/>
              </a:rPr>
              <a:t>    </a:t>
            </a:r>
            <a:r>
              <a:rPr kumimoji="1" lang="en-US" altLang="zh-CN" sz="3200">
                <a:solidFill>
                  <a:srgbClr val="CC0000"/>
                </a:solidFill>
                <a:latin typeface="Arial" pitchFamily="34" charset="0"/>
                <a:sym typeface="Symbol" pitchFamily="18" charset="2"/>
              </a:rPr>
              <a:t>a[i]=getchar();</a:t>
            </a:r>
            <a:r>
              <a:rPr kumimoji="1" lang="en-US" altLang="zh-CN" sz="3200">
                <a:latin typeface="Arial" pitchFamily="34" charset="0"/>
                <a:sym typeface="Symbol" pitchFamily="18" charset="2"/>
              </a:rPr>
              <a:t>   </a:t>
            </a:r>
          </a:p>
          <a:p>
            <a:pPr eaLnBrk="0" hangingPunct="0">
              <a:lnSpc>
                <a:spcPct val="105000"/>
              </a:lnSpc>
            </a:pPr>
            <a:r>
              <a:rPr kumimoji="1" lang="en-US" altLang="zh-CN" sz="3200">
                <a:latin typeface="Arial" pitchFamily="34" charset="0"/>
                <a:sym typeface="Symbol" pitchFamily="18" charset="2"/>
              </a:rPr>
              <a:t>  for (i=0;i&lt;3;i++)</a:t>
            </a:r>
          </a:p>
          <a:p>
            <a:pPr eaLnBrk="0" hangingPunct="0">
              <a:lnSpc>
                <a:spcPct val="105000"/>
              </a:lnSpc>
            </a:pPr>
            <a:r>
              <a:rPr kumimoji="1" lang="en-US" altLang="zh-CN" sz="3200">
                <a:solidFill>
                  <a:srgbClr val="CC0000"/>
                </a:solidFill>
                <a:latin typeface="Arial" pitchFamily="34" charset="0"/>
                <a:sym typeface="Symbol" pitchFamily="18" charset="2"/>
              </a:rPr>
              <a:t>    putchar(a[i]);</a:t>
            </a:r>
          </a:p>
          <a:p>
            <a:pPr eaLnBrk="0" hangingPunct="0">
              <a:lnSpc>
                <a:spcPct val="105000"/>
              </a:lnSpc>
            </a:pPr>
            <a:r>
              <a:rPr kumimoji="1" lang="en-US" altLang="zh-CN" sz="3200">
                <a:latin typeface="Arial" pitchFamily="34" charset="0"/>
                <a:sym typeface="Symbol" pitchFamily="18" charset="2"/>
              </a:rPr>
              <a:t>  printf(</a:t>
            </a:r>
            <a:r>
              <a:rPr kumimoji="1" lang="en-US" altLang="zh-CN" sz="3200">
                <a:latin typeface="Arial" pitchFamily="34" charset="0"/>
              </a:rPr>
              <a:t>"</a:t>
            </a:r>
            <a:r>
              <a:rPr kumimoji="1" lang="en-US" altLang="zh-CN" sz="3200">
                <a:latin typeface="Arial" pitchFamily="34" charset="0"/>
                <a:sym typeface="Symbol" pitchFamily="18" charset="2"/>
              </a:rPr>
              <a:t>\n</a:t>
            </a:r>
            <a:r>
              <a:rPr kumimoji="1" lang="en-US" altLang="zh-CN" sz="3200">
                <a:latin typeface="Arial" pitchFamily="34" charset="0"/>
              </a:rPr>
              <a:t>"</a:t>
            </a:r>
            <a:r>
              <a:rPr kumimoji="1" lang="en-US" altLang="zh-CN" sz="3200">
                <a:latin typeface="Arial" pitchFamily="34" charset="0"/>
                <a:sym typeface="Symbol" pitchFamily="18" charset="2"/>
              </a:rPr>
              <a:t>); </a:t>
            </a:r>
            <a:r>
              <a:rPr kumimoji="1" lang="en-US" altLang="zh-CN" sz="3200">
                <a:latin typeface="Arial" pitchFamily="34"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91139"/>
                                        </p:tgtEl>
                                        <p:attrNameLst>
                                          <p:attrName>style.visibility</p:attrName>
                                        </p:attrNameLst>
                                      </p:cBhvr>
                                      <p:to>
                                        <p:strVal val="visible"/>
                                      </p:to>
                                    </p:set>
                                    <p:animEffect transition="in" filter="blinds(vertical)">
                                      <p:cBhvr>
                                        <p:cTn id="7" dur="500"/>
                                        <p:tgtEl>
                                          <p:spTgt spid="911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140">
                                            <p:bg/>
                                          </p:spTgt>
                                        </p:tgtEl>
                                        <p:attrNameLst>
                                          <p:attrName>style.visibility</p:attrName>
                                        </p:attrNameLst>
                                      </p:cBhvr>
                                      <p:to>
                                        <p:strVal val="visible"/>
                                      </p:to>
                                    </p:set>
                                    <p:animEffect transition="in" filter="wipe(left)">
                                      <p:cBhvr>
                                        <p:cTn id="12" dur="500"/>
                                        <p:tgtEl>
                                          <p:spTgt spid="91140">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1140">
                                            <p:txEl>
                                              <p:pRg st="0" end="0"/>
                                            </p:txEl>
                                          </p:spTgt>
                                        </p:tgtEl>
                                        <p:attrNameLst>
                                          <p:attrName>style.visibility</p:attrName>
                                        </p:attrNameLst>
                                      </p:cBhvr>
                                      <p:to>
                                        <p:strVal val="visible"/>
                                      </p:to>
                                    </p:set>
                                    <p:animEffect transition="in" filter="wipe(left)">
                                      <p:cBhvr>
                                        <p:cTn id="17" dur="500"/>
                                        <p:tgtEl>
                                          <p:spTgt spid="9114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1140">
                                            <p:txEl>
                                              <p:pRg st="1" end="1"/>
                                            </p:txEl>
                                          </p:spTgt>
                                        </p:tgtEl>
                                        <p:attrNameLst>
                                          <p:attrName>style.visibility</p:attrName>
                                        </p:attrNameLst>
                                      </p:cBhvr>
                                      <p:to>
                                        <p:strVal val="visible"/>
                                      </p:to>
                                    </p:set>
                                    <p:animEffect transition="in" filter="wipe(left)">
                                      <p:cBhvr>
                                        <p:cTn id="22" dur="500"/>
                                        <p:tgtEl>
                                          <p:spTgt spid="91140">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1140">
                                            <p:txEl>
                                              <p:pRg st="2" end="2"/>
                                            </p:txEl>
                                          </p:spTgt>
                                        </p:tgtEl>
                                        <p:attrNameLst>
                                          <p:attrName>style.visibility</p:attrName>
                                        </p:attrNameLst>
                                      </p:cBhvr>
                                      <p:to>
                                        <p:strVal val="visible"/>
                                      </p:to>
                                    </p:set>
                                    <p:animEffect transition="in" filter="wipe(left)">
                                      <p:cBhvr>
                                        <p:cTn id="27" dur="500"/>
                                        <p:tgtEl>
                                          <p:spTgt spid="91140">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1140">
                                            <p:txEl>
                                              <p:pRg st="3" end="3"/>
                                            </p:txEl>
                                          </p:spTgt>
                                        </p:tgtEl>
                                        <p:attrNameLst>
                                          <p:attrName>style.visibility</p:attrName>
                                        </p:attrNameLst>
                                      </p:cBhvr>
                                      <p:to>
                                        <p:strVal val="visible"/>
                                      </p:to>
                                    </p:set>
                                    <p:animEffect transition="in" filter="wipe(left)">
                                      <p:cBhvr>
                                        <p:cTn id="32" dur="500"/>
                                        <p:tgtEl>
                                          <p:spTgt spid="91140">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91144"/>
                                        </p:tgtEl>
                                        <p:attrNameLst>
                                          <p:attrName>style.visibility</p:attrName>
                                        </p:attrNameLst>
                                      </p:cBhvr>
                                      <p:to>
                                        <p:strVal val="visible"/>
                                      </p:to>
                                    </p:set>
                                    <p:animEffect transition="in" filter="blinds(vertical)">
                                      <p:cBhvr>
                                        <p:cTn id="37" dur="500"/>
                                        <p:tgtEl>
                                          <p:spTgt spid="91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autoUpdateAnimBg="0"/>
      <p:bldP spid="91140" grpId="0" build="p" animBg="1" autoUpdateAnimBg="0"/>
      <p:bldP spid="91144"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   第 </a:t>
            </a:r>
            <a:fld id="{92695CA1-870C-495F-9202-CE6D553FB8FD}" type="slidenum">
              <a:rPr lang="zh-CN" altLang="en-US" sz="1600" smtClean="0">
                <a:solidFill>
                  <a:srgbClr val="FF9900"/>
                </a:solidFill>
                <a:latin typeface="宋体" pitchFamily="2" charset="-122"/>
              </a:rPr>
              <a:pPr eaLnBrk="1" hangingPunct="1"/>
              <a:t>47</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57347" name="Rectangle 2"/>
          <p:cNvSpPr>
            <a:spLocks noChangeArrowheads="1"/>
          </p:cNvSpPr>
          <p:nvPr/>
        </p:nvSpPr>
        <p:spPr bwMode="auto">
          <a:xfrm>
            <a:off x="755650" y="620713"/>
            <a:ext cx="4746625"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nchor="ctr">
            <a:spAutoFit/>
          </a:bodyPr>
          <a:lstStyle/>
          <a:p>
            <a:pPr eaLnBrk="0" hangingPunct="0">
              <a:lnSpc>
                <a:spcPct val="105000"/>
              </a:lnSpc>
            </a:pPr>
            <a:r>
              <a:rPr kumimoji="1" lang="en-US" altLang="zh-CN" sz="2800" dirty="0">
                <a:latin typeface="Arial" pitchFamily="34" charset="0"/>
                <a:sym typeface="Symbol" pitchFamily="18" charset="2"/>
              </a:rPr>
              <a:t>char a[7];</a:t>
            </a:r>
          </a:p>
          <a:p>
            <a:pPr eaLnBrk="0" hangingPunct="0">
              <a:lnSpc>
                <a:spcPct val="105000"/>
              </a:lnSpc>
            </a:pPr>
            <a:r>
              <a:rPr kumimoji="1" lang="en-US" altLang="zh-CN" sz="2800" dirty="0" err="1">
                <a:latin typeface="Arial" pitchFamily="34" charset="0"/>
                <a:sym typeface="Symbol" pitchFamily="18" charset="2"/>
              </a:rPr>
              <a:t>scanf</a:t>
            </a:r>
            <a:r>
              <a:rPr kumimoji="1" lang="en-US" altLang="zh-CN" sz="2800" dirty="0">
                <a:solidFill>
                  <a:srgbClr val="CC0000"/>
                </a:solidFill>
                <a:latin typeface="Arial" pitchFamily="34" charset="0"/>
                <a:sym typeface="Symbol" pitchFamily="18" charset="2"/>
              </a:rPr>
              <a:t>(</a:t>
            </a:r>
            <a:r>
              <a:rPr kumimoji="1" lang="en-US" altLang="zh-CN" sz="2800" dirty="0">
                <a:solidFill>
                  <a:srgbClr val="CC0000"/>
                </a:solidFill>
                <a:latin typeface="Arial" pitchFamily="34" charset="0"/>
              </a:rPr>
              <a:t>"</a:t>
            </a:r>
            <a:r>
              <a:rPr kumimoji="1" lang="en-US" altLang="zh-CN" sz="2800" dirty="0">
                <a:solidFill>
                  <a:srgbClr val="CC0000"/>
                </a:solidFill>
                <a:latin typeface="Arial" pitchFamily="34" charset="0"/>
                <a:sym typeface="Symbol" pitchFamily="18" charset="2"/>
              </a:rPr>
              <a:t>%</a:t>
            </a:r>
            <a:r>
              <a:rPr kumimoji="1" lang="en-US" altLang="zh-CN" sz="2800" dirty="0" err="1">
                <a:solidFill>
                  <a:srgbClr val="CC0000"/>
                </a:solidFill>
                <a:latin typeface="Arial" pitchFamily="34" charset="0"/>
                <a:sym typeface="Symbol" pitchFamily="18" charset="2"/>
              </a:rPr>
              <a:t>s</a:t>
            </a:r>
            <a:r>
              <a:rPr kumimoji="1" lang="en-US" altLang="zh-CN" sz="2800" dirty="0" err="1">
                <a:solidFill>
                  <a:srgbClr val="CC0000"/>
                </a:solidFill>
                <a:latin typeface="Arial" pitchFamily="34" charset="0"/>
              </a:rPr>
              <a:t>"</a:t>
            </a:r>
            <a:r>
              <a:rPr kumimoji="1" lang="en-US" altLang="zh-CN" sz="2800" dirty="0" err="1">
                <a:solidFill>
                  <a:srgbClr val="CC0000"/>
                </a:solidFill>
                <a:latin typeface="Arial" pitchFamily="34" charset="0"/>
                <a:sym typeface="Symbol" pitchFamily="18" charset="2"/>
              </a:rPr>
              <a:t>,</a:t>
            </a:r>
            <a:r>
              <a:rPr kumimoji="1" lang="en-US" altLang="zh-CN" sz="2800" dirty="0" err="1">
                <a:latin typeface="Arial" pitchFamily="34" charset="0"/>
                <a:sym typeface="Symbol" pitchFamily="18" charset="2"/>
              </a:rPr>
              <a:t>a</a:t>
            </a:r>
            <a:r>
              <a:rPr kumimoji="1" lang="en-US" altLang="zh-CN" sz="2800" dirty="0">
                <a:latin typeface="Arial" pitchFamily="34" charset="0"/>
                <a:sym typeface="Symbol" pitchFamily="18" charset="2"/>
              </a:rPr>
              <a:t>);   </a:t>
            </a:r>
            <a:endParaRPr kumimoji="1" lang="en-US" altLang="zh-CN" sz="2800" dirty="0">
              <a:latin typeface="Arial" pitchFamily="34" charset="0"/>
            </a:endParaRPr>
          </a:p>
        </p:txBody>
      </p:sp>
      <p:sp>
        <p:nvSpPr>
          <p:cNvPr id="57348" name="Rectangle 4"/>
          <p:cNvSpPr>
            <a:spLocks noChangeArrowheads="1"/>
          </p:cNvSpPr>
          <p:nvPr/>
        </p:nvSpPr>
        <p:spPr bwMode="auto">
          <a:xfrm>
            <a:off x="501650" y="188913"/>
            <a:ext cx="8642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eaLnBrk="0" hangingPunct="0">
              <a:spcBef>
                <a:spcPct val="50000"/>
              </a:spcBef>
              <a:buClr>
                <a:srgbClr val="CC99FF"/>
              </a:buClr>
              <a:buFont typeface="Wingdings" pitchFamily="2" charset="2"/>
              <a:buNone/>
            </a:pPr>
            <a:r>
              <a:rPr kumimoji="1" lang="en-US" altLang="zh-CN" sz="2800" dirty="0">
                <a:solidFill>
                  <a:srgbClr val="CC0000"/>
                </a:solidFill>
                <a:latin typeface="宋体" pitchFamily="2" charset="-122"/>
                <a:sym typeface="Symbol" pitchFamily="18" charset="2"/>
              </a:rPr>
              <a:t> 2. </a:t>
            </a:r>
            <a:r>
              <a:rPr kumimoji="1" lang="zh-CN" altLang="zh-CN" sz="2800" dirty="0">
                <a:solidFill>
                  <a:srgbClr val="CC0000"/>
                </a:solidFill>
                <a:latin typeface="宋体" pitchFamily="2" charset="-122"/>
                <a:sym typeface="Symbol" pitchFamily="18" charset="2"/>
              </a:rPr>
              <a:t>字符串整体或部分输入输出 (用格式符％</a:t>
            </a:r>
            <a:r>
              <a:rPr kumimoji="1" lang="en-US" altLang="zh-CN" sz="2800" dirty="0">
                <a:solidFill>
                  <a:srgbClr val="CC0000"/>
                </a:solidFill>
                <a:latin typeface="宋体" pitchFamily="2" charset="-122"/>
                <a:sym typeface="Symbol" pitchFamily="18" charset="2"/>
              </a:rPr>
              <a:t>s)</a:t>
            </a:r>
          </a:p>
        </p:txBody>
      </p:sp>
      <p:sp>
        <p:nvSpPr>
          <p:cNvPr id="92166" name="Rectangle 6"/>
          <p:cNvSpPr>
            <a:spLocks noChangeArrowheads="1"/>
          </p:cNvSpPr>
          <p:nvPr/>
        </p:nvSpPr>
        <p:spPr bwMode="auto">
          <a:xfrm>
            <a:off x="468313" y="1628775"/>
            <a:ext cx="8351837"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85000"/>
              </a:lnSpc>
              <a:spcBef>
                <a:spcPct val="15000"/>
              </a:spcBef>
              <a:buClr>
                <a:srgbClr val="CC99FF"/>
              </a:buClr>
              <a:buFont typeface="Monotype Sorts"/>
              <a:buNone/>
            </a:pPr>
            <a:r>
              <a:rPr kumimoji="1" lang="en-US" altLang="zh-CN" sz="2800" dirty="0">
                <a:solidFill>
                  <a:schemeClr val="tx2"/>
                </a:solidFill>
                <a:latin typeface="宋体" pitchFamily="2" charset="-122"/>
              </a:rPr>
              <a:t> --</a:t>
            </a:r>
            <a:r>
              <a:rPr lang="zh-CN" altLang="en-US" sz="2800" dirty="0"/>
              <a:t>输入输出项必须是以字符串的地址形式出现；</a:t>
            </a:r>
          </a:p>
          <a:p>
            <a:pPr eaLnBrk="0" hangingPunct="0">
              <a:lnSpc>
                <a:spcPct val="80000"/>
              </a:lnSpc>
              <a:spcBef>
                <a:spcPct val="50000"/>
              </a:spcBef>
            </a:pPr>
            <a:r>
              <a:rPr kumimoji="1" lang="zh-CN" altLang="en-US" sz="2800" dirty="0">
                <a:sym typeface="Symbol" pitchFamily="18" charset="2"/>
              </a:rPr>
              <a:t>  也可以是字符串常量： </a:t>
            </a:r>
            <a:r>
              <a:rPr kumimoji="1" lang="en-US" altLang="zh-CN" sz="2800" dirty="0" err="1">
                <a:sym typeface="Symbol" pitchFamily="18" charset="2"/>
              </a:rPr>
              <a:t>printf</a:t>
            </a:r>
            <a:r>
              <a:rPr kumimoji="1" lang="en-US" altLang="zh-CN" sz="2800" dirty="0">
                <a:sym typeface="Symbol" pitchFamily="18" charset="2"/>
              </a:rPr>
              <a:t> (</a:t>
            </a:r>
            <a:r>
              <a:rPr kumimoji="1" lang="en-US" altLang="zh-CN" sz="2800" dirty="0">
                <a:solidFill>
                  <a:schemeClr val="tx2"/>
                </a:solidFill>
                <a:sym typeface="Symbol" pitchFamily="18" charset="2"/>
              </a:rPr>
              <a:t></a:t>
            </a:r>
            <a:r>
              <a:rPr kumimoji="1" lang="en-US" altLang="zh-CN" sz="2800" b="0" dirty="0">
                <a:sym typeface="Symbol" pitchFamily="18" charset="2"/>
              </a:rPr>
              <a:t> </a:t>
            </a:r>
            <a:r>
              <a:rPr kumimoji="1" lang="en-US" altLang="zh-CN" sz="2800" dirty="0">
                <a:sym typeface="Symbol" pitchFamily="18" charset="2"/>
              </a:rPr>
              <a:t>%s\n </a:t>
            </a:r>
            <a:r>
              <a:rPr kumimoji="1" lang="en-US" altLang="zh-CN" sz="2800" dirty="0">
                <a:solidFill>
                  <a:schemeClr val="tx2"/>
                </a:solidFill>
                <a:sym typeface="Symbol" pitchFamily="18" charset="2"/>
              </a:rPr>
              <a:t></a:t>
            </a:r>
            <a:r>
              <a:rPr kumimoji="1" lang="en-US" altLang="zh-CN" sz="2800" dirty="0">
                <a:sym typeface="Symbol" pitchFamily="18" charset="2"/>
              </a:rPr>
              <a:t>,</a:t>
            </a:r>
            <a:r>
              <a:rPr kumimoji="1" lang="en-US" altLang="zh-CN" sz="2800" dirty="0">
                <a:solidFill>
                  <a:schemeClr val="tx2"/>
                </a:solidFill>
                <a:sym typeface="Symbol" pitchFamily="18" charset="2"/>
              </a:rPr>
              <a:t></a:t>
            </a:r>
            <a:r>
              <a:rPr kumimoji="1" lang="en-US" altLang="zh-CN" sz="2800" dirty="0" err="1">
                <a:sym typeface="Symbol" pitchFamily="18" charset="2"/>
              </a:rPr>
              <a:t>abcd</a:t>
            </a:r>
            <a:r>
              <a:rPr kumimoji="1" lang="en-US" altLang="zh-CN" sz="2800" dirty="0">
                <a:sym typeface="Symbol" pitchFamily="18" charset="2"/>
              </a:rPr>
              <a:t> </a:t>
            </a:r>
            <a:r>
              <a:rPr kumimoji="1" lang="en-US" altLang="zh-CN" sz="2800" dirty="0">
                <a:solidFill>
                  <a:schemeClr val="tx2"/>
                </a:solidFill>
                <a:sym typeface="Symbol" pitchFamily="18" charset="2"/>
              </a:rPr>
              <a:t></a:t>
            </a:r>
            <a:r>
              <a:rPr kumimoji="1" lang="en-US" altLang="zh-CN" sz="2800" dirty="0">
                <a:sym typeface="Symbol" pitchFamily="18" charset="2"/>
              </a:rPr>
              <a:t>);</a:t>
            </a:r>
            <a:endParaRPr lang="en-US" altLang="zh-CN" sz="2800" dirty="0"/>
          </a:p>
          <a:p>
            <a:pPr eaLnBrk="0" hangingPunct="0">
              <a:lnSpc>
                <a:spcPct val="85000"/>
              </a:lnSpc>
              <a:spcBef>
                <a:spcPct val="15000"/>
              </a:spcBef>
              <a:buClr>
                <a:srgbClr val="CC99FF"/>
              </a:buClr>
              <a:buFont typeface="Monotype Sorts"/>
              <a:buNone/>
            </a:pPr>
            <a:r>
              <a:rPr kumimoji="1" lang="en-US" altLang="zh-CN" sz="2800" dirty="0">
                <a:solidFill>
                  <a:schemeClr val="tx2"/>
                </a:solidFill>
                <a:latin typeface="宋体" pitchFamily="2" charset="-122"/>
              </a:rPr>
              <a:t> --</a:t>
            </a:r>
            <a:r>
              <a:rPr kumimoji="1" lang="zh-CN" altLang="en-US" sz="2800" dirty="0">
                <a:solidFill>
                  <a:schemeClr val="tx2"/>
                </a:solidFill>
                <a:latin typeface="宋体" pitchFamily="2" charset="-122"/>
              </a:rPr>
              <a:t>只能输入不包括</a:t>
            </a:r>
            <a:r>
              <a:rPr kumimoji="1" lang="zh-CN" altLang="en-US" sz="2800" dirty="0">
                <a:solidFill>
                  <a:srgbClr val="CC0000"/>
                </a:solidFill>
                <a:latin typeface="宋体" pitchFamily="2" charset="-122"/>
              </a:rPr>
              <a:t>空格</a:t>
            </a:r>
            <a:r>
              <a:rPr kumimoji="1" lang="zh-CN" altLang="en-US" sz="2800" dirty="0">
                <a:solidFill>
                  <a:schemeClr val="tx2"/>
                </a:solidFill>
                <a:latin typeface="宋体" pitchFamily="2" charset="-122"/>
              </a:rPr>
              <a:t>、</a:t>
            </a:r>
            <a:r>
              <a:rPr kumimoji="1" lang="en-US" altLang="zh-CN" sz="2800" dirty="0">
                <a:solidFill>
                  <a:srgbClr val="CC0000"/>
                </a:solidFill>
                <a:latin typeface="宋体" pitchFamily="2" charset="-122"/>
              </a:rPr>
              <a:t>\t</a:t>
            </a:r>
            <a:r>
              <a:rPr kumimoji="1" lang="zh-CN" altLang="en-US" sz="2800" dirty="0">
                <a:solidFill>
                  <a:schemeClr val="tx2"/>
                </a:solidFill>
                <a:latin typeface="宋体" pitchFamily="2" charset="-122"/>
              </a:rPr>
              <a:t>和</a:t>
            </a:r>
            <a:r>
              <a:rPr kumimoji="1" lang="en-US" altLang="zh-CN" sz="2800" dirty="0">
                <a:solidFill>
                  <a:srgbClr val="CC0000"/>
                </a:solidFill>
                <a:latin typeface="宋体" pitchFamily="2" charset="-122"/>
              </a:rPr>
              <a:t>\n</a:t>
            </a:r>
            <a:r>
              <a:rPr kumimoji="1" lang="zh-CN" altLang="en-US" sz="2800" dirty="0">
                <a:solidFill>
                  <a:schemeClr val="tx2"/>
                </a:solidFill>
                <a:latin typeface="宋体" pitchFamily="2" charset="-122"/>
              </a:rPr>
              <a:t>的字符串；</a:t>
            </a:r>
          </a:p>
          <a:p>
            <a:pPr eaLnBrk="0" hangingPunct="0">
              <a:lnSpc>
                <a:spcPct val="85000"/>
              </a:lnSpc>
              <a:spcBef>
                <a:spcPct val="15000"/>
              </a:spcBef>
              <a:buClr>
                <a:srgbClr val="CC99FF"/>
              </a:buClr>
              <a:buFont typeface="Monotype Sorts"/>
              <a:buNone/>
            </a:pPr>
            <a:r>
              <a:rPr kumimoji="1" lang="zh-CN" altLang="en-US" sz="2800" dirty="0">
                <a:solidFill>
                  <a:schemeClr val="tx2"/>
                </a:solidFill>
                <a:latin typeface="宋体" pitchFamily="2" charset="-122"/>
              </a:rPr>
              <a:t> </a:t>
            </a:r>
            <a:r>
              <a:rPr kumimoji="1" lang="en-US" altLang="zh-CN" sz="2800" dirty="0">
                <a:solidFill>
                  <a:schemeClr val="tx2"/>
                </a:solidFill>
                <a:latin typeface="宋体" pitchFamily="2" charset="-122"/>
              </a:rPr>
              <a:t>--</a:t>
            </a:r>
            <a:r>
              <a:rPr kumimoji="1" lang="zh-CN" altLang="en-US" sz="2800" dirty="0">
                <a:solidFill>
                  <a:schemeClr val="tx2"/>
                </a:solidFill>
                <a:latin typeface="宋体" pitchFamily="2" charset="-122"/>
              </a:rPr>
              <a:t>若要输入空格，用</a:t>
            </a:r>
            <a:r>
              <a:rPr kumimoji="1" lang="en-US" altLang="zh-CN" sz="2800" dirty="0">
                <a:solidFill>
                  <a:srgbClr val="CC0000"/>
                </a:solidFill>
                <a:latin typeface="宋体" pitchFamily="2" charset="-122"/>
              </a:rPr>
              <a:t>gets</a:t>
            </a:r>
            <a:r>
              <a:rPr kumimoji="1" lang="zh-CN" altLang="en-US" sz="2800" dirty="0">
                <a:solidFill>
                  <a:schemeClr val="tx2"/>
                </a:solidFill>
                <a:latin typeface="宋体" pitchFamily="2" charset="-122"/>
              </a:rPr>
              <a:t>函数；</a:t>
            </a:r>
          </a:p>
          <a:p>
            <a:pPr eaLnBrk="0" hangingPunct="0">
              <a:lnSpc>
                <a:spcPct val="85000"/>
              </a:lnSpc>
              <a:spcBef>
                <a:spcPct val="15000"/>
              </a:spcBef>
              <a:buClr>
                <a:srgbClr val="CC99FF"/>
              </a:buClr>
              <a:buFont typeface="Monotype Sorts"/>
              <a:buNone/>
            </a:pPr>
            <a:r>
              <a:rPr kumimoji="1" lang="zh-CN" altLang="en-US" sz="2800" dirty="0">
                <a:solidFill>
                  <a:schemeClr val="tx2"/>
                </a:solidFill>
                <a:latin typeface="宋体" pitchFamily="2" charset="-122"/>
              </a:rPr>
              <a:t> </a:t>
            </a:r>
            <a:r>
              <a:rPr kumimoji="1" lang="en-US" altLang="zh-CN" sz="2800" dirty="0">
                <a:solidFill>
                  <a:schemeClr val="tx2"/>
                </a:solidFill>
                <a:latin typeface="宋体" pitchFamily="2" charset="-122"/>
              </a:rPr>
              <a:t>--</a:t>
            </a:r>
            <a:r>
              <a:rPr kumimoji="1" lang="zh-CN" altLang="en-US" sz="2800" dirty="0">
                <a:solidFill>
                  <a:schemeClr val="tx2"/>
                </a:solidFill>
                <a:latin typeface="宋体" pitchFamily="2" charset="-122"/>
              </a:rPr>
              <a:t>数组名前不加 </a:t>
            </a:r>
            <a:r>
              <a:rPr kumimoji="1" lang="en-US" altLang="zh-CN" sz="2800" dirty="0">
                <a:solidFill>
                  <a:srgbClr val="CC0000"/>
                </a:solidFill>
                <a:latin typeface="宋体" pitchFamily="2" charset="-122"/>
              </a:rPr>
              <a:t>&amp;</a:t>
            </a:r>
            <a:r>
              <a:rPr kumimoji="1" lang="zh-CN" altLang="en-US" sz="2800" dirty="0">
                <a:solidFill>
                  <a:schemeClr val="tx2"/>
                </a:solidFill>
                <a:latin typeface="宋体" pitchFamily="2" charset="-122"/>
              </a:rPr>
              <a:t>符号</a:t>
            </a:r>
            <a:r>
              <a:rPr kumimoji="1" lang="zh-CN" altLang="zh-CN" sz="2800" dirty="0">
                <a:solidFill>
                  <a:schemeClr val="tx2"/>
                </a:solidFill>
                <a:latin typeface="宋体" pitchFamily="2" charset="-122"/>
              </a:rPr>
              <a:t>。</a:t>
            </a:r>
            <a:endParaRPr kumimoji="1" lang="zh-CN" altLang="en-US" sz="2800" dirty="0">
              <a:solidFill>
                <a:schemeClr val="tx2"/>
              </a:solidFill>
              <a:latin typeface="宋体" pitchFamily="2" charset="-122"/>
            </a:endParaRPr>
          </a:p>
        </p:txBody>
      </p:sp>
      <p:sp>
        <p:nvSpPr>
          <p:cNvPr id="92168" name="Line 8"/>
          <p:cNvSpPr>
            <a:spLocks noChangeShapeType="1"/>
          </p:cNvSpPr>
          <p:nvPr/>
        </p:nvSpPr>
        <p:spPr bwMode="auto">
          <a:xfrm>
            <a:off x="755650" y="1628775"/>
            <a:ext cx="3024188"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69" name="Rectangle 9"/>
          <p:cNvSpPr>
            <a:spLocks noChangeArrowheads="1"/>
          </p:cNvSpPr>
          <p:nvPr/>
        </p:nvSpPr>
        <p:spPr bwMode="auto">
          <a:xfrm>
            <a:off x="468313" y="4013200"/>
            <a:ext cx="4968875"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80000"/>
              </a:lnSpc>
              <a:spcBef>
                <a:spcPct val="50000"/>
              </a:spcBef>
              <a:buClr>
                <a:srgbClr val="CC99FF"/>
              </a:buClr>
              <a:buFont typeface="Monotype Sorts"/>
              <a:buNone/>
            </a:pPr>
            <a:r>
              <a:rPr kumimoji="1" lang="zh-CN" altLang="en-US" sz="2800" dirty="0">
                <a:solidFill>
                  <a:schemeClr val="tx2"/>
                </a:solidFill>
                <a:latin typeface="宋体" pitchFamily="2" charset="-122"/>
              </a:rPr>
              <a:t>如：</a:t>
            </a:r>
            <a:r>
              <a:rPr kumimoji="1" lang="en-US" altLang="zh-CN" sz="2800" dirty="0">
                <a:solidFill>
                  <a:schemeClr val="tx2"/>
                </a:solidFill>
              </a:rPr>
              <a:t>char a[10];</a:t>
            </a:r>
          </a:p>
          <a:p>
            <a:pPr eaLnBrk="0" hangingPunct="0">
              <a:lnSpc>
                <a:spcPct val="80000"/>
              </a:lnSpc>
              <a:spcBef>
                <a:spcPct val="50000"/>
              </a:spcBef>
              <a:buClr>
                <a:srgbClr val="CC99FF"/>
              </a:buClr>
              <a:buFont typeface="Monotype Sorts"/>
              <a:buNone/>
            </a:pPr>
            <a:r>
              <a:rPr kumimoji="1" lang="en-US" altLang="zh-CN" sz="2800" dirty="0">
                <a:solidFill>
                  <a:schemeClr val="tx2"/>
                </a:solidFill>
              </a:rPr>
              <a:t>       </a:t>
            </a:r>
            <a:r>
              <a:rPr kumimoji="1" lang="en-US" altLang="zh-CN" sz="2800" dirty="0" err="1">
                <a:solidFill>
                  <a:schemeClr val="tx2"/>
                </a:solidFill>
              </a:rPr>
              <a:t>scanf</a:t>
            </a:r>
            <a:r>
              <a:rPr kumimoji="1" lang="en-US" altLang="zh-CN" sz="2800" dirty="0">
                <a:solidFill>
                  <a:schemeClr val="tx2"/>
                </a:solidFill>
              </a:rPr>
              <a:t>(</a:t>
            </a:r>
            <a:r>
              <a:rPr kumimoji="1" lang="en-US" altLang="zh-CN" sz="2800" dirty="0">
                <a:sym typeface="Symbol" pitchFamily="18" charset="2"/>
              </a:rPr>
              <a:t>"</a:t>
            </a:r>
            <a:r>
              <a:rPr kumimoji="1" lang="en-US" altLang="zh-CN" sz="2800" dirty="0">
                <a:solidFill>
                  <a:schemeClr val="tx2"/>
                </a:solidFill>
              </a:rPr>
              <a:t>%</a:t>
            </a:r>
            <a:r>
              <a:rPr kumimoji="1" lang="en-US" altLang="zh-CN" sz="2800" dirty="0" err="1">
                <a:solidFill>
                  <a:schemeClr val="tx2"/>
                </a:solidFill>
              </a:rPr>
              <a:t>s</a:t>
            </a:r>
            <a:r>
              <a:rPr kumimoji="1" lang="en-US" altLang="zh-CN" sz="2800" dirty="0" err="1">
                <a:sym typeface="Symbol" pitchFamily="18" charset="2"/>
              </a:rPr>
              <a:t>"</a:t>
            </a:r>
            <a:r>
              <a:rPr kumimoji="1" lang="en-US" altLang="zh-CN" sz="2800" dirty="0" err="1">
                <a:solidFill>
                  <a:schemeClr val="tx2"/>
                </a:solidFill>
                <a:sym typeface="Symbol" pitchFamily="18" charset="2"/>
              </a:rPr>
              <a:t>,a</a:t>
            </a:r>
            <a:r>
              <a:rPr kumimoji="1" lang="en-US" altLang="zh-CN" sz="2800" dirty="0">
                <a:solidFill>
                  <a:schemeClr val="tx2"/>
                </a:solidFill>
              </a:rPr>
              <a:t>);</a:t>
            </a:r>
          </a:p>
          <a:p>
            <a:pPr eaLnBrk="0" hangingPunct="0">
              <a:lnSpc>
                <a:spcPct val="80000"/>
              </a:lnSpc>
              <a:spcBef>
                <a:spcPct val="50000"/>
              </a:spcBef>
              <a:buClr>
                <a:srgbClr val="CC99FF"/>
              </a:buClr>
              <a:buFont typeface="Monotype Sorts"/>
              <a:buNone/>
            </a:pPr>
            <a:r>
              <a:rPr kumimoji="1" lang="en-US" altLang="zh-CN" sz="2800" dirty="0">
                <a:solidFill>
                  <a:schemeClr val="tx2"/>
                </a:solidFill>
              </a:rPr>
              <a:t>       </a:t>
            </a:r>
            <a:r>
              <a:rPr kumimoji="1" lang="en-US" altLang="zh-CN" sz="2800" dirty="0" err="1">
                <a:solidFill>
                  <a:schemeClr val="tx2"/>
                </a:solidFill>
              </a:rPr>
              <a:t>printf</a:t>
            </a:r>
            <a:r>
              <a:rPr kumimoji="1" lang="en-US" altLang="zh-CN" sz="2800" dirty="0">
                <a:solidFill>
                  <a:schemeClr val="tx2"/>
                </a:solidFill>
              </a:rPr>
              <a:t>(</a:t>
            </a:r>
            <a:r>
              <a:rPr kumimoji="1" lang="en-US" altLang="zh-CN" sz="2800" dirty="0">
                <a:sym typeface="Symbol" pitchFamily="18" charset="2"/>
              </a:rPr>
              <a:t>"</a:t>
            </a:r>
            <a:r>
              <a:rPr kumimoji="1" lang="en-US" altLang="zh-CN" sz="2800" dirty="0">
                <a:solidFill>
                  <a:schemeClr val="tx2"/>
                </a:solidFill>
              </a:rPr>
              <a:t>%s\</a:t>
            </a:r>
            <a:r>
              <a:rPr kumimoji="1" lang="en-US" altLang="zh-CN" sz="2800" dirty="0" err="1">
                <a:solidFill>
                  <a:schemeClr val="tx2"/>
                </a:solidFill>
              </a:rPr>
              <a:t>n</a:t>
            </a:r>
            <a:r>
              <a:rPr kumimoji="1" lang="en-US" altLang="zh-CN" sz="2800" dirty="0" err="1">
                <a:sym typeface="Symbol" pitchFamily="18" charset="2"/>
              </a:rPr>
              <a:t>"</a:t>
            </a:r>
            <a:r>
              <a:rPr kumimoji="1" lang="en-US" altLang="zh-CN" sz="2800" dirty="0" err="1">
                <a:solidFill>
                  <a:schemeClr val="tx2"/>
                </a:solidFill>
                <a:sym typeface="Symbol" pitchFamily="18" charset="2"/>
              </a:rPr>
              <a:t>,a</a:t>
            </a:r>
            <a:r>
              <a:rPr kumimoji="1" lang="en-US" altLang="zh-CN" sz="2800" dirty="0">
                <a:solidFill>
                  <a:schemeClr val="tx2"/>
                </a:solidFill>
              </a:rPr>
              <a:t>);</a:t>
            </a:r>
          </a:p>
          <a:p>
            <a:pPr eaLnBrk="0" hangingPunct="0">
              <a:lnSpc>
                <a:spcPct val="80000"/>
              </a:lnSpc>
              <a:spcBef>
                <a:spcPct val="50000"/>
              </a:spcBef>
            </a:pPr>
            <a:r>
              <a:rPr kumimoji="1" lang="zh-CN" altLang="en-US" sz="2800" dirty="0">
                <a:solidFill>
                  <a:schemeClr val="tx2"/>
                </a:solidFill>
                <a:latin typeface="宋体" pitchFamily="2" charset="-122"/>
              </a:rPr>
              <a:t>输入：</a:t>
            </a:r>
            <a:r>
              <a:rPr kumimoji="1" lang="en-US" altLang="zh-CN" sz="2800" dirty="0">
                <a:solidFill>
                  <a:schemeClr val="tx2"/>
                </a:solidFill>
              </a:rPr>
              <a:t>How are you</a:t>
            </a:r>
            <a:r>
              <a:rPr kumimoji="1" lang="en-US" altLang="zh-CN" sz="2800" dirty="0">
                <a:solidFill>
                  <a:srgbClr val="CC0000"/>
                </a:solidFill>
              </a:rPr>
              <a:t>&lt;</a:t>
            </a:r>
            <a:r>
              <a:rPr kumimoji="1" lang="zh-CN" altLang="en-US" sz="2800" dirty="0">
                <a:solidFill>
                  <a:srgbClr val="CC0000"/>
                </a:solidFill>
              </a:rPr>
              <a:t>回车</a:t>
            </a:r>
            <a:r>
              <a:rPr kumimoji="1" lang="en-US" altLang="zh-CN" sz="2800" dirty="0">
                <a:solidFill>
                  <a:srgbClr val="CC0000"/>
                </a:solidFill>
              </a:rPr>
              <a:t>&gt;</a:t>
            </a:r>
          </a:p>
          <a:p>
            <a:pPr eaLnBrk="0" hangingPunct="0">
              <a:lnSpc>
                <a:spcPct val="80000"/>
              </a:lnSpc>
              <a:spcBef>
                <a:spcPct val="50000"/>
              </a:spcBef>
            </a:pPr>
            <a:r>
              <a:rPr kumimoji="1" lang="zh-CN" altLang="en-US" sz="2800" dirty="0">
                <a:solidFill>
                  <a:srgbClr val="CC0000"/>
                </a:solidFill>
              </a:rPr>
              <a:t>输出： </a:t>
            </a:r>
            <a:r>
              <a:rPr kumimoji="1" lang="en-US" altLang="zh-CN" sz="2800" dirty="0">
                <a:solidFill>
                  <a:schemeClr val="tx2"/>
                </a:solidFill>
              </a:rPr>
              <a:t>How</a:t>
            </a:r>
          </a:p>
        </p:txBody>
      </p:sp>
      <p:sp>
        <p:nvSpPr>
          <p:cNvPr id="92170" name="Text Box 10"/>
          <p:cNvSpPr txBox="1">
            <a:spLocks noChangeArrowheads="1"/>
          </p:cNvSpPr>
          <p:nvPr/>
        </p:nvSpPr>
        <p:spPr bwMode="auto">
          <a:xfrm>
            <a:off x="5651500" y="4365625"/>
            <a:ext cx="2736850" cy="1373188"/>
          </a:xfrm>
          <a:prstGeom prst="rect">
            <a:avLst/>
          </a:prstGeom>
          <a:solidFill>
            <a:schemeClr val="hlink"/>
          </a:solidFill>
          <a:ln>
            <a:noFill/>
          </a:ln>
          <a:effectLst>
            <a:outerShdw dist="107763" dir="18900000" algn="ctr" rotWithShape="0">
              <a:schemeClr val="bg2">
                <a:alpha val="50000"/>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kumimoji="1" lang="zh-CN" altLang="en-US" sz="2800">
                <a:solidFill>
                  <a:schemeClr val="bg1"/>
                </a:solidFill>
              </a:rPr>
              <a:t>空格、跳格和回车是输入数据的结束标志</a:t>
            </a:r>
            <a:r>
              <a:rPr kumimoji="1" lang="en-US" altLang="zh-CN" sz="2800">
                <a:solidFill>
                  <a:schemeClr val="bg1"/>
                </a:solidFill>
              </a:rPr>
              <a:t>.</a:t>
            </a:r>
          </a:p>
        </p:txBody>
      </p:sp>
      <p:sp>
        <p:nvSpPr>
          <p:cNvPr id="59402" name="AutoShape 10"/>
          <p:cNvSpPr>
            <a:spLocks/>
          </p:cNvSpPr>
          <p:nvPr/>
        </p:nvSpPr>
        <p:spPr bwMode="auto">
          <a:xfrm>
            <a:off x="3711575" y="722313"/>
            <a:ext cx="1220788" cy="609600"/>
          </a:xfrm>
          <a:prstGeom prst="borderCallout1">
            <a:avLst>
              <a:gd name="adj1" fmla="val 18750"/>
              <a:gd name="adj2" fmla="val -6241"/>
              <a:gd name="adj3" fmla="val 77866"/>
              <a:gd name="adj4" fmla="val -59296"/>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a:t>数组名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166"/>
                                        </p:tgtEl>
                                        <p:attrNameLst>
                                          <p:attrName>style.visibility</p:attrName>
                                        </p:attrNameLst>
                                      </p:cBhvr>
                                      <p:to>
                                        <p:strVal val="visible"/>
                                      </p:to>
                                    </p:set>
                                    <p:animEffect transition="in" filter="wipe(up)">
                                      <p:cBhvr>
                                        <p:cTn id="7" dur="500"/>
                                        <p:tgtEl>
                                          <p:spTgt spid="921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168"/>
                                        </p:tgtEl>
                                        <p:attrNameLst>
                                          <p:attrName>style.visibility</p:attrName>
                                        </p:attrNameLst>
                                      </p:cBhvr>
                                      <p:to>
                                        <p:strVal val="visible"/>
                                      </p:to>
                                    </p:set>
                                    <p:animEffect transition="in" filter="wipe(left)">
                                      <p:cBhvr>
                                        <p:cTn id="12" dur="500"/>
                                        <p:tgtEl>
                                          <p:spTgt spid="921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9402"/>
                                        </p:tgtEl>
                                        <p:attrNameLst>
                                          <p:attrName>style.visibility</p:attrName>
                                        </p:attrNameLst>
                                      </p:cBhvr>
                                      <p:to>
                                        <p:strVal val="visible"/>
                                      </p:to>
                                    </p:set>
                                    <p:animEffect transition="in" filter="wipe(down)">
                                      <p:cBhvr>
                                        <p:cTn id="17" dur="500"/>
                                        <p:tgtEl>
                                          <p:spTgt spid="594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169">
                                            <p:txEl>
                                              <p:pRg st="0" end="0"/>
                                            </p:txEl>
                                          </p:spTgt>
                                        </p:tgtEl>
                                        <p:attrNameLst>
                                          <p:attrName>style.visibility</p:attrName>
                                        </p:attrNameLst>
                                      </p:cBhvr>
                                      <p:to>
                                        <p:strVal val="visible"/>
                                      </p:to>
                                    </p:set>
                                    <p:animEffect transition="in" filter="wipe(left)">
                                      <p:cBhvr>
                                        <p:cTn id="22" dur="2000"/>
                                        <p:tgtEl>
                                          <p:spTgt spid="9216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2169">
                                            <p:txEl>
                                              <p:pRg st="1" end="1"/>
                                            </p:txEl>
                                          </p:spTgt>
                                        </p:tgtEl>
                                        <p:attrNameLst>
                                          <p:attrName>style.visibility</p:attrName>
                                        </p:attrNameLst>
                                      </p:cBhvr>
                                      <p:to>
                                        <p:strVal val="visible"/>
                                      </p:to>
                                    </p:set>
                                    <p:animEffect transition="in" filter="wipe(left)">
                                      <p:cBhvr>
                                        <p:cTn id="27" dur="2000"/>
                                        <p:tgtEl>
                                          <p:spTgt spid="92169">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2169">
                                            <p:txEl>
                                              <p:pRg st="2" end="2"/>
                                            </p:txEl>
                                          </p:spTgt>
                                        </p:tgtEl>
                                        <p:attrNameLst>
                                          <p:attrName>style.visibility</p:attrName>
                                        </p:attrNameLst>
                                      </p:cBhvr>
                                      <p:to>
                                        <p:strVal val="visible"/>
                                      </p:to>
                                    </p:set>
                                    <p:animEffect transition="in" filter="wipe(left)">
                                      <p:cBhvr>
                                        <p:cTn id="32" dur="2000"/>
                                        <p:tgtEl>
                                          <p:spTgt spid="92169">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2169">
                                            <p:txEl>
                                              <p:pRg st="3" end="3"/>
                                            </p:txEl>
                                          </p:spTgt>
                                        </p:tgtEl>
                                        <p:attrNameLst>
                                          <p:attrName>style.visibility</p:attrName>
                                        </p:attrNameLst>
                                      </p:cBhvr>
                                      <p:to>
                                        <p:strVal val="visible"/>
                                      </p:to>
                                    </p:set>
                                    <p:animEffect transition="in" filter="wipe(left)">
                                      <p:cBhvr>
                                        <p:cTn id="37" dur="2000"/>
                                        <p:tgtEl>
                                          <p:spTgt spid="92169">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2169">
                                            <p:txEl>
                                              <p:pRg st="4" end="4"/>
                                            </p:txEl>
                                          </p:spTgt>
                                        </p:tgtEl>
                                        <p:attrNameLst>
                                          <p:attrName>style.visibility</p:attrName>
                                        </p:attrNameLst>
                                      </p:cBhvr>
                                      <p:to>
                                        <p:strVal val="visible"/>
                                      </p:to>
                                    </p:set>
                                    <p:animEffect transition="in" filter="wipe(left)">
                                      <p:cBhvr>
                                        <p:cTn id="42" dur="2000"/>
                                        <p:tgtEl>
                                          <p:spTgt spid="92169">
                                            <p:txEl>
                                              <p:pRg st="4" end="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2170"/>
                                        </p:tgtEl>
                                        <p:attrNameLst>
                                          <p:attrName>style.visibility</p:attrName>
                                        </p:attrNameLst>
                                      </p:cBhvr>
                                      <p:to>
                                        <p:strVal val="visible"/>
                                      </p:to>
                                    </p:set>
                                    <p:animEffect transition="in" filter="wipe(left)">
                                      <p:cBhvr>
                                        <p:cTn id="47" dur="2000"/>
                                        <p:tgtEl>
                                          <p:spTgt spid="92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6" grpId="0" autoUpdateAnimBg="0"/>
      <p:bldP spid="92168" grpId="0" animBg="1"/>
      <p:bldP spid="92169" grpId="0" build="p" autoUpdateAnimBg="0"/>
      <p:bldP spid="92170" grpId="0" animBg="1"/>
      <p:bldP spid="5940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共</a:t>
            </a:r>
            <a:r>
              <a:rPr lang="zh-CN" altLang="en-US" sz="1600" b="0">
                <a:solidFill>
                  <a:srgbClr val="FF9900"/>
                </a:solidFill>
                <a:latin typeface="宋体" pitchFamily="2" charset="-122"/>
              </a:rPr>
              <a:t> </a:t>
            </a:r>
            <a:r>
              <a:rPr lang="en-US" altLang="zh-CN" sz="1600" b="0">
                <a:solidFill>
                  <a:srgbClr val="FF9900"/>
                </a:solidFill>
                <a:latin typeface="宋体" pitchFamily="2" charset="-122"/>
              </a:rPr>
              <a:t>53 </a:t>
            </a:r>
            <a:r>
              <a:rPr lang="zh-CN" altLang="en-US" sz="1600" b="0">
                <a:solidFill>
                  <a:srgbClr val="008000"/>
                </a:solidFill>
                <a:latin typeface="宋体" pitchFamily="2" charset="-122"/>
              </a:rPr>
              <a:t>页   第 </a:t>
            </a:r>
            <a:fld id="{150DE53D-AAED-42CB-BFBA-AAA00C8228BC}" type="slidenum">
              <a:rPr lang="zh-CN" altLang="en-US" sz="1600" smtClean="0">
                <a:solidFill>
                  <a:srgbClr val="FF9900"/>
                </a:solidFill>
                <a:latin typeface="宋体" pitchFamily="2" charset="-122"/>
              </a:rPr>
              <a:pPr eaLnBrk="1" hangingPunct="1"/>
              <a:t>48</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114696" name="Rectangle 8"/>
          <p:cNvSpPr>
            <a:spLocks noChangeArrowheads="1"/>
          </p:cNvSpPr>
          <p:nvPr/>
        </p:nvSpPr>
        <p:spPr bwMode="auto">
          <a:xfrm>
            <a:off x="468313" y="188913"/>
            <a:ext cx="8675687" cy="2752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85000"/>
              </a:lnSpc>
              <a:spcBef>
                <a:spcPct val="50000"/>
              </a:spcBef>
              <a:buClr>
                <a:srgbClr val="CC99FF"/>
              </a:buClr>
              <a:buSzPct val="85000"/>
              <a:buFont typeface="Wingdings" pitchFamily="2" charset="2"/>
              <a:buChar char="n"/>
            </a:pPr>
            <a:r>
              <a:rPr kumimoji="1" lang="en-US" altLang="zh-CN" sz="3200">
                <a:solidFill>
                  <a:schemeClr val="tx2"/>
                </a:solidFill>
                <a:latin typeface="宋体" pitchFamily="2" charset="-122"/>
              </a:rPr>
              <a:t> </a:t>
            </a:r>
            <a:r>
              <a:rPr kumimoji="1" lang="zh-CN" altLang="en-US" sz="2800">
                <a:solidFill>
                  <a:schemeClr val="tx2"/>
                </a:solidFill>
                <a:latin typeface="宋体" pitchFamily="2" charset="-122"/>
              </a:rPr>
              <a:t>用</a:t>
            </a:r>
            <a:r>
              <a:rPr kumimoji="1" lang="zh-CN" altLang="en-US" sz="2800">
                <a:solidFill>
                  <a:srgbClr val="CC0000"/>
                </a:solidFill>
                <a:latin typeface="宋体" pitchFamily="2" charset="-122"/>
              </a:rPr>
              <a:t>％</a:t>
            </a:r>
            <a:r>
              <a:rPr kumimoji="1" lang="en-US" altLang="zh-CN" sz="2800">
                <a:solidFill>
                  <a:srgbClr val="CC0000"/>
                </a:solidFill>
                <a:latin typeface="宋体" pitchFamily="2" charset="-122"/>
              </a:rPr>
              <a:t>s</a:t>
            </a:r>
            <a:r>
              <a:rPr kumimoji="1" lang="zh-CN" altLang="en-US" sz="2800">
                <a:solidFill>
                  <a:schemeClr val="tx2"/>
                </a:solidFill>
                <a:latin typeface="宋体" pitchFamily="2" charset="-122"/>
              </a:rPr>
              <a:t>输出字符串时，从输出项提供的地址开始输出，直到遇到字符串结束符</a:t>
            </a:r>
            <a:r>
              <a:rPr kumimoji="1" lang="zh-CN" altLang="en-US" sz="2800">
                <a:solidFill>
                  <a:schemeClr val="tx2"/>
                </a:solidFill>
                <a:latin typeface="宋体" pitchFamily="2" charset="-122"/>
                <a:sym typeface="Symbol" pitchFamily="18" charset="2"/>
              </a:rPr>
              <a:t></a:t>
            </a:r>
            <a:r>
              <a:rPr kumimoji="1" lang="en-US" altLang="zh-CN" sz="2800">
                <a:solidFill>
                  <a:schemeClr val="tx2"/>
                </a:solidFill>
                <a:latin typeface="宋体" pitchFamily="2" charset="-122"/>
              </a:rPr>
              <a:t>\0</a:t>
            </a:r>
            <a:r>
              <a:rPr kumimoji="1" lang="en-US" altLang="zh-CN" sz="2800">
                <a:solidFill>
                  <a:schemeClr val="tx2"/>
                </a:solidFill>
                <a:latin typeface="宋体" pitchFamily="2" charset="-122"/>
                <a:sym typeface="Symbol" pitchFamily="18" charset="2"/>
              </a:rPr>
              <a:t></a:t>
            </a:r>
            <a:r>
              <a:rPr kumimoji="1" lang="en-US" altLang="zh-CN" sz="2800" b="0"/>
              <a:t> </a:t>
            </a:r>
            <a:r>
              <a:rPr kumimoji="1" lang="zh-CN" altLang="en-US" sz="2800">
                <a:solidFill>
                  <a:schemeClr val="tx2"/>
                </a:solidFill>
                <a:latin typeface="宋体" pitchFamily="2" charset="-122"/>
              </a:rPr>
              <a:t>为止</a:t>
            </a:r>
            <a:r>
              <a:rPr kumimoji="1" lang="zh-CN" altLang="zh-CN" sz="2800">
                <a:solidFill>
                  <a:schemeClr val="tx2"/>
                </a:solidFill>
                <a:latin typeface="宋体" pitchFamily="2" charset="-122"/>
              </a:rPr>
              <a:t>。</a:t>
            </a:r>
            <a:endParaRPr kumimoji="1" lang="zh-CN" altLang="en-US" sz="2800">
              <a:solidFill>
                <a:schemeClr val="tx2"/>
              </a:solidFill>
              <a:latin typeface="宋体" pitchFamily="2" charset="-122"/>
            </a:endParaRPr>
          </a:p>
          <a:p>
            <a:pPr eaLnBrk="0" hangingPunct="0">
              <a:lnSpc>
                <a:spcPct val="85000"/>
              </a:lnSpc>
              <a:spcBef>
                <a:spcPct val="50000"/>
              </a:spcBef>
              <a:buClr>
                <a:srgbClr val="CC99FF"/>
              </a:buClr>
              <a:buSzPct val="85000"/>
              <a:buFont typeface="Wingdings" pitchFamily="2" charset="2"/>
              <a:buChar char="n"/>
            </a:pPr>
            <a:r>
              <a:rPr lang="zh-CN" altLang="en-US" sz="2800"/>
              <a:t> 若字符串长度超过数组定义长度，则给出警告错误</a:t>
            </a:r>
            <a:r>
              <a:rPr lang="en-US" altLang="zh-CN" sz="2800"/>
              <a:t>.</a:t>
            </a:r>
          </a:p>
          <a:p>
            <a:pPr eaLnBrk="0" hangingPunct="0">
              <a:lnSpc>
                <a:spcPct val="85000"/>
              </a:lnSpc>
              <a:spcBef>
                <a:spcPct val="50000"/>
              </a:spcBef>
              <a:buClr>
                <a:srgbClr val="CC99FF"/>
              </a:buClr>
              <a:buSzPct val="85000"/>
              <a:buFont typeface="Wingdings" pitchFamily="2" charset="2"/>
              <a:buChar char="n"/>
            </a:pPr>
            <a:r>
              <a:rPr lang="zh-CN" altLang="en-US" sz="2800"/>
              <a:t> 若字符串长度与数组定义长度相等，则字符串结束标志无法存储，输出字符串后继续输出后续存储单元内容。</a:t>
            </a:r>
          </a:p>
        </p:txBody>
      </p:sp>
      <p:sp>
        <p:nvSpPr>
          <p:cNvPr id="114697" name="Rectangle 9"/>
          <p:cNvSpPr>
            <a:spLocks noChangeArrowheads="1"/>
          </p:cNvSpPr>
          <p:nvPr/>
        </p:nvSpPr>
        <p:spPr bwMode="auto">
          <a:xfrm>
            <a:off x="468313" y="2852738"/>
            <a:ext cx="8064500" cy="227171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90000"/>
              </a:lnSpc>
              <a:spcBef>
                <a:spcPct val="50000"/>
              </a:spcBef>
              <a:buClr>
                <a:srgbClr val="CC99FF"/>
              </a:buClr>
              <a:buFont typeface="Monotype Sorts"/>
              <a:buNone/>
            </a:pPr>
            <a:r>
              <a:rPr kumimoji="1" lang="zh-CN" altLang="en-US" sz="2800">
                <a:solidFill>
                  <a:schemeClr val="tx2"/>
                </a:solidFill>
                <a:latin typeface="宋体" pitchFamily="2" charset="-122"/>
              </a:rPr>
              <a:t>若</a:t>
            </a:r>
            <a:r>
              <a:rPr kumimoji="1" lang="en-US" altLang="zh-CN" sz="2800">
                <a:solidFill>
                  <a:schemeClr val="tx2"/>
                </a:solidFill>
                <a:latin typeface="宋体" pitchFamily="2" charset="-122"/>
              </a:rPr>
              <a:t>:</a:t>
            </a:r>
            <a:r>
              <a:rPr kumimoji="1" lang="en-US" altLang="zh-CN" sz="2800">
                <a:solidFill>
                  <a:schemeClr val="tx2"/>
                </a:solidFill>
              </a:rPr>
              <a:t>char b[3]=</a:t>
            </a:r>
            <a:r>
              <a:rPr kumimoji="1" lang="en-US" altLang="zh-CN" sz="2800">
                <a:sym typeface="Symbol" pitchFamily="18" charset="2"/>
              </a:rPr>
              <a:t>"</a:t>
            </a:r>
            <a:r>
              <a:rPr kumimoji="1" lang="en-US" altLang="zh-CN" sz="2800">
                <a:solidFill>
                  <a:schemeClr val="tx2"/>
                </a:solidFill>
                <a:sym typeface="Symbol" pitchFamily="18" charset="2"/>
              </a:rPr>
              <a:t>xyz</a:t>
            </a:r>
            <a:r>
              <a:rPr kumimoji="1" lang="en-US" altLang="zh-CN" sz="2800">
                <a:sym typeface="Symbol" pitchFamily="18" charset="2"/>
              </a:rPr>
              <a:t>"</a:t>
            </a:r>
            <a:r>
              <a:rPr kumimoji="1" lang="en-US" altLang="zh-CN" sz="2800">
                <a:solidFill>
                  <a:schemeClr val="tx2"/>
                </a:solidFill>
                <a:latin typeface="宋体" pitchFamily="2" charset="-122"/>
                <a:sym typeface="Symbol" pitchFamily="18" charset="2"/>
              </a:rPr>
              <a:t>,</a:t>
            </a:r>
            <a:r>
              <a:rPr kumimoji="1" lang="en-US" altLang="zh-CN" sz="2800">
                <a:solidFill>
                  <a:schemeClr val="tx2"/>
                </a:solidFill>
                <a:sym typeface="Symbol" pitchFamily="18" charset="2"/>
              </a:rPr>
              <a:t>c=</a:t>
            </a:r>
            <a:r>
              <a:rPr kumimoji="1" lang="en-US" altLang="zh-CN" sz="2800">
                <a:sym typeface="Symbol" pitchFamily="18" charset="2"/>
              </a:rPr>
              <a:t>'</a:t>
            </a:r>
            <a:r>
              <a:rPr kumimoji="1" lang="en-US" altLang="zh-CN" sz="2800">
                <a:solidFill>
                  <a:schemeClr val="tx2"/>
                </a:solidFill>
                <a:sym typeface="Symbol" pitchFamily="18" charset="2"/>
              </a:rPr>
              <a:t>H</a:t>
            </a:r>
            <a:r>
              <a:rPr kumimoji="1" lang="en-US" altLang="zh-CN" sz="2800">
                <a:sym typeface="Symbol" pitchFamily="18" charset="2"/>
              </a:rPr>
              <a:t>'</a:t>
            </a:r>
            <a:r>
              <a:rPr kumimoji="1" lang="en-US" altLang="zh-CN" sz="2800">
                <a:solidFill>
                  <a:schemeClr val="tx2"/>
                </a:solidFill>
                <a:sym typeface="Symbol" pitchFamily="18" charset="2"/>
              </a:rPr>
              <a:t>,a[10]= </a:t>
            </a:r>
            <a:r>
              <a:rPr kumimoji="1" lang="en-US" altLang="zh-CN" sz="2800">
                <a:sym typeface="Symbol" pitchFamily="18" charset="2"/>
              </a:rPr>
              <a:t>"</a:t>
            </a:r>
            <a:r>
              <a:rPr kumimoji="1" lang="en-US" altLang="zh-CN" sz="2800">
                <a:solidFill>
                  <a:schemeClr val="tx2"/>
                </a:solidFill>
                <a:sym typeface="Symbol" pitchFamily="18" charset="2"/>
              </a:rPr>
              <a:t>abcd\072</a:t>
            </a:r>
            <a:r>
              <a:rPr kumimoji="1" lang="en-US" altLang="zh-CN" sz="2800">
                <a:sym typeface="Symbol" pitchFamily="18" charset="2"/>
              </a:rPr>
              <a:t>"</a:t>
            </a:r>
            <a:r>
              <a:rPr kumimoji="1" lang="en-US" altLang="zh-CN" sz="2800">
                <a:solidFill>
                  <a:schemeClr val="tx2"/>
                </a:solidFill>
                <a:sym typeface="Symbol" pitchFamily="18" charset="2"/>
              </a:rPr>
              <a:t>;</a:t>
            </a:r>
          </a:p>
          <a:p>
            <a:pPr eaLnBrk="0" hangingPunct="0">
              <a:lnSpc>
                <a:spcPct val="90000"/>
              </a:lnSpc>
              <a:spcBef>
                <a:spcPct val="50000"/>
              </a:spcBef>
              <a:buClr>
                <a:srgbClr val="CC99FF"/>
              </a:buClr>
              <a:buFont typeface="Monotype Sorts"/>
              <a:buNone/>
            </a:pPr>
            <a:r>
              <a:rPr kumimoji="1" lang="en-US" altLang="zh-CN" sz="2800">
                <a:solidFill>
                  <a:schemeClr val="tx2"/>
                </a:solidFill>
                <a:latin typeface="宋体" pitchFamily="2" charset="-122"/>
                <a:sym typeface="Symbol" pitchFamily="18" charset="2"/>
              </a:rPr>
              <a:t>   </a:t>
            </a:r>
            <a:r>
              <a:rPr kumimoji="1" lang="en-US" altLang="zh-CN" sz="2800">
                <a:solidFill>
                  <a:schemeClr val="tx2"/>
                </a:solidFill>
                <a:sym typeface="Symbol" pitchFamily="18" charset="2"/>
              </a:rPr>
              <a:t>printf(</a:t>
            </a:r>
            <a:r>
              <a:rPr kumimoji="1" lang="en-US" altLang="zh-CN" sz="2800">
                <a:sym typeface="Symbol" pitchFamily="18" charset="2"/>
              </a:rPr>
              <a:t>"</a:t>
            </a:r>
            <a:r>
              <a:rPr kumimoji="1" lang="en-US" altLang="zh-CN" sz="2800">
                <a:solidFill>
                  <a:schemeClr val="tx2"/>
                </a:solidFill>
                <a:sym typeface="Symbol" pitchFamily="18" charset="2"/>
              </a:rPr>
              <a:t>b=%s\n</a:t>
            </a:r>
            <a:r>
              <a:rPr kumimoji="1" lang="en-US" altLang="zh-CN" sz="2800">
                <a:sym typeface="Symbol" pitchFamily="18" charset="2"/>
              </a:rPr>
              <a:t>"</a:t>
            </a:r>
            <a:r>
              <a:rPr kumimoji="1" lang="en-US" altLang="zh-CN" sz="2800">
                <a:solidFill>
                  <a:schemeClr val="tx2"/>
                </a:solidFill>
                <a:sym typeface="Symbol" pitchFamily="18" charset="2"/>
              </a:rPr>
              <a:t>,b);</a:t>
            </a:r>
          </a:p>
          <a:p>
            <a:pPr eaLnBrk="0" hangingPunct="0">
              <a:lnSpc>
                <a:spcPct val="90000"/>
              </a:lnSpc>
              <a:spcBef>
                <a:spcPct val="50000"/>
              </a:spcBef>
              <a:buClr>
                <a:srgbClr val="CC99FF"/>
              </a:buClr>
              <a:buFont typeface="Monotype Sorts"/>
              <a:buNone/>
            </a:pPr>
            <a:r>
              <a:rPr kumimoji="1" lang="en-US" altLang="zh-CN" sz="2800">
                <a:solidFill>
                  <a:schemeClr val="tx2"/>
                </a:solidFill>
                <a:latin typeface="宋体" pitchFamily="2" charset="-122"/>
                <a:sym typeface="Symbol" pitchFamily="18" charset="2"/>
              </a:rPr>
              <a:t>   </a:t>
            </a:r>
            <a:r>
              <a:rPr kumimoji="1" lang="en-US" altLang="zh-CN" sz="2800">
                <a:solidFill>
                  <a:schemeClr val="tx2"/>
                </a:solidFill>
                <a:sym typeface="Symbol" pitchFamily="18" charset="2"/>
              </a:rPr>
              <a:t>printf(</a:t>
            </a:r>
            <a:r>
              <a:rPr kumimoji="1" lang="en-US" altLang="zh-CN" sz="2800">
                <a:sym typeface="Symbol" pitchFamily="18" charset="2"/>
              </a:rPr>
              <a:t>"c=</a:t>
            </a:r>
            <a:r>
              <a:rPr kumimoji="1" lang="en-US" altLang="zh-CN" sz="2800">
                <a:solidFill>
                  <a:schemeClr val="tx2"/>
                </a:solidFill>
                <a:sym typeface="Symbol" pitchFamily="18" charset="2"/>
              </a:rPr>
              <a:t>%c\n</a:t>
            </a:r>
            <a:r>
              <a:rPr kumimoji="1" lang="en-US" altLang="zh-CN" sz="2800">
                <a:sym typeface="Symbol" pitchFamily="18" charset="2"/>
              </a:rPr>
              <a:t>"</a:t>
            </a:r>
            <a:r>
              <a:rPr kumimoji="1" lang="en-US" altLang="zh-CN" sz="2800">
                <a:solidFill>
                  <a:schemeClr val="tx2"/>
                </a:solidFill>
                <a:sym typeface="Symbol" pitchFamily="18" charset="2"/>
              </a:rPr>
              <a:t>,c);</a:t>
            </a:r>
          </a:p>
          <a:p>
            <a:pPr eaLnBrk="0" hangingPunct="0">
              <a:lnSpc>
                <a:spcPct val="90000"/>
              </a:lnSpc>
              <a:spcBef>
                <a:spcPct val="50000"/>
              </a:spcBef>
              <a:buClr>
                <a:srgbClr val="CC99FF"/>
              </a:buClr>
              <a:buFont typeface="Monotype Sorts"/>
              <a:buNone/>
            </a:pPr>
            <a:r>
              <a:rPr kumimoji="1" lang="en-US" altLang="zh-CN" sz="2800">
                <a:solidFill>
                  <a:schemeClr val="tx2"/>
                </a:solidFill>
                <a:sym typeface="Symbol" pitchFamily="18" charset="2"/>
              </a:rPr>
              <a:t>      printf(</a:t>
            </a:r>
            <a:r>
              <a:rPr kumimoji="1" lang="en-US" altLang="zh-CN" sz="2800">
                <a:sym typeface="Symbol" pitchFamily="18" charset="2"/>
              </a:rPr>
              <a:t>"</a:t>
            </a:r>
            <a:r>
              <a:rPr kumimoji="1" lang="en-US" altLang="zh-CN" sz="2800">
                <a:solidFill>
                  <a:schemeClr val="tx2"/>
                </a:solidFill>
                <a:sym typeface="Symbol" pitchFamily="18" charset="2"/>
              </a:rPr>
              <a:t>a=%s\n</a:t>
            </a:r>
            <a:r>
              <a:rPr kumimoji="1" lang="en-US" altLang="zh-CN" sz="2800">
                <a:sym typeface="Symbol" pitchFamily="18" charset="2"/>
              </a:rPr>
              <a:t>"</a:t>
            </a:r>
            <a:r>
              <a:rPr kumimoji="1" lang="en-US" altLang="zh-CN" sz="2800">
                <a:solidFill>
                  <a:schemeClr val="tx2"/>
                </a:solidFill>
                <a:sym typeface="Symbol" pitchFamily="18" charset="2"/>
              </a:rPr>
              <a:t>,a);      </a:t>
            </a:r>
          </a:p>
        </p:txBody>
      </p:sp>
      <p:sp>
        <p:nvSpPr>
          <p:cNvPr id="114698" name="Rectangle 10"/>
          <p:cNvSpPr>
            <a:spLocks noChangeArrowheads="1"/>
          </p:cNvSpPr>
          <p:nvPr/>
        </p:nvSpPr>
        <p:spPr bwMode="auto">
          <a:xfrm>
            <a:off x="538163" y="5368925"/>
            <a:ext cx="4610100" cy="137318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60000"/>
              </a:lnSpc>
              <a:spcBef>
                <a:spcPct val="50000"/>
              </a:spcBef>
              <a:buClr>
                <a:schemeClr val="tx1"/>
              </a:buClr>
              <a:buSzPct val="60000"/>
              <a:buFont typeface="Wingdings" pitchFamily="2" charset="2"/>
              <a:buNone/>
            </a:pPr>
            <a:r>
              <a:rPr kumimoji="1" lang="zh-CN" altLang="en-US" sz="3000">
                <a:latin typeface="宋体" pitchFamily="2" charset="-122"/>
              </a:rPr>
              <a:t>输出： </a:t>
            </a:r>
            <a:r>
              <a:rPr kumimoji="1" lang="en-US" altLang="zh-CN" sz="3000">
                <a:solidFill>
                  <a:schemeClr val="tx2"/>
                </a:solidFill>
              </a:rPr>
              <a:t>b=</a:t>
            </a:r>
            <a:r>
              <a:rPr kumimoji="1" lang="en-US" altLang="zh-CN" sz="3000">
                <a:solidFill>
                  <a:schemeClr val="tx2"/>
                </a:solidFill>
                <a:sym typeface="Symbol" pitchFamily="18" charset="2"/>
              </a:rPr>
              <a:t>xyz</a:t>
            </a:r>
          </a:p>
          <a:p>
            <a:pPr eaLnBrk="0" hangingPunct="0">
              <a:lnSpc>
                <a:spcPct val="60000"/>
              </a:lnSpc>
              <a:spcBef>
                <a:spcPct val="50000"/>
              </a:spcBef>
              <a:buClr>
                <a:schemeClr val="tx1"/>
              </a:buClr>
              <a:buSzPct val="60000"/>
              <a:buFont typeface="Wingdings" pitchFamily="2" charset="2"/>
              <a:buNone/>
            </a:pPr>
            <a:r>
              <a:rPr kumimoji="1" lang="en-US" altLang="zh-CN" sz="3000">
                <a:solidFill>
                  <a:schemeClr val="tx2"/>
                </a:solidFill>
                <a:sym typeface="Symbol" pitchFamily="18" charset="2"/>
              </a:rPr>
              <a:t>              c=</a:t>
            </a:r>
            <a:r>
              <a:rPr kumimoji="1" lang="en-US" altLang="zh-CN" sz="2800">
                <a:solidFill>
                  <a:schemeClr val="tx2"/>
                </a:solidFill>
                <a:sym typeface="Symbol" pitchFamily="18" charset="2"/>
              </a:rPr>
              <a:t>H</a:t>
            </a:r>
          </a:p>
          <a:p>
            <a:pPr eaLnBrk="0" hangingPunct="0">
              <a:lnSpc>
                <a:spcPct val="60000"/>
              </a:lnSpc>
              <a:spcBef>
                <a:spcPct val="50000"/>
              </a:spcBef>
              <a:buClr>
                <a:schemeClr val="tx1"/>
              </a:buClr>
              <a:buSzPct val="60000"/>
              <a:buFont typeface="Wingdings" pitchFamily="2" charset="2"/>
              <a:buNone/>
            </a:pPr>
            <a:r>
              <a:rPr kumimoji="1" lang="en-US" altLang="zh-CN" sz="3000">
                <a:solidFill>
                  <a:schemeClr val="tx2"/>
                </a:solidFill>
                <a:sym typeface="Symbol" pitchFamily="18" charset="2"/>
              </a:rPr>
              <a:t>              a=abcd:</a:t>
            </a:r>
          </a:p>
        </p:txBody>
      </p:sp>
      <p:pic>
        <p:nvPicPr>
          <p:cNvPr id="114701" name="Picture 13" descr="a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5229225"/>
            <a:ext cx="3311525"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0" name="AutoShape 8"/>
          <p:cNvSpPr>
            <a:spLocks noChangeArrowheads="1"/>
          </p:cNvSpPr>
          <p:nvPr/>
        </p:nvSpPr>
        <p:spPr bwMode="auto">
          <a:xfrm>
            <a:off x="7308850" y="3500438"/>
            <a:ext cx="1582738" cy="504825"/>
          </a:xfrm>
          <a:prstGeom prst="wedgeRectCallout">
            <a:avLst>
              <a:gd name="adj1" fmla="val -60630"/>
              <a:gd name="adj2" fmla="val -98741"/>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800" b="0"/>
              <a:t>十进制</a:t>
            </a:r>
            <a:r>
              <a:rPr lang="en-US" altLang="zh-CN" sz="1800" b="0"/>
              <a:t>58</a:t>
            </a:r>
            <a:r>
              <a:rPr lang="zh-CN" altLang="en-US" sz="1800" b="0"/>
              <a:t>对应的</a:t>
            </a:r>
            <a:r>
              <a:rPr lang="en-US" altLang="zh-CN" sz="1800" b="0"/>
              <a:t>ASCII</a:t>
            </a:r>
            <a:r>
              <a:rPr lang="zh-CN" altLang="en-US" sz="1800" b="0"/>
              <a:t>字符：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4696"/>
                                        </p:tgtEl>
                                        <p:attrNameLst>
                                          <p:attrName>style.visibility</p:attrName>
                                        </p:attrNameLst>
                                      </p:cBhvr>
                                      <p:to>
                                        <p:strVal val="visible"/>
                                      </p:to>
                                    </p:set>
                                    <p:animEffect transition="in" filter="wipe(up)">
                                      <p:cBhvr>
                                        <p:cTn id="7" dur="500"/>
                                        <p:tgtEl>
                                          <p:spTgt spid="1146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4697">
                                            <p:bg/>
                                          </p:spTgt>
                                        </p:tgtEl>
                                        <p:attrNameLst>
                                          <p:attrName>style.visibility</p:attrName>
                                        </p:attrNameLst>
                                      </p:cBhvr>
                                      <p:to>
                                        <p:strVal val="visible"/>
                                      </p:to>
                                    </p:set>
                                    <p:animEffect transition="in" filter="wipe(left)">
                                      <p:cBhvr>
                                        <p:cTn id="12" dur="1000"/>
                                        <p:tgtEl>
                                          <p:spTgt spid="114697">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4697">
                                            <p:txEl>
                                              <p:pRg st="0" end="0"/>
                                            </p:txEl>
                                          </p:spTgt>
                                        </p:tgtEl>
                                        <p:attrNameLst>
                                          <p:attrName>style.visibility</p:attrName>
                                        </p:attrNameLst>
                                      </p:cBhvr>
                                      <p:to>
                                        <p:strVal val="visible"/>
                                      </p:to>
                                    </p:set>
                                    <p:animEffect transition="in" filter="wipe(left)">
                                      <p:cBhvr>
                                        <p:cTn id="17" dur="1000"/>
                                        <p:tgtEl>
                                          <p:spTgt spid="11469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4697">
                                            <p:txEl>
                                              <p:pRg st="1" end="1"/>
                                            </p:txEl>
                                          </p:spTgt>
                                        </p:tgtEl>
                                        <p:attrNameLst>
                                          <p:attrName>style.visibility</p:attrName>
                                        </p:attrNameLst>
                                      </p:cBhvr>
                                      <p:to>
                                        <p:strVal val="visible"/>
                                      </p:to>
                                    </p:set>
                                    <p:animEffect transition="in" filter="wipe(left)">
                                      <p:cBhvr>
                                        <p:cTn id="22" dur="1000"/>
                                        <p:tgtEl>
                                          <p:spTgt spid="11469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4697">
                                            <p:txEl>
                                              <p:pRg st="2" end="2"/>
                                            </p:txEl>
                                          </p:spTgt>
                                        </p:tgtEl>
                                        <p:attrNameLst>
                                          <p:attrName>style.visibility</p:attrName>
                                        </p:attrNameLst>
                                      </p:cBhvr>
                                      <p:to>
                                        <p:strVal val="visible"/>
                                      </p:to>
                                    </p:set>
                                    <p:animEffect transition="in" filter="wipe(left)">
                                      <p:cBhvr>
                                        <p:cTn id="27" dur="1000"/>
                                        <p:tgtEl>
                                          <p:spTgt spid="114697">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4697">
                                            <p:txEl>
                                              <p:pRg st="3" end="3"/>
                                            </p:txEl>
                                          </p:spTgt>
                                        </p:tgtEl>
                                        <p:attrNameLst>
                                          <p:attrName>style.visibility</p:attrName>
                                        </p:attrNameLst>
                                      </p:cBhvr>
                                      <p:to>
                                        <p:strVal val="visible"/>
                                      </p:to>
                                    </p:set>
                                    <p:animEffect transition="in" filter="wipe(left)">
                                      <p:cBhvr>
                                        <p:cTn id="32" dur="1000"/>
                                        <p:tgtEl>
                                          <p:spTgt spid="114697">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4698">
                                            <p:bg/>
                                          </p:spTgt>
                                        </p:tgtEl>
                                        <p:attrNameLst>
                                          <p:attrName>style.visibility</p:attrName>
                                        </p:attrNameLst>
                                      </p:cBhvr>
                                      <p:to>
                                        <p:strVal val="visible"/>
                                      </p:to>
                                    </p:set>
                                    <p:animEffect transition="in" filter="wipe(left)">
                                      <p:cBhvr>
                                        <p:cTn id="37" dur="1000"/>
                                        <p:tgtEl>
                                          <p:spTgt spid="114698">
                                            <p:bg/>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4698">
                                            <p:txEl>
                                              <p:pRg st="0" end="0"/>
                                            </p:txEl>
                                          </p:spTgt>
                                        </p:tgtEl>
                                        <p:attrNameLst>
                                          <p:attrName>style.visibility</p:attrName>
                                        </p:attrNameLst>
                                      </p:cBhvr>
                                      <p:to>
                                        <p:strVal val="visible"/>
                                      </p:to>
                                    </p:set>
                                    <p:animEffect transition="in" filter="wipe(left)">
                                      <p:cBhvr>
                                        <p:cTn id="42" dur="1000"/>
                                        <p:tgtEl>
                                          <p:spTgt spid="114698">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4698">
                                            <p:txEl>
                                              <p:pRg st="1" end="1"/>
                                            </p:txEl>
                                          </p:spTgt>
                                        </p:tgtEl>
                                        <p:attrNameLst>
                                          <p:attrName>style.visibility</p:attrName>
                                        </p:attrNameLst>
                                      </p:cBhvr>
                                      <p:to>
                                        <p:strVal val="visible"/>
                                      </p:to>
                                    </p:set>
                                    <p:animEffect transition="in" filter="wipe(left)">
                                      <p:cBhvr>
                                        <p:cTn id="47" dur="1000"/>
                                        <p:tgtEl>
                                          <p:spTgt spid="114698">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4698">
                                            <p:txEl>
                                              <p:pRg st="2" end="2"/>
                                            </p:txEl>
                                          </p:spTgt>
                                        </p:tgtEl>
                                        <p:attrNameLst>
                                          <p:attrName>style.visibility</p:attrName>
                                        </p:attrNameLst>
                                      </p:cBhvr>
                                      <p:to>
                                        <p:strVal val="visible"/>
                                      </p:to>
                                    </p:set>
                                    <p:animEffect transition="in" filter="wipe(left)">
                                      <p:cBhvr>
                                        <p:cTn id="52" dur="1000"/>
                                        <p:tgtEl>
                                          <p:spTgt spid="114698">
                                            <p:txEl>
                                              <p:pRg st="2" end="2"/>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114701"/>
                                        </p:tgtEl>
                                        <p:attrNameLst>
                                          <p:attrName>style.visibility</p:attrName>
                                        </p:attrNameLst>
                                      </p:cBhvr>
                                      <p:to>
                                        <p:strVal val="visible"/>
                                      </p:to>
                                    </p:set>
                                    <p:animEffect transition="in" filter="wipe(up)">
                                      <p:cBhvr>
                                        <p:cTn id="57" dur="500"/>
                                        <p:tgtEl>
                                          <p:spTgt spid="11470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49160"/>
                                        </p:tgtEl>
                                        <p:attrNameLst>
                                          <p:attrName>style.visibility</p:attrName>
                                        </p:attrNameLst>
                                      </p:cBhvr>
                                      <p:to>
                                        <p:strVal val="visible"/>
                                      </p:to>
                                    </p:set>
                                    <p:animEffect transition="in" filter="wipe(down)">
                                      <p:cBhvr>
                                        <p:cTn id="62" dur="500"/>
                                        <p:tgtEl>
                                          <p:spTgt spid="49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6" grpId="0" animBg="1" autoUpdateAnimBg="0"/>
      <p:bldP spid="114697" grpId="0" build="p" animBg="1"/>
      <p:bldP spid="114698" grpId="0" build="p" animBg="1" autoUpdateAnimBg="0"/>
      <p:bldP spid="4916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   第 </a:t>
            </a:r>
            <a:fld id="{AB74BC2B-6DBE-4B76-B233-C470D659AA7C}" type="slidenum">
              <a:rPr lang="zh-CN" altLang="en-US" sz="1600" smtClean="0">
                <a:solidFill>
                  <a:srgbClr val="FF9900"/>
                </a:solidFill>
                <a:latin typeface="宋体" pitchFamily="2" charset="-122"/>
              </a:rPr>
              <a:pPr eaLnBrk="1" hangingPunct="1"/>
              <a:t>49</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58372" name="Rectangle 4"/>
          <p:cNvSpPr>
            <a:spLocks noGrp="1" noChangeArrowheads="1"/>
          </p:cNvSpPr>
          <p:nvPr>
            <p:ph type="body" idx="1"/>
          </p:nvPr>
        </p:nvSpPr>
        <p:spPr>
          <a:xfrm>
            <a:off x="395288" y="2852738"/>
            <a:ext cx="8280400" cy="3241675"/>
          </a:xfrm>
          <a:noFill/>
        </p:spPr>
        <p:txBody>
          <a:bodyPr lIns="91440" tIns="45720" rIns="91440" bIns="45720"/>
          <a:lstStyle/>
          <a:p>
            <a:pPr marL="200025" indent="-200025" eaLnBrk="1" hangingPunct="1">
              <a:spcBef>
                <a:spcPct val="0"/>
              </a:spcBef>
              <a:buFontTx/>
              <a:buNone/>
            </a:pPr>
            <a:r>
              <a:rPr lang="en-US" altLang="zh-CN" sz="2800" b="1">
                <a:solidFill>
                  <a:schemeClr val="tx1"/>
                </a:solidFill>
                <a:latin typeface="宋体" pitchFamily="2" charset="-122"/>
              </a:rPr>
              <a:t> strcat </a:t>
            </a:r>
            <a:r>
              <a:rPr lang="zh-CN" altLang="en-US" sz="2800" b="1">
                <a:solidFill>
                  <a:schemeClr val="tx1"/>
                </a:solidFill>
                <a:latin typeface="宋体" pitchFamily="2" charset="-122"/>
              </a:rPr>
              <a:t>字符串连接</a:t>
            </a:r>
            <a:br>
              <a:rPr lang="zh-CN" altLang="en-US" sz="2800" b="1">
                <a:solidFill>
                  <a:schemeClr val="tx1"/>
                </a:solidFill>
                <a:latin typeface="宋体" pitchFamily="2" charset="-122"/>
              </a:rPr>
            </a:br>
            <a:r>
              <a:rPr lang="en-US" altLang="zh-CN" sz="2800" b="1">
                <a:solidFill>
                  <a:schemeClr val="tx1"/>
                </a:solidFill>
                <a:latin typeface="宋体" pitchFamily="2" charset="-122"/>
              </a:rPr>
              <a:t>strcpy </a:t>
            </a:r>
            <a:r>
              <a:rPr lang="zh-CN" altLang="en-US" sz="2800" b="1">
                <a:solidFill>
                  <a:schemeClr val="tx1"/>
                </a:solidFill>
                <a:latin typeface="宋体" pitchFamily="2" charset="-122"/>
              </a:rPr>
              <a:t>字符串复制</a:t>
            </a:r>
            <a:br>
              <a:rPr lang="zh-CN" altLang="en-US" sz="2800" b="1">
                <a:solidFill>
                  <a:schemeClr val="tx1"/>
                </a:solidFill>
                <a:latin typeface="宋体" pitchFamily="2" charset="-122"/>
              </a:rPr>
            </a:br>
            <a:r>
              <a:rPr lang="en-US" altLang="zh-CN" sz="2800" b="1">
                <a:solidFill>
                  <a:schemeClr val="tx1"/>
                </a:solidFill>
                <a:latin typeface="宋体" pitchFamily="2" charset="-122"/>
              </a:rPr>
              <a:t>strcmp </a:t>
            </a:r>
            <a:r>
              <a:rPr lang="zh-CN" altLang="en-US" sz="2800" b="1">
                <a:solidFill>
                  <a:schemeClr val="tx1"/>
                </a:solidFill>
                <a:latin typeface="宋体" pitchFamily="2" charset="-122"/>
              </a:rPr>
              <a:t>字符串比较</a:t>
            </a:r>
            <a:br>
              <a:rPr lang="zh-CN" altLang="en-US" sz="2800" b="1">
                <a:solidFill>
                  <a:schemeClr val="tx1"/>
                </a:solidFill>
                <a:latin typeface="宋体" pitchFamily="2" charset="-122"/>
              </a:rPr>
            </a:br>
            <a:r>
              <a:rPr lang="en-US" altLang="zh-CN" sz="2800" b="1">
                <a:solidFill>
                  <a:schemeClr val="tx1"/>
                </a:solidFill>
                <a:latin typeface="宋体" pitchFamily="2" charset="-122"/>
              </a:rPr>
              <a:t>strlen </a:t>
            </a:r>
            <a:r>
              <a:rPr lang="zh-CN" altLang="en-US" sz="2800" b="1">
                <a:solidFill>
                  <a:schemeClr val="tx1"/>
                </a:solidFill>
                <a:latin typeface="宋体" pitchFamily="2" charset="-122"/>
              </a:rPr>
              <a:t>字符串长度</a:t>
            </a:r>
            <a:br>
              <a:rPr lang="zh-CN" altLang="en-US" sz="2800" b="1">
                <a:solidFill>
                  <a:schemeClr val="tx1"/>
                </a:solidFill>
                <a:latin typeface="宋体" pitchFamily="2" charset="-122"/>
              </a:rPr>
            </a:br>
            <a:r>
              <a:rPr lang="en-US" altLang="zh-CN" sz="2800" b="1">
                <a:solidFill>
                  <a:schemeClr val="tx1"/>
                </a:solidFill>
                <a:latin typeface="宋体" pitchFamily="2" charset="-122"/>
              </a:rPr>
              <a:t>strlwr </a:t>
            </a:r>
            <a:r>
              <a:rPr lang="zh-CN" altLang="en-US" sz="2800" b="1">
                <a:solidFill>
                  <a:schemeClr val="tx1"/>
                </a:solidFill>
                <a:latin typeface="宋体" pitchFamily="2" charset="-122"/>
              </a:rPr>
              <a:t>将字符串中的大写字符转换为小写字符</a:t>
            </a:r>
            <a:br>
              <a:rPr lang="zh-CN" altLang="en-US" sz="2800" b="1">
                <a:solidFill>
                  <a:schemeClr val="tx1"/>
                </a:solidFill>
                <a:latin typeface="宋体" pitchFamily="2" charset="-122"/>
              </a:rPr>
            </a:br>
            <a:r>
              <a:rPr lang="en-US" altLang="zh-CN" sz="2800" b="1">
                <a:solidFill>
                  <a:schemeClr val="tx1"/>
                </a:solidFill>
                <a:latin typeface="宋体" pitchFamily="2" charset="-122"/>
              </a:rPr>
              <a:t>strupr </a:t>
            </a:r>
            <a:r>
              <a:rPr lang="zh-CN" altLang="en-US" sz="2800" b="1">
                <a:solidFill>
                  <a:schemeClr val="tx1"/>
                </a:solidFill>
                <a:latin typeface="宋体" pitchFamily="2" charset="-122"/>
              </a:rPr>
              <a:t>将字符串中的小写字符转换为大写字符</a:t>
            </a:r>
            <a:br>
              <a:rPr lang="zh-CN" altLang="en-US" sz="2800" b="1">
                <a:solidFill>
                  <a:schemeClr val="tx1"/>
                </a:solidFill>
                <a:latin typeface="宋体" pitchFamily="2" charset="-122"/>
              </a:rPr>
            </a:br>
            <a:r>
              <a:rPr lang="en-US" altLang="zh-CN" sz="2800" b="1">
                <a:solidFill>
                  <a:srgbClr val="CC0000"/>
                </a:solidFill>
                <a:latin typeface="宋体" pitchFamily="2" charset="-122"/>
              </a:rPr>
              <a:t>(</a:t>
            </a:r>
            <a:r>
              <a:rPr lang="zh-CN" altLang="en-US" sz="2800" b="1">
                <a:solidFill>
                  <a:srgbClr val="CC0000"/>
                </a:solidFill>
                <a:latin typeface="宋体" pitchFamily="2" charset="-122"/>
              </a:rPr>
              <a:t>使用时注意程序前边加</a:t>
            </a:r>
            <a:r>
              <a:rPr lang="en-US" altLang="zh-CN" sz="2800" b="1">
                <a:solidFill>
                  <a:srgbClr val="CC0000"/>
                </a:solidFill>
                <a:latin typeface="宋体" pitchFamily="2" charset="-122"/>
              </a:rPr>
              <a:t>:  #include &lt;string.h&gt;)</a:t>
            </a:r>
          </a:p>
        </p:txBody>
      </p:sp>
      <p:sp>
        <p:nvSpPr>
          <p:cNvPr id="58373" name="Rectangle 5"/>
          <p:cNvSpPr>
            <a:spLocks noGrp="1" noChangeArrowheads="1"/>
          </p:cNvSpPr>
          <p:nvPr>
            <p:ph type="title"/>
          </p:nvPr>
        </p:nvSpPr>
        <p:spPr>
          <a:xfrm>
            <a:off x="611188" y="0"/>
            <a:ext cx="7772400" cy="692150"/>
          </a:xfrm>
        </p:spPr>
        <p:txBody>
          <a:bodyPr lIns="91440" tIns="45720" rIns="91440" bIns="45720"/>
          <a:lstStyle/>
          <a:p>
            <a:pPr>
              <a:defRPr/>
            </a:pPr>
            <a:r>
              <a:rPr lang="en-US" altLang="zh-CN" sz="3200" b="0">
                <a:solidFill>
                  <a:schemeClr val="tx1"/>
                </a:solidFill>
                <a:latin typeface="宋体" pitchFamily="2" charset="-122"/>
                <a:ea typeface="宋体" pitchFamily="2" charset="-122"/>
              </a:rPr>
              <a:t>7.4.5  </a:t>
            </a:r>
            <a:r>
              <a:rPr lang="zh-CN" altLang="en-US" sz="3200">
                <a:solidFill>
                  <a:schemeClr val="tx1"/>
                </a:solidFill>
                <a:latin typeface="宋体" pitchFamily="2" charset="-122"/>
                <a:ea typeface="宋体" pitchFamily="2" charset="-122"/>
              </a:rPr>
              <a:t>字符串处理函数</a:t>
            </a:r>
          </a:p>
        </p:txBody>
      </p:sp>
      <p:sp>
        <p:nvSpPr>
          <p:cNvPr id="58374" name="Text Box 6"/>
          <p:cNvSpPr txBox="1">
            <a:spLocks noChangeArrowheads="1"/>
          </p:cNvSpPr>
          <p:nvPr/>
        </p:nvSpPr>
        <p:spPr bwMode="auto">
          <a:xfrm>
            <a:off x="539750" y="765175"/>
            <a:ext cx="83534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kumimoji="1" lang="en-US" altLang="zh-CN" sz="2800"/>
              <a:t>C</a:t>
            </a:r>
            <a:r>
              <a:rPr kumimoji="1" lang="zh-CN" altLang="en-US" sz="2800"/>
              <a:t>函数库中提供一些用来处理字符串的函数：</a:t>
            </a:r>
            <a:r>
              <a:rPr kumimoji="1" lang="zh-CN" altLang="en-US" sz="2800" b="0">
                <a:solidFill>
                  <a:srgbClr val="4D4D4D"/>
                </a:solidFill>
              </a:rPr>
              <a:t> </a:t>
            </a:r>
          </a:p>
          <a:p>
            <a:pPr eaLnBrk="1" hangingPunct="1"/>
            <a:r>
              <a:rPr kumimoji="1" lang="zh-CN" altLang="en-US" sz="2800"/>
              <a:t>  </a:t>
            </a:r>
            <a:r>
              <a:rPr kumimoji="1" lang="en-US" altLang="zh-CN" sz="2800"/>
              <a:t>puts </a:t>
            </a:r>
            <a:r>
              <a:rPr kumimoji="1" lang="zh-CN" altLang="zh-CN" sz="2800"/>
              <a:t>输出字符串</a:t>
            </a:r>
            <a:br>
              <a:rPr kumimoji="1" lang="zh-CN" altLang="en-US" sz="2800"/>
            </a:br>
            <a:r>
              <a:rPr kumimoji="1" lang="zh-CN" altLang="en-US" sz="2800"/>
              <a:t>  </a:t>
            </a:r>
            <a:r>
              <a:rPr kumimoji="1" lang="en-US" altLang="zh-CN" sz="2800"/>
              <a:t>gets </a:t>
            </a:r>
            <a:r>
              <a:rPr kumimoji="1" lang="zh-CN" altLang="en-US" sz="2800"/>
              <a:t>输入字符串</a:t>
            </a:r>
            <a:r>
              <a:rPr kumimoji="1" lang="zh-CN" altLang="en-US" sz="2800">
                <a:solidFill>
                  <a:srgbClr val="4D4D4D"/>
                </a:solidFill>
              </a:rPr>
              <a:t>    </a:t>
            </a:r>
            <a:br>
              <a:rPr kumimoji="1" lang="zh-CN" altLang="en-US" sz="2800">
                <a:solidFill>
                  <a:srgbClr val="4D4D4D"/>
                </a:solidFill>
              </a:rPr>
            </a:br>
            <a:r>
              <a:rPr kumimoji="1" lang="en-US" altLang="zh-CN" sz="2800">
                <a:solidFill>
                  <a:srgbClr val="CC0000"/>
                </a:solidFill>
              </a:rPr>
              <a:t>(</a:t>
            </a:r>
            <a:r>
              <a:rPr kumimoji="1" lang="zh-CN" altLang="en-US" sz="2800">
                <a:solidFill>
                  <a:srgbClr val="CC0000"/>
                </a:solidFill>
              </a:rPr>
              <a:t>使用时注意程序前边加</a:t>
            </a:r>
            <a:r>
              <a:rPr kumimoji="1" lang="en-US" altLang="zh-CN" sz="2800">
                <a:solidFill>
                  <a:srgbClr val="CC0000"/>
                </a:solidFill>
              </a:rPr>
              <a:t>:  #include &lt;stdio.h&gt;)</a:t>
            </a:r>
            <a:endParaRPr lang="en-US" altLang="zh-CN" sz="2800" b="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4"/>
                                        </p:tgtEl>
                                        <p:attrNameLst>
                                          <p:attrName>style.visibility</p:attrName>
                                        </p:attrNameLst>
                                      </p:cBhvr>
                                      <p:to>
                                        <p:strVal val="visible"/>
                                      </p:to>
                                    </p:set>
                                    <p:animEffect transition="in" filter="wipe(left)">
                                      <p:cBhvr>
                                        <p:cTn id="7" dur="1000"/>
                                        <p:tgtEl>
                                          <p:spTgt spid="583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72">
                                            <p:txEl>
                                              <p:pRg st="0" end="0"/>
                                            </p:txEl>
                                          </p:spTgt>
                                        </p:tgtEl>
                                        <p:attrNameLst>
                                          <p:attrName>style.visibility</p:attrName>
                                        </p:attrNameLst>
                                      </p:cBhvr>
                                      <p:to>
                                        <p:strVal val="visible"/>
                                      </p:to>
                                    </p:set>
                                    <p:animEffect transition="in" filter="wipe(left)">
                                      <p:cBhvr>
                                        <p:cTn id="12" dur="1000"/>
                                        <p:tgtEl>
                                          <p:spTgt spid="583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build="p"/>
      <p:bldP spid="5837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共</a:t>
            </a:r>
            <a:r>
              <a:rPr lang="zh-CN" altLang="en-US" sz="1600" b="0">
                <a:solidFill>
                  <a:srgbClr val="FF9900"/>
                </a:solidFill>
                <a:latin typeface="宋体" pitchFamily="2" charset="-122"/>
              </a:rPr>
              <a:t> </a:t>
            </a:r>
            <a:r>
              <a:rPr lang="en-US" altLang="zh-CN" sz="1600" b="0">
                <a:solidFill>
                  <a:srgbClr val="FF9900"/>
                </a:solidFill>
                <a:latin typeface="宋体" pitchFamily="2" charset="-122"/>
              </a:rPr>
              <a:t>53 </a:t>
            </a:r>
            <a:r>
              <a:rPr lang="zh-CN" altLang="en-US" sz="1600" b="0">
                <a:solidFill>
                  <a:srgbClr val="008000"/>
                </a:solidFill>
                <a:latin typeface="宋体" pitchFamily="2" charset="-122"/>
              </a:rPr>
              <a:t>页   第 </a:t>
            </a:r>
            <a:fld id="{2B83DDCE-8B5F-4860-BDB2-1B0D56DB0268}" type="slidenum">
              <a:rPr lang="zh-CN" altLang="en-US" sz="1600" smtClean="0">
                <a:solidFill>
                  <a:srgbClr val="FF9900"/>
                </a:solidFill>
                <a:latin typeface="宋体" pitchFamily="2" charset="-122"/>
              </a:rPr>
              <a:pPr eaLnBrk="1" hangingPunct="1"/>
              <a:t>5</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107522" name="Text Box 2"/>
          <p:cNvSpPr txBox="1">
            <a:spLocks noChangeArrowheads="1"/>
          </p:cNvSpPr>
          <p:nvPr/>
        </p:nvSpPr>
        <p:spPr bwMode="auto">
          <a:xfrm>
            <a:off x="228600" y="44450"/>
            <a:ext cx="859155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lnSpc>
                <a:spcPct val="110000"/>
              </a:lnSpc>
              <a:spcBef>
                <a:spcPct val="20000"/>
              </a:spcBef>
            </a:pPr>
            <a:r>
              <a:rPr kumimoji="1" lang="zh-CN" altLang="en-US" sz="2800">
                <a:latin typeface="宋体" pitchFamily="2" charset="-122"/>
              </a:rPr>
              <a:t>数组定义应注意</a:t>
            </a:r>
            <a:r>
              <a:rPr kumimoji="1" lang="en-US" altLang="zh-CN" sz="2800">
                <a:latin typeface="宋体" pitchFamily="2" charset="-122"/>
              </a:rPr>
              <a:t>:  </a:t>
            </a:r>
          </a:p>
          <a:p>
            <a:pPr eaLnBrk="1" hangingPunct="1">
              <a:lnSpc>
                <a:spcPct val="110000"/>
              </a:lnSpc>
              <a:spcBef>
                <a:spcPct val="20000"/>
              </a:spcBef>
            </a:pPr>
            <a:r>
              <a:rPr kumimoji="1" lang="en-US" altLang="zh-CN" sz="2800">
                <a:latin typeface="宋体" pitchFamily="2" charset="-122"/>
              </a:rPr>
              <a:t> (1)</a:t>
            </a:r>
            <a:r>
              <a:rPr kumimoji="1" lang="zh-CN" altLang="en-US" sz="2800">
                <a:latin typeface="宋体" pitchFamily="2" charset="-122"/>
              </a:rPr>
              <a:t>数组名后是用方括号</a:t>
            </a:r>
            <a:r>
              <a:rPr kumimoji="1" lang="zh-CN" altLang="en-US" sz="2800">
                <a:solidFill>
                  <a:srgbClr val="FF0000"/>
                </a:solidFill>
                <a:latin typeface="宋体" pitchFamily="2" charset="-122"/>
              </a:rPr>
              <a:t>而不是圆括号</a:t>
            </a:r>
            <a:r>
              <a:rPr kumimoji="1" lang="zh-CN" altLang="en-US" sz="2800">
                <a:latin typeface="宋体" pitchFamily="2" charset="-122"/>
              </a:rPr>
              <a:t>。</a:t>
            </a:r>
          </a:p>
          <a:p>
            <a:pPr eaLnBrk="1" hangingPunct="1"/>
            <a:r>
              <a:rPr kumimoji="1" lang="en-US" altLang="zh-CN"/>
              <a:t>           </a:t>
            </a:r>
            <a:r>
              <a:rPr kumimoji="1" lang="en-US" altLang="zh-CN" sz="2800"/>
              <a:t>int a(10),d(6);      </a:t>
            </a:r>
            <a:r>
              <a:rPr kumimoji="1" lang="zh-CN" altLang="en-US" sz="2800"/>
              <a:t>            </a:t>
            </a:r>
          </a:p>
        </p:txBody>
      </p:sp>
      <p:sp>
        <p:nvSpPr>
          <p:cNvPr id="107523" name="Rectangle 3"/>
          <p:cNvSpPr>
            <a:spLocks noChangeArrowheads="1"/>
          </p:cNvSpPr>
          <p:nvPr/>
        </p:nvSpPr>
        <p:spPr bwMode="auto">
          <a:xfrm>
            <a:off x="395288" y="1557338"/>
            <a:ext cx="8583612"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spcBef>
                <a:spcPct val="50000"/>
              </a:spcBef>
              <a:buClr>
                <a:schemeClr val="accent2"/>
              </a:buClr>
              <a:buFont typeface="Monotype Sorts"/>
              <a:buNone/>
              <a:defRPr/>
            </a:pPr>
            <a:r>
              <a:rPr kumimoji="1" lang="en-US" altLang="zh-CN" sz="2800">
                <a:latin typeface="宋体" pitchFamily="2" charset="-122"/>
              </a:rPr>
              <a:t>(2)</a:t>
            </a:r>
            <a:r>
              <a:rPr kumimoji="1" lang="zh-CN" altLang="en-US" sz="2800">
                <a:latin typeface="宋体" pitchFamily="2" charset="-122"/>
              </a:rPr>
              <a:t>数组定义中的常量表达式表示数组元素个数。</a:t>
            </a:r>
            <a:r>
              <a:rPr kumimoji="1" lang="zh-CN" altLang="en-US" sz="2800"/>
              <a:t>必须是大于零的</a:t>
            </a:r>
            <a:r>
              <a:rPr kumimoji="1" lang="zh-CN" altLang="en-US" sz="2800">
                <a:solidFill>
                  <a:srgbClr val="CC0000"/>
                </a:solidFill>
              </a:rPr>
              <a:t>常量</a:t>
            </a:r>
            <a:r>
              <a:rPr kumimoji="1" lang="zh-CN" altLang="en-US" sz="2800"/>
              <a:t>。</a:t>
            </a:r>
          </a:p>
          <a:p>
            <a:pPr marL="457200" indent="-457200">
              <a:defRPr/>
            </a:pPr>
            <a:r>
              <a:rPr kumimoji="1" lang="zh-CN" altLang="en-US" sz="2800"/>
              <a:t>             </a:t>
            </a:r>
            <a:r>
              <a:rPr kumimoji="1" lang="en-US" altLang="zh-CN" sz="2800"/>
              <a:t>int b[-8];           </a:t>
            </a:r>
          </a:p>
          <a:p>
            <a:pPr marL="457200" indent="-457200">
              <a:defRPr/>
            </a:pPr>
            <a:r>
              <a:rPr kumimoji="1" lang="en-US" altLang="zh-CN" sz="2800"/>
              <a:t>             int c[0];          </a:t>
            </a:r>
          </a:p>
          <a:p>
            <a:pPr marL="457200" indent="-457200">
              <a:defRPr/>
            </a:pPr>
            <a:r>
              <a:rPr kumimoji="1" lang="en-US" altLang="zh-CN" sz="2800">
                <a:latin typeface="宋体" pitchFamily="2" charset="-122"/>
              </a:rPr>
              <a:t>(3)</a:t>
            </a:r>
            <a:r>
              <a:rPr kumimoji="1" lang="en-US" altLang="zh-CN" sz="2800">
                <a:solidFill>
                  <a:srgbClr val="008000"/>
                </a:solidFill>
                <a:latin typeface="宋体" pitchFamily="2" charset="-122"/>
              </a:rPr>
              <a:t> </a:t>
            </a:r>
            <a:r>
              <a:rPr kumimoji="1" lang="zh-CN" altLang="zh-CN" sz="2800">
                <a:latin typeface="宋体" pitchFamily="2" charset="-122"/>
              </a:rPr>
              <a:t>Ｃ语言中不允许对数组的大小作</a:t>
            </a:r>
            <a:r>
              <a:rPr kumimoji="1" lang="zh-CN" altLang="zh-CN" sz="2800">
                <a:solidFill>
                  <a:srgbClr val="CC0000"/>
                </a:solidFill>
                <a:latin typeface="宋体" pitchFamily="2" charset="-122"/>
              </a:rPr>
              <a:t>动态</a:t>
            </a:r>
            <a:r>
              <a:rPr kumimoji="1" lang="zh-CN" altLang="zh-CN" sz="2800">
                <a:latin typeface="宋体" pitchFamily="2" charset="-122"/>
              </a:rPr>
              <a:t>定义。</a:t>
            </a:r>
            <a:endParaRPr kumimoji="1" lang="zh-CN" altLang="en-US" sz="2800">
              <a:latin typeface="宋体" pitchFamily="2" charset="-122"/>
            </a:endParaRPr>
          </a:p>
          <a:p>
            <a:pPr marL="457200" indent="-457200">
              <a:defRPr/>
            </a:pPr>
            <a:r>
              <a:rPr kumimoji="1" lang="zh-CN" altLang="en-US" sz="2800"/>
              <a:t>         可以使用</a:t>
            </a:r>
            <a:r>
              <a:rPr kumimoji="1" lang="zh-CN" altLang="en-US" sz="2800">
                <a:solidFill>
                  <a:srgbClr val="FF0000"/>
                </a:solidFill>
              </a:rPr>
              <a:t>符号常量</a:t>
            </a:r>
            <a:r>
              <a:rPr kumimoji="1" lang="zh-CN" altLang="en-US" sz="2800"/>
              <a:t>表示数组的大小</a:t>
            </a:r>
            <a:r>
              <a:rPr lang="zh-CN" altLang="en-US" sz="2800">
                <a:effectLst>
                  <a:outerShdw blurRad="38100" dist="38100" dir="2700000" algn="tl">
                    <a:srgbClr val="C0C0C0"/>
                  </a:outerShdw>
                </a:effectLst>
              </a:rPr>
              <a:t>。</a:t>
            </a:r>
            <a:endParaRPr kumimoji="1" lang="zh-CN" altLang="en-US" sz="2800"/>
          </a:p>
        </p:txBody>
      </p:sp>
      <p:sp>
        <p:nvSpPr>
          <p:cNvPr id="107528" name="Text Box 8"/>
          <p:cNvSpPr txBox="1">
            <a:spLocks noChangeArrowheads="1"/>
          </p:cNvSpPr>
          <p:nvPr/>
        </p:nvSpPr>
        <p:spPr bwMode="auto">
          <a:xfrm>
            <a:off x="323850" y="4437063"/>
            <a:ext cx="4032250"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kumimoji="1" lang="en-US" altLang="zh-CN" sz="2800"/>
              <a:t>int n;</a:t>
            </a:r>
          </a:p>
          <a:p>
            <a:pPr eaLnBrk="1" hangingPunct="1"/>
            <a:r>
              <a:rPr kumimoji="1" lang="en-US" altLang="zh-CN" sz="2800"/>
              <a:t>scanf(“%d” , &amp;n ); </a:t>
            </a:r>
          </a:p>
          <a:p>
            <a:pPr eaLnBrk="1" hangingPunct="1"/>
            <a:r>
              <a:rPr kumimoji="1" lang="en-US" altLang="zh-CN" sz="2800"/>
              <a:t>{int a[n];……}</a:t>
            </a:r>
          </a:p>
          <a:p>
            <a:pPr eaLnBrk="1" hangingPunct="1">
              <a:spcBef>
                <a:spcPct val="50000"/>
              </a:spcBef>
            </a:pPr>
            <a:r>
              <a:rPr lang="en-US" altLang="zh-CN" sz="2800"/>
              <a:t>int n=10,a[n];</a:t>
            </a:r>
          </a:p>
        </p:txBody>
      </p:sp>
      <p:sp>
        <p:nvSpPr>
          <p:cNvPr id="107531" name="AutoShape 11"/>
          <p:cNvSpPr>
            <a:spLocks noChangeArrowheads="1"/>
          </p:cNvSpPr>
          <p:nvPr/>
        </p:nvSpPr>
        <p:spPr bwMode="auto">
          <a:xfrm>
            <a:off x="8172450" y="4221163"/>
            <a:ext cx="647700" cy="576262"/>
          </a:xfrm>
          <a:prstGeom prst="smileyFace">
            <a:avLst>
              <a:gd name="adj" fmla="val 4653"/>
            </a:avLst>
          </a:prstGeom>
          <a:solidFill>
            <a:schemeClr val="accent1"/>
          </a:solidFill>
          <a:ln w="12700">
            <a:solidFill>
              <a:schemeClr val="tx1"/>
            </a:solidFill>
            <a:round/>
            <a:headEnd/>
            <a:tailEnd/>
          </a:ln>
        </p:spPr>
        <p:txBody>
          <a:bodyPr wrap="none" anchor="ctr"/>
          <a:lstStyle/>
          <a:p>
            <a:pPr algn="ctr"/>
            <a:endParaRPr lang="zh-CN" altLang="en-US" b="0"/>
          </a:p>
        </p:txBody>
      </p:sp>
      <p:sp>
        <p:nvSpPr>
          <p:cNvPr id="107532" name="AutoShape 12"/>
          <p:cNvSpPr>
            <a:spLocks noChangeArrowheads="1"/>
          </p:cNvSpPr>
          <p:nvPr/>
        </p:nvSpPr>
        <p:spPr bwMode="auto">
          <a:xfrm rot="-5400000">
            <a:off x="8245475" y="4868863"/>
            <a:ext cx="360363" cy="649287"/>
          </a:xfrm>
          <a:prstGeom prst="curvedRightArrow">
            <a:avLst>
              <a:gd name="adj1" fmla="val 27827"/>
              <a:gd name="adj2" fmla="val 71003"/>
              <a:gd name="adj3" fmla="val 50968"/>
            </a:avLst>
          </a:prstGeom>
          <a:solidFill>
            <a:schemeClr val="hlink"/>
          </a:solidFill>
          <a:ln w="12700">
            <a:solidFill>
              <a:schemeClr val="hlink"/>
            </a:solidFill>
            <a:miter lim="800000"/>
            <a:headEnd/>
            <a:tailEnd/>
          </a:ln>
        </p:spPr>
        <p:txBody>
          <a:bodyPr vert="eaVert" wrap="none" anchor="ctr"/>
          <a:lstStyle/>
          <a:p>
            <a:pPr algn="ctr"/>
            <a:endParaRPr lang="zh-CN" altLang="zh-CN" b="0">
              <a:solidFill>
                <a:schemeClr val="hlink"/>
              </a:solidFill>
            </a:endParaRPr>
          </a:p>
        </p:txBody>
      </p:sp>
      <p:sp>
        <p:nvSpPr>
          <p:cNvPr id="107527" name="Text Box 7"/>
          <p:cNvSpPr txBox="1">
            <a:spLocks noChangeArrowheads="1"/>
          </p:cNvSpPr>
          <p:nvPr/>
        </p:nvSpPr>
        <p:spPr bwMode="auto">
          <a:xfrm>
            <a:off x="4500563" y="4652963"/>
            <a:ext cx="4319587"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600">
                <a:solidFill>
                  <a:schemeClr val="tx1"/>
                </a:solidFill>
                <a:latin typeface="Times New Roman" pitchFamily="18" charset="0"/>
                <a:ea typeface="宋体" pitchFamily="2" charset="-122"/>
              </a:defRPr>
            </a:lvl1pPr>
            <a:lvl2pPr marL="742950" indent="-285750" eaLnBrk="0" hangingPunct="0">
              <a:defRPr sz="3600">
                <a:solidFill>
                  <a:schemeClr val="tx1"/>
                </a:solidFill>
                <a:latin typeface="Times New Roman" pitchFamily="18" charset="0"/>
                <a:ea typeface="宋体" pitchFamily="2" charset="-122"/>
              </a:defRPr>
            </a:lvl2pPr>
            <a:lvl3pPr marL="1143000" indent="-228600" eaLnBrk="0" hangingPunct="0">
              <a:defRPr sz="3600">
                <a:solidFill>
                  <a:schemeClr val="tx1"/>
                </a:solidFill>
                <a:latin typeface="Times New Roman" pitchFamily="18" charset="0"/>
                <a:ea typeface="宋体" pitchFamily="2" charset="-122"/>
              </a:defRPr>
            </a:lvl3pPr>
            <a:lvl4pPr marL="1600200" indent="-228600" eaLnBrk="0" hangingPunct="0">
              <a:defRPr sz="3600">
                <a:solidFill>
                  <a:schemeClr val="tx1"/>
                </a:solidFill>
                <a:latin typeface="Times New Roman" pitchFamily="18" charset="0"/>
                <a:ea typeface="宋体" pitchFamily="2" charset="-122"/>
              </a:defRPr>
            </a:lvl4pPr>
            <a:lvl5pPr marL="2057400" indent="-228600" eaLnBrk="0" hangingPunct="0">
              <a:defRPr sz="36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9pPr>
          </a:lstStyle>
          <a:p>
            <a:pPr eaLnBrk="1" hangingPunct="1">
              <a:defRPr/>
            </a:pPr>
            <a:r>
              <a:rPr lang="en-US" altLang="zh-CN" sz="2800">
                <a:solidFill>
                  <a:srgbClr val="0000FF"/>
                </a:solidFill>
                <a:effectLst>
                  <a:outerShdw blurRad="38100" dist="38100" dir="2700000" algn="tl">
                    <a:srgbClr val="C0C0C0"/>
                  </a:outerShdw>
                </a:effectLst>
                <a:latin typeface="宋体" pitchFamily="2" charset="-122"/>
              </a:rPr>
              <a:t>#define</a:t>
            </a:r>
            <a:r>
              <a:rPr lang="en-US" altLang="zh-CN" sz="2800">
                <a:solidFill>
                  <a:srgbClr val="000000"/>
                </a:solidFill>
                <a:effectLst>
                  <a:outerShdw blurRad="38100" dist="38100" dir="2700000" algn="tl">
                    <a:srgbClr val="C0C0C0"/>
                  </a:outerShdw>
                </a:effectLst>
                <a:latin typeface="宋体" pitchFamily="2" charset="-122"/>
              </a:rPr>
              <a:t> </a:t>
            </a:r>
            <a:r>
              <a:rPr lang="en-US" altLang="zh-CN" sz="2800">
                <a:solidFill>
                  <a:srgbClr val="880000"/>
                </a:solidFill>
                <a:effectLst>
                  <a:outerShdw blurRad="38100" dist="38100" dir="2700000" algn="tl">
                    <a:srgbClr val="C0C0C0"/>
                  </a:outerShdw>
                </a:effectLst>
                <a:latin typeface="宋体" pitchFamily="2" charset="-122"/>
              </a:rPr>
              <a:t>SIZE</a:t>
            </a:r>
            <a:r>
              <a:rPr lang="en-US" altLang="zh-CN" sz="2800">
                <a:solidFill>
                  <a:srgbClr val="000000"/>
                </a:solidFill>
                <a:effectLst>
                  <a:outerShdw blurRad="38100" dist="38100" dir="2700000" algn="tl">
                    <a:srgbClr val="C0C0C0"/>
                  </a:outerShdw>
                </a:effectLst>
                <a:latin typeface="宋体" pitchFamily="2" charset="-122"/>
              </a:rPr>
              <a:t> 10</a:t>
            </a:r>
          </a:p>
          <a:p>
            <a:pPr eaLnBrk="1" hangingPunct="1">
              <a:defRPr/>
            </a:pPr>
            <a:r>
              <a:rPr lang="en-US" altLang="zh-CN" sz="2800">
                <a:solidFill>
                  <a:srgbClr val="0000FF"/>
                </a:solidFill>
                <a:effectLst>
                  <a:outerShdw blurRad="38100" dist="38100" dir="2700000" algn="tl">
                    <a:srgbClr val="C0C0C0"/>
                  </a:outerShdw>
                </a:effectLst>
                <a:latin typeface="宋体" pitchFamily="2" charset="-122"/>
              </a:rPr>
              <a:t>int</a:t>
            </a:r>
            <a:r>
              <a:rPr lang="en-US" altLang="zh-CN" sz="2800">
                <a:solidFill>
                  <a:srgbClr val="000000"/>
                </a:solidFill>
                <a:effectLst>
                  <a:outerShdw blurRad="38100" dist="38100" dir="2700000" algn="tl">
                    <a:srgbClr val="C0C0C0"/>
                  </a:outerShdw>
                </a:effectLst>
                <a:latin typeface="宋体" pitchFamily="2" charset="-122"/>
              </a:rPr>
              <a:t> a[</a:t>
            </a:r>
            <a:r>
              <a:rPr lang="en-US" altLang="zh-CN" sz="2800">
                <a:solidFill>
                  <a:srgbClr val="880000"/>
                </a:solidFill>
                <a:effectLst>
                  <a:outerShdw blurRad="38100" dist="38100" dir="2700000" algn="tl">
                    <a:srgbClr val="C0C0C0"/>
                  </a:outerShdw>
                </a:effectLst>
                <a:latin typeface="宋体" pitchFamily="2" charset="-122"/>
              </a:rPr>
              <a:t>SIZE</a:t>
            </a:r>
            <a:r>
              <a:rPr lang="en-US" altLang="zh-CN" sz="2800">
                <a:solidFill>
                  <a:srgbClr val="000000"/>
                </a:solidFill>
                <a:effectLst>
                  <a:outerShdw blurRad="38100" dist="38100" dir="2700000" algn="tl">
                    <a:srgbClr val="C0C0C0"/>
                  </a:outerShdw>
                </a:effectLst>
                <a:latin typeface="宋体" pitchFamily="2" charset="-122"/>
              </a:rPr>
              <a:t>];</a:t>
            </a:r>
            <a:endParaRPr kumimoji="1" lang="en-US" altLang="zh-CN" sz="2800">
              <a:solidFill>
                <a:srgbClr val="4D4D4D"/>
              </a:solidFill>
              <a:latin typeface="宋体" pitchFamily="2" charset="-122"/>
            </a:endParaRPr>
          </a:p>
        </p:txBody>
      </p:sp>
      <p:grpSp>
        <p:nvGrpSpPr>
          <p:cNvPr id="19472" name="Group 16"/>
          <p:cNvGrpSpPr>
            <a:grpSpLocks/>
          </p:cNvGrpSpPr>
          <p:nvPr/>
        </p:nvGrpSpPr>
        <p:grpSpPr bwMode="auto">
          <a:xfrm>
            <a:off x="3995738" y="1196975"/>
            <a:ext cx="1231900" cy="471488"/>
            <a:chOff x="2517" y="754"/>
            <a:chExt cx="776" cy="297"/>
          </a:xfrm>
        </p:grpSpPr>
        <p:sp>
          <p:nvSpPr>
            <p:cNvPr id="18448" name="Line 10"/>
            <p:cNvSpPr>
              <a:spLocks noChangeShapeType="1"/>
            </p:cNvSpPr>
            <p:nvPr/>
          </p:nvSpPr>
          <p:spPr bwMode="auto">
            <a:xfrm flipH="1">
              <a:off x="2612" y="763"/>
              <a:ext cx="681" cy="28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9" name="Line 11"/>
            <p:cNvSpPr>
              <a:spLocks noChangeShapeType="1"/>
            </p:cNvSpPr>
            <p:nvPr/>
          </p:nvSpPr>
          <p:spPr bwMode="auto">
            <a:xfrm>
              <a:off x="2517" y="754"/>
              <a:ext cx="771" cy="233"/>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473" name="Group 17"/>
          <p:cNvGrpSpPr>
            <a:grpSpLocks/>
          </p:cNvGrpSpPr>
          <p:nvPr/>
        </p:nvGrpSpPr>
        <p:grpSpPr bwMode="auto">
          <a:xfrm>
            <a:off x="3419475" y="2636838"/>
            <a:ext cx="1231900" cy="471487"/>
            <a:chOff x="2517" y="754"/>
            <a:chExt cx="776" cy="297"/>
          </a:xfrm>
        </p:grpSpPr>
        <p:sp>
          <p:nvSpPr>
            <p:cNvPr id="18446" name="Line 10"/>
            <p:cNvSpPr>
              <a:spLocks noChangeShapeType="1"/>
            </p:cNvSpPr>
            <p:nvPr/>
          </p:nvSpPr>
          <p:spPr bwMode="auto">
            <a:xfrm flipH="1">
              <a:off x="2612" y="763"/>
              <a:ext cx="681" cy="28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7" name="Line 11"/>
            <p:cNvSpPr>
              <a:spLocks noChangeShapeType="1"/>
            </p:cNvSpPr>
            <p:nvPr/>
          </p:nvSpPr>
          <p:spPr bwMode="auto">
            <a:xfrm>
              <a:off x="2517" y="754"/>
              <a:ext cx="771" cy="233"/>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476" name="Group 20"/>
          <p:cNvGrpSpPr>
            <a:grpSpLocks/>
          </p:cNvGrpSpPr>
          <p:nvPr/>
        </p:nvGrpSpPr>
        <p:grpSpPr bwMode="auto">
          <a:xfrm>
            <a:off x="3132138" y="5300663"/>
            <a:ext cx="1231900" cy="471487"/>
            <a:chOff x="2517" y="754"/>
            <a:chExt cx="776" cy="297"/>
          </a:xfrm>
        </p:grpSpPr>
        <p:sp>
          <p:nvSpPr>
            <p:cNvPr id="18444" name="Line 10"/>
            <p:cNvSpPr>
              <a:spLocks noChangeShapeType="1"/>
            </p:cNvSpPr>
            <p:nvPr/>
          </p:nvSpPr>
          <p:spPr bwMode="auto">
            <a:xfrm flipH="1">
              <a:off x="2612" y="763"/>
              <a:ext cx="681" cy="28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5" name="Line 11"/>
            <p:cNvSpPr>
              <a:spLocks noChangeShapeType="1"/>
            </p:cNvSpPr>
            <p:nvPr/>
          </p:nvSpPr>
          <p:spPr bwMode="auto">
            <a:xfrm>
              <a:off x="2517" y="754"/>
              <a:ext cx="771" cy="233"/>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522">
                                            <p:txEl>
                                              <p:pRg st="0" end="0"/>
                                            </p:txEl>
                                          </p:spTgt>
                                        </p:tgtEl>
                                        <p:attrNameLst>
                                          <p:attrName>style.visibility</p:attrName>
                                        </p:attrNameLst>
                                      </p:cBhvr>
                                      <p:to>
                                        <p:strVal val="visible"/>
                                      </p:to>
                                    </p:set>
                                    <p:animEffect transition="in" filter="wipe(left)">
                                      <p:cBhvr>
                                        <p:cTn id="7" dur="500"/>
                                        <p:tgtEl>
                                          <p:spTgt spid="1075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7522">
                                            <p:txEl>
                                              <p:pRg st="1" end="1"/>
                                            </p:txEl>
                                          </p:spTgt>
                                        </p:tgtEl>
                                        <p:attrNameLst>
                                          <p:attrName>style.visibility</p:attrName>
                                        </p:attrNameLst>
                                      </p:cBhvr>
                                      <p:to>
                                        <p:strVal val="visible"/>
                                      </p:to>
                                    </p:set>
                                    <p:animEffect transition="in" filter="wipe(left)">
                                      <p:cBhvr>
                                        <p:cTn id="12" dur="500"/>
                                        <p:tgtEl>
                                          <p:spTgt spid="1075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7522">
                                            <p:txEl>
                                              <p:pRg st="2" end="2"/>
                                            </p:txEl>
                                          </p:spTgt>
                                        </p:tgtEl>
                                        <p:attrNameLst>
                                          <p:attrName>style.visibility</p:attrName>
                                        </p:attrNameLst>
                                      </p:cBhvr>
                                      <p:to>
                                        <p:strVal val="visible"/>
                                      </p:to>
                                    </p:set>
                                    <p:animEffect transition="in" filter="wipe(left)">
                                      <p:cBhvr>
                                        <p:cTn id="17" dur="500"/>
                                        <p:tgtEl>
                                          <p:spTgt spid="1075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947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107523">
                                            <p:txEl>
                                              <p:pRg st="0" end="0"/>
                                            </p:txEl>
                                          </p:spTgt>
                                        </p:tgtEl>
                                        <p:attrNameLst>
                                          <p:attrName>style.visibility</p:attrName>
                                        </p:attrNameLst>
                                      </p:cBhvr>
                                      <p:to>
                                        <p:strVal val="visible"/>
                                      </p:to>
                                    </p:set>
                                    <p:animEffect transition="in" filter="blinds(vertical)">
                                      <p:cBhvr>
                                        <p:cTn id="26" dur="500"/>
                                        <p:tgtEl>
                                          <p:spTgt spid="107523">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5" fill="hold" grpId="0" nodeType="clickEffect">
                                  <p:stCondLst>
                                    <p:cond delay="0"/>
                                  </p:stCondLst>
                                  <p:childTnLst>
                                    <p:set>
                                      <p:cBhvr>
                                        <p:cTn id="30" dur="1" fill="hold">
                                          <p:stCondLst>
                                            <p:cond delay="0"/>
                                          </p:stCondLst>
                                        </p:cTn>
                                        <p:tgtEl>
                                          <p:spTgt spid="107523">
                                            <p:txEl>
                                              <p:pRg st="1" end="1"/>
                                            </p:txEl>
                                          </p:spTgt>
                                        </p:tgtEl>
                                        <p:attrNameLst>
                                          <p:attrName>style.visibility</p:attrName>
                                        </p:attrNameLst>
                                      </p:cBhvr>
                                      <p:to>
                                        <p:strVal val="visible"/>
                                      </p:to>
                                    </p:set>
                                    <p:animEffect transition="in" filter="blinds(vertical)">
                                      <p:cBhvr>
                                        <p:cTn id="31" dur="500"/>
                                        <p:tgtEl>
                                          <p:spTgt spid="107523">
                                            <p:txEl>
                                              <p:pRg st="1" end="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5" fill="hold" grpId="0" nodeType="clickEffect">
                                  <p:stCondLst>
                                    <p:cond delay="0"/>
                                  </p:stCondLst>
                                  <p:childTnLst>
                                    <p:set>
                                      <p:cBhvr>
                                        <p:cTn id="35" dur="1" fill="hold">
                                          <p:stCondLst>
                                            <p:cond delay="0"/>
                                          </p:stCondLst>
                                        </p:cTn>
                                        <p:tgtEl>
                                          <p:spTgt spid="107523">
                                            <p:txEl>
                                              <p:pRg st="2" end="2"/>
                                            </p:txEl>
                                          </p:spTgt>
                                        </p:tgtEl>
                                        <p:attrNameLst>
                                          <p:attrName>style.visibility</p:attrName>
                                        </p:attrNameLst>
                                      </p:cBhvr>
                                      <p:to>
                                        <p:strVal val="visible"/>
                                      </p:to>
                                    </p:set>
                                    <p:animEffect transition="in" filter="blinds(vertical)">
                                      <p:cBhvr>
                                        <p:cTn id="36" dur="500"/>
                                        <p:tgtEl>
                                          <p:spTgt spid="107523">
                                            <p:txEl>
                                              <p:pRg st="2" end="2"/>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5" fill="hold" grpId="0" nodeType="clickEffect">
                                  <p:stCondLst>
                                    <p:cond delay="0"/>
                                  </p:stCondLst>
                                  <p:childTnLst>
                                    <p:set>
                                      <p:cBhvr>
                                        <p:cTn id="40" dur="1" fill="hold">
                                          <p:stCondLst>
                                            <p:cond delay="0"/>
                                          </p:stCondLst>
                                        </p:cTn>
                                        <p:tgtEl>
                                          <p:spTgt spid="107523">
                                            <p:txEl>
                                              <p:pRg st="3" end="3"/>
                                            </p:txEl>
                                          </p:spTgt>
                                        </p:tgtEl>
                                        <p:attrNameLst>
                                          <p:attrName>style.visibility</p:attrName>
                                        </p:attrNameLst>
                                      </p:cBhvr>
                                      <p:to>
                                        <p:strVal val="visible"/>
                                      </p:to>
                                    </p:set>
                                    <p:animEffect transition="in" filter="blinds(vertical)">
                                      <p:cBhvr>
                                        <p:cTn id="41" dur="500"/>
                                        <p:tgtEl>
                                          <p:spTgt spid="107523">
                                            <p:txEl>
                                              <p:pRg st="3" end="3"/>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5" fill="hold" grpId="0" nodeType="clickEffect">
                                  <p:stCondLst>
                                    <p:cond delay="0"/>
                                  </p:stCondLst>
                                  <p:childTnLst>
                                    <p:set>
                                      <p:cBhvr>
                                        <p:cTn id="45" dur="1" fill="hold">
                                          <p:stCondLst>
                                            <p:cond delay="0"/>
                                          </p:stCondLst>
                                        </p:cTn>
                                        <p:tgtEl>
                                          <p:spTgt spid="107523">
                                            <p:txEl>
                                              <p:pRg st="4" end="4"/>
                                            </p:txEl>
                                          </p:spTgt>
                                        </p:tgtEl>
                                        <p:attrNameLst>
                                          <p:attrName>style.visibility</p:attrName>
                                        </p:attrNameLst>
                                      </p:cBhvr>
                                      <p:to>
                                        <p:strVal val="visible"/>
                                      </p:to>
                                    </p:set>
                                    <p:animEffect transition="in" filter="blinds(vertical)">
                                      <p:cBhvr>
                                        <p:cTn id="46" dur="500"/>
                                        <p:tgtEl>
                                          <p:spTgt spid="107523">
                                            <p:txEl>
                                              <p:pRg st="4" end="4"/>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947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07528"/>
                                        </p:tgtEl>
                                        <p:attrNameLst>
                                          <p:attrName>style.visibility</p:attrName>
                                        </p:attrNameLst>
                                      </p:cBhvr>
                                      <p:to>
                                        <p:strVal val="visible"/>
                                      </p:to>
                                    </p:set>
                                    <p:animEffect transition="in" filter="wipe(left)">
                                      <p:cBhvr>
                                        <p:cTn id="55" dur="500"/>
                                        <p:tgtEl>
                                          <p:spTgt spid="10752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0"/>
                                          </p:stCondLst>
                                        </p:cTn>
                                        <p:tgtEl>
                                          <p:spTgt spid="19476"/>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07527"/>
                                        </p:tgtEl>
                                        <p:attrNameLst>
                                          <p:attrName>style.visibility</p:attrName>
                                        </p:attrNameLst>
                                      </p:cBhvr>
                                      <p:to>
                                        <p:strVal val="visible"/>
                                      </p:to>
                                    </p:set>
                                    <p:animEffect transition="in" filter="wipe(left)">
                                      <p:cBhvr>
                                        <p:cTn id="64" dur="500"/>
                                        <p:tgtEl>
                                          <p:spTgt spid="10752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107532"/>
                                        </p:tgtEl>
                                        <p:attrNameLst>
                                          <p:attrName>style.visibility</p:attrName>
                                        </p:attrNameLst>
                                      </p:cBhvr>
                                      <p:to>
                                        <p:strVal val="visible"/>
                                      </p:to>
                                    </p:set>
                                    <p:animEffect transition="in" filter="wipe(down)">
                                      <p:cBhvr>
                                        <p:cTn id="69" dur="500"/>
                                        <p:tgtEl>
                                          <p:spTgt spid="10753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075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build="p" autoUpdateAnimBg="0"/>
      <p:bldP spid="107523" grpId="0" build="p" autoUpdateAnimBg="0"/>
      <p:bldP spid="107528" grpId="0"/>
      <p:bldP spid="107531" grpId="0" animBg="1"/>
      <p:bldP spid="107532" grpId="0" animBg="1"/>
      <p:bldP spid="10752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   第 </a:t>
            </a:r>
            <a:fld id="{44CCA2E9-FA41-4FA4-B155-2AFEE211DE30}" type="slidenum">
              <a:rPr lang="zh-CN" altLang="en-US" sz="1600" smtClean="0">
                <a:solidFill>
                  <a:srgbClr val="FF9900"/>
                </a:solidFill>
                <a:latin typeface="宋体" pitchFamily="2" charset="-122"/>
              </a:rPr>
              <a:pPr eaLnBrk="1" hangingPunct="1"/>
              <a:t>50</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23554" name="Rectangle 2"/>
          <p:cNvSpPr>
            <a:spLocks noChangeArrowheads="1"/>
          </p:cNvSpPr>
          <p:nvPr/>
        </p:nvSpPr>
        <p:spPr bwMode="auto">
          <a:xfrm>
            <a:off x="503238" y="188913"/>
            <a:ext cx="8640762" cy="62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kumimoji="1" lang="en-US" altLang="zh-CN" sz="2800">
                <a:latin typeface="宋体" pitchFamily="2" charset="-122"/>
              </a:rPr>
              <a:t>(1) </a:t>
            </a:r>
            <a:r>
              <a:rPr kumimoji="1" lang="en-US" altLang="zh-CN" sz="2800">
                <a:solidFill>
                  <a:srgbClr val="CC0000"/>
                </a:solidFill>
                <a:latin typeface="宋体" pitchFamily="2" charset="-122"/>
              </a:rPr>
              <a:t>puts(</a:t>
            </a:r>
            <a:r>
              <a:rPr kumimoji="1" lang="zh-CN" altLang="en-US" sz="2800">
                <a:solidFill>
                  <a:srgbClr val="CC0000"/>
                </a:solidFill>
                <a:latin typeface="宋体" pitchFamily="2" charset="-122"/>
              </a:rPr>
              <a:t>字符数组</a:t>
            </a:r>
            <a:r>
              <a:rPr kumimoji="1" lang="en-US" altLang="zh-CN" sz="2800">
                <a:solidFill>
                  <a:srgbClr val="CC0000"/>
                </a:solidFill>
                <a:latin typeface="宋体" pitchFamily="2" charset="-122"/>
              </a:rPr>
              <a:t>)</a:t>
            </a:r>
            <a:r>
              <a:rPr kumimoji="1" lang="en-US" altLang="zh-CN" sz="2800">
                <a:solidFill>
                  <a:srgbClr val="FF0066"/>
                </a:solidFill>
                <a:latin typeface="宋体" pitchFamily="2" charset="-122"/>
              </a:rPr>
              <a:t> </a:t>
            </a:r>
            <a:r>
              <a:rPr kumimoji="1" lang="zh-CN" altLang="en-US" sz="2600">
                <a:latin typeface="宋体" pitchFamily="2" charset="-122"/>
              </a:rPr>
              <a:t>将一个字符串输出到终端并换行。</a:t>
            </a:r>
          </a:p>
          <a:p>
            <a:pPr marL="342900" indent="-342900">
              <a:spcBef>
                <a:spcPct val="20000"/>
              </a:spcBef>
            </a:pPr>
            <a:r>
              <a:rPr kumimoji="1" lang="zh-CN" altLang="en-US" sz="2800"/>
              <a:t>     </a:t>
            </a:r>
          </a:p>
        </p:txBody>
      </p:sp>
      <p:sp>
        <p:nvSpPr>
          <p:cNvPr id="23555" name="Text Box 3"/>
          <p:cNvSpPr txBox="1">
            <a:spLocks noChangeArrowheads="1"/>
          </p:cNvSpPr>
          <p:nvPr/>
        </p:nvSpPr>
        <p:spPr bwMode="auto">
          <a:xfrm>
            <a:off x="323850" y="3141663"/>
            <a:ext cx="8497888" cy="145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20000"/>
              </a:spcBef>
            </a:pPr>
            <a:r>
              <a:rPr kumimoji="1" lang="en-US" altLang="zh-CN" sz="2800"/>
              <a:t>  (2) </a:t>
            </a:r>
            <a:r>
              <a:rPr kumimoji="1" lang="en-US" altLang="zh-CN" sz="2800">
                <a:solidFill>
                  <a:srgbClr val="CC0000"/>
                </a:solidFill>
              </a:rPr>
              <a:t>gets(</a:t>
            </a:r>
            <a:r>
              <a:rPr kumimoji="1" lang="zh-CN" altLang="en-US" sz="2800">
                <a:solidFill>
                  <a:srgbClr val="CC0000"/>
                </a:solidFill>
              </a:rPr>
              <a:t>字符数组</a:t>
            </a:r>
            <a:r>
              <a:rPr kumimoji="1" lang="en-US" altLang="zh-CN" sz="2800">
                <a:solidFill>
                  <a:srgbClr val="CC0000"/>
                </a:solidFill>
              </a:rPr>
              <a:t>)</a:t>
            </a:r>
            <a:r>
              <a:rPr kumimoji="1" lang="en-US" altLang="zh-CN" sz="2800"/>
              <a:t> ~ </a:t>
            </a:r>
            <a:r>
              <a:rPr kumimoji="1" lang="zh-CN" altLang="en-US" sz="2800"/>
              <a:t>输入一个字符串到字符数组，该字符数组的起始地址为该函数值。</a:t>
            </a:r>
          </a:p>
          <a:p>
            <a:pPr eaLnBrk="1" hangingPunct="1">
              <a:spcBef>
                <a:spcPct val="20000"/>
              </a:spcBef>
            </a:pPr>
            <a:r>
              <a:rPr kumimoji="1" lang="zh-CN" altLang="en-US" sz="2800"/>
              <a:t>   可以输入带空格的字符串。</a:t>
            </a:r>
            <a:endParaRPr kumimoji="1" lang="en-US" altLang="zh-CN" sz="2800"/>
          </a:p>
        </p:txBody>
      </p:sp>
      <p:sp>
        <p:nvSpPr>
          <p:cNvPr id="23557" name="Text Box 5"/>
          <p:cNvSpPr txBox="1">
            <a:spLocks noChangeArrowheads="1"/>
          </p:cNvSpPr>
          <p:nvPr/>
        </p:nvSpPr>
        <p:spPr bwMode="auto">
          <a:xfrm>
            <a:off x="684213" y="981075"/>
            <a:ext cx="2895600" cy="210026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kumimoji="1" lang="en-US" altLang="zh-CN" sz="2400"/>
              <a:t>main()</a:t>
            </a:r>
          </a:p>
          <a:p>
            <a:pPr eaLnBrk="1" hangingPunct="1">
              <a:spcBef>
                <a:spcPct val="50000"/>
              </a:spcBef>
            </a:pPr>
            <a:r>
              <a:rPr kumimoji="1" lang="en-US" altLang="zh-CN" sz="2400"/>
              <a:t> { char str[ ]=</a:t>
            </a:r>
            <a:r>
              <a:rPr kumimoji="1" lang="en-US" altLang="zh-CN" sz="2400">
                <a:latin typeface="Tahoma" pitchFamily="34" charset="0"/>
                <a:sym typeface="Symbol" pitchFamily="18" charset="2"/>
              </a:rPr>
              <a:t></a:t>
            </a:r>
            <a:r>
              <a:rPr kumimoji="1" lang="en-US" altLang="zh-CN" sz="2400"/>
              <a:t>book</a:t>
            </a:r>
            <a:r>
              <a:rPr kumimoji="1" lang="en-US" altLang="zh-CN" sz="2400">
                <a:latin typeface="Tahoma" pitchFamily="34" charset="0"/>
                <a:sym typeface="Symbol" pitchFamily="18" charset="2"/>
              </a:rPr>
              <a:t></a:t>
            </a:r>
            <a:r>
              <a:rPr kumimoji="1" lang="en-US" altLang="zh-CN" sz="2400"/>
              <a:t>;</a:t>
            </a:r>
          </a:p>
          <a:p>
            <a:pPr eaLnBrk="1" hangingPunct="1">
              <a:spcBef>
                <a:spcPct val="50000"/>
              </a:spcBef>
            </a:pPr>
            <a:r>
              <a:rPr kumimoji="1" lang="en-US" altLang="zh-CN" sz="2400"/>
              <a:t>    puts(str);</a:t>
            </a:r>
          </a:p>
          <a:p>
            <a:pPr eaLnBrk="1" hangingPunct="1">
              <a:spcBef>
                <a:spcPct val="50000"/>
              </a:spcBef>
            </a:pPr>
            <a:r>
              <a:rPr kumimoji="1" lang="en-US" altLang="zh-CN" sz="2400"/>
              <a:t> }</a:t>
            </a:r>
          </a:p>
        </p:txBody>
      </p:sp>
      <p:grpSp>
        <p:nvGrpSpPr>
          <p:cNvPr id="2" name="Group 6"/>
          <p:cNvGrpSpPr>
            <a:grpSpLocks/>
          </p:cNvGrpSpPr>
          <p:nvPr/>
        </p:nvGrpSpPr>
        <p:grpSpPr bwMode="auto">
          <a:xfrm>
            <a:off x="2411413" y="2060575"/>
            <a:ext cx="6477000" cy="503238"/>
            <a:chOff x="1429" y="1979"/>
            <a:chExt cx="4080" cy="317"/>
          </a:xfrm>
        </p:grpSpPr>
        <p:sp>
          <p:nvSpPr>
            <p:cNvPr id="60425" name="Text Box 7"/>
            <p:cNvSpPr txBox="1">
              <a:spLocks noChangeArrowheads="1"/>
            </p:cNvSpPr>
            <p:nvPr/>
          </p:nvSpPr>
          <p:spPr bwMode="auto">
            <a:xfrm>
              <a:off x="2653" y="1979"/>
              <a:ext cx="2856" cy="28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kumimoji="1" lang="zh-CN" altLang="en-US" sz="2400" dirty="0"/>
                <a:t>其作用与</a:t>
              </a:r>
              <a:r>
                <a:rPr kumimoji="1" lang="en-US" altLang="zh-CN" sz="2400" dirty="0" err="1"/>
                <a:t>printf</a:t>
              </a:r>
              <a:r>
                <a:rPr kumimoji="1" lang="en-US" altLang="zh-CN" sz="2400" dirty="0"/>
                <a:t>("%s\n",</a:t>
              </a:r>
              <a:r>
                <a:rPr kumimoji="1" lang="en-US" altLang="zh-CN" sz="2400" dirty="0" err="1"/>
                <a:t>str</a:t>
              </a:r>
              <a:r>
                <a:rPr kumimoji="1" lang="en-US" altLang="zh-CN" sz="2400" dirty="0"/>
                <a:t>) </a:t>
              </a:r>
              <a:r>
                <a:rPr kumimoji="1" lang="zh-CN" altLang="en-US" sz="2400" dirty="0"/>
                <a:t>等效</a:t>
              </a:r>
            </a:p>
          </p:txBody>
        </p:sp>
        <p:sp>
          <p:nvSpPr>
            <p:cNvPr id="60426" name="AutoShape 8"/>
            <p:cNvSpPr>
              <a:spLocks noChangeArrowheads="1"/>
            </p:cNvSpPr>
            <p:nvPr/>
          </p:nvSpPr>
          <p:spPr bwMode="auto">
            <a:xfrm>
              <a:off x="1429" y="2024"/>
              <a:ext cx="1179" cy="272"/>
            </a:xfrm>
            <a:prstGeom prst="leftRightArrow">
              <a:avLst>
                <a:gd name="adj1" fmla="val 50000"/>
                <a:gd name="adj2" fmla="val 86691"/>
              </a:avLst>
            </a:prstGeom>
            <a:solidFill>
              <a:schemeClr val="accent1"/>
            </a:solidFill>
            <a:ln w="9525">
              <a:solidFill>
                <a:srgbClr val="CC0000"/>
              </a:solidFill>
              <a:miter lim="800000"/>
              <a:headEnd/>
              <a:tailEnd/>
            </a:ln>
          </p:spPr>
          <p:txBody>
            <a:bodyPr wrap="none" anchor="ctr"/>
            <a:lstStyle/>
            <a:p>
              <a:pPr algn="ctr"/>
              <a:endParaRPr lang="zh-CN" altLang="en-US" b="0"/>
            </a:p>
          </p:txBody>
        </p:sp>
      </p:grpSp>
      <p:sp>
        <p:nvSpPr>
          <p:cNvPr id="23561" name="Text Box 9"/>
          <p:cNvSpPr txBox="1">
            <a:spLocks noChangeArrowheads="1"/>
          </p:cNvSpPr>
          <p:nvPr/>
        </p:nvSpPr>
        <p:spPr bwMode="auto">
          <a:xfrm>
            <a:off x="668338" y="4641850"/>
            <a:ext cx="3255962" cy="210026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kumimoji="1" lang="en-US" altLang="zh-CN" sz="2400"/>
              <a:t>main()</a:t>
            </a:r>
          </a:p>
          <a:p>
            <a:pPr eaLnBrk="1" hangingPunct="1">
              <a:spcBef>
                <a:spcPct val="50000"/>
              </a:spcBef>
            </a:pPr>
            <a:r>
              <a:rPr kumimoji="1" lang="en-US" altLang="zh-CN" sz="2400"/>
              <a:t> { char str[12];</a:t>
            </a:r>
          </a:p>
          <a:p>
            <a:pPr eaLnBrk="1" hangingPunct="1">
              <a:spcBef>
                <a:spcPct val="50000"/>
              </a:spcBef>
            </a:pPr>
            <a:r>
              <a:rPr kumimoji="1" lang="en-US" altLang="zh-CN" sz="2400"/>
              <a:t>    gets(str);</a:t>
            </a:r>
          </a:p>
          <a:p>
            <a:pPr eaLnBrk="1" hangingPunct="1">
              <a:spcBef>
                <a:spcPct val="50000"/>
              </a:spcBef>
            </a:pPr>
            <a:r>
              <a:rPr kumimoji="1" lang="en-US" altLang="zh-CN" sz="2400"/>
              <a:t>    puts(str);}</a:t>
            </a:r>
          </a:p>
        </p:txBody>
      </p:sp>
      <p:sp>
        <p:nvSpPr>
          <p:cNvPr id="23564" name="Text Box 12"/>
          <p:cNvSpPr txBox="1">
            <a:spLocks noChangeArrowheads="1"/>
          </p:cNvSpPr>
          <p:nvPr/>
        </p:nvSpPr>
        <p:spPr bwMode="auto">
          <a:xfrm>
            <a:off x="4159250" y="4797425"/>
            <a:ext cx="4876800" cy="1160463"/>
          </a:xfrm>
          <a:prstGeom prst="rect">
            <a:avLst/>
          </a:prstGeom>
          <a:solidFill>
            <a:srgbClr val="ADFFAD"/>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lang="zh-CN" altLang="en-US" sz="2800"/>
              <a:t>输入：</a:t>
            </a:r>
            <a:r>
              <a:rPr lang="en-US" altLang="zh-CN" sz="2800"/>
              <a:t>How are you</a:t>
            </a:r>
            <a:r>
              <a:rPr lang="en-US" altLang="zh-CN" sz="2800">
                <a:solidFill>
                  <a:srgbClr val="CC0000"/>
                </a:solidFill>
              </a:rPr>
              <a:t>&lt;</a:t>
            </a:r>
            <a:r>
              <a:rPr lang="zh-CN" altLang="en-US" sz="2800">
                <a:solidFill>
                  <a:srgbClr val="CC0000"/>
                </a:solidFill>
              </a:rPr>
              <a:t>回车</a:t>
            </a:r>
            <a:r>
              <a:rPr lang="en-US" altLang="zh-CN" sz="2800">
                <a:solidFill>
                  <a:srgbClr val="CC0000"/>
                </a:solidFill>
              </a:rPr>
              <a:t>&gt;</a:t>
            </a:r>
          </a:p>
          <a:p>
            <a:pPr eaLnBrk="1" hangingPunct="1">
              <a:spcBef>
                <a:spcPct val="50000"/>
              </a:spcBef>
            </a:pPr>
            <a:r>
              <a:rPr lang="zh-CN" altLang="en-US" sz="2800"/>
              <a:t>输出：</a:t>
            </a:r>
            <a:r>
              <a:rPr lang="en-US" altLang="zh-CN" sz="2800"/>
              <a:t>How are you</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Effect transition="in" filter="wipe(left)">
                                      <p:cBhvr>
                                        <p:cTn id="7" dur="500"/>
                                        <p:tgtEl>
                                          <p:spTgt spid="235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4">
                                            <p:txEl>
                                              <p:pRg st="1" end="1"/>
                                            </p:txEl>
                                          </p:spTgt>
                                        </p:tgtEl>
                                        <p:attrNameLst>
                                          <p:attrName>style.visibility</p:attrName>
                                        </p:attrNameLst>
                                      </p:cBhvr>
                                      <p:to>
                                        <p:strVal val="visible"/>
                                      </p:to>
                                    </p:set>
                                    <p:animEffect transition="in" filter="wipe(left)">
                                      <p:cBhvr>
                                        <p:cTn id="12" dur="500"/>
                                        <p:tgtEl>
                                          <p:spTgt spid="235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7"/>
                                        </p:tgtEl>
                                        <p:attrNameLst>
                                          <p:attrName>style.visibility</p:attrName>
                                        </p:attrNameLst>
                                      </p:cBhvr>
                                      <p:to>
                                        <p:strVal val="visible"/>
                                      </p:to>
                                    </p:set>
                                    <p:animEffect transition="in" filter="wipe(left)">
                                      <p:cBhvr>
                                        <p:cTn id="17" dur="500"/>
                                        <p:tgtEl>
                                          <p:spTgt spid="235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20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55"/>
                                        </p:tgtEl>
                                        <p:attrNameLst>
                                          <p:attrName>style.visibility</p:attrName>
                                        </p:attrNameLst>
                                      </p:cBhvr>
                                      <p:to>
                                        <p:strVal val="visible"/>
                                      </p:to>
                                    </p:set>
                                    <p:animEffect transition="in" filter="wipe(left)">
                                      <p:cBhvr>
                                        <p:cTn id="27" dur="500"/>
                                        <p:tgtEl>
                                          <p:spTgt spid="235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561"/>
                                        </p:tgtEl>
                                        <p:attrNameLst>
                                          <p:attrName>style.visibility</p:attrName>
                                        </p:attrNameLst>
                                      </p:cBhvr>
                                      <p:to>
                                        <p:strVal val="visible"/>
                                      </p:to>
                                    </p:set>
                                    <p:animEffect transition="in" filter="wipe(left)">
                                      <p:cBhvr>
                                        <p:cTn id="32" dur="500"/>
                                        <p:tgtEl>
                                          <p:spTgt spid="2356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564"/>
                                        </p:tgtEl>
                                        <p:attrNameLst>
                                          <p:attrName>style.visibility</p:attrName>
                                        </p:attrNameLst>
                                      </p:cBhvr>
                                      <p:to>
                                        <p:strVal val="visible"/>
                                      </p:to>
                                    </p:set>
                                    <p:animEffect transition="in" filter="wipe(left)">
                                      <p:cBhvr>
                                        <p:cTn id="37" dur="3000"/>
                                        <p:tgtEl>
                                          <p:spTgt spid="23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autoUpdateAnimBg="0"/>
      <p:bldP spid="23555" grpId="0"/>
      <p:bldP spid="23557" grpId="0" animBg="1"/>
      <p:bldP spid="23561" grpId="0" animBg="1"/>
      <p:bldP spid="2356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2339975" y="158750"/>
            <a:ext cx="4656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Clr>
                <a:srgbClr val="FF0000"/>
              </a:buClr>
              <a:buFont typeface="Wingdings" pitchFamily="2" charset="2"/>
              <a:buNone/>
              <a:tabLst>
                <a:tab pos="457200" algn="l"/>
              </a:tabLst>
              <a:defRPr/>
            </a:pPr>
            <a:r>
              <a:rPr kumimoji="1" lang="en-US" altLang="zh-CN" sz="2800">
                <a:solidFill>
                  <a:srgbClr val="FF0000"/>
                </a:solidFill>
                <a:effectLst>
                  <a:outerShdw blurRad="38100" dist="38100" dir="2700000" algn="tl">
                    <a:srgbClr val="C0C0C0"/>
                  </a:outerShdw>
                </a:effectLst>
                <a:latin typeface="宋体" pitchFamily="2" charset="-122"/>
              </a:rPr>
              <a:t>scanf</a:t>
            </a:r>
            <a:r>
              <a:rPr kumimoji="1" lang="zh-CN" altLang="en-US" sz="2800">
                <a:solidFill>
                  <a:srgbClr val="FF0000"/>
                </a:solidFill>
                <a:effectLst>
                  <a:outerShdw blurRad="38100" dist="38100" dir="2700000" algn="tl">
                    <a:srgbClr val="C0C0C0"/>
                  </a:outerShdw>
                </a:effectLst>
                <a:latin typeface="宋体" pitchFamily="2" charset="-122"/>
              </a:rPr>
              <a:t>函数与</a:t>
            </a:r>
            <a:r>
              <a:rPr kumimoji="1" lang="en-US" altLang="zh-CN" sz="2800">
                <a:solidFill>
                  <a:srgbClr val="FF0000"/>
                </a:solidFill>
                <a:effectLst>
                  <a:outerShdw blurRad="38100" dist="38100" dir="2700000" algn="tl">
                    <a:srgbClr val="C0C0C0"/>
                  </a:outerShdw>
                </a:effectLst>
                <a:latin typeface="宋体" pitchFamily="2" charset="-122"/>
              </a:rPr>
              <a:t>gets</a:t>
            </a:r>
            <a:r>
              <a:rPr kumimoji="1" lang="zh-CN" altLang="en-US" sz="2800">
                <a:solidFill>
                  <a:srgbClr val="FF0000"/>
                </a:solidFill>
                <a:effectLst>
                  <a:outerShdw blurRad="38100" dist="38100" dir="2700000" algn="tl">
                    <a:srgbClr val="C0C0C0"/>
                  </a:outerShdw>
                </a:effectLst>
                <a:latin typeface="宋体" pitchFamily="2" charset="-122"/>
              </a:rPr>
              <a:t>函数的使用</a:t>
            </a:r>
          </a:p>
        </p:txBody>
      </p:sp>
      <p:sp>
        <p:nvSpPr>
          <p:cNvPr id="98307" name="Rectangle 3" descr="信纸"/>
          <p:cNvSpPr>
            <a:spLocks noChangeArrowheads="1"/>
          </p:cNvSpPr>
          <p:nvPr/>
        </p:nvSpPr>
        <p:spPr bwMode="auto">
          <a:xfrm>
            <a:off x="611188" y="765175"/>
            <a:ext cx="8208962" cy="2320925"/>
          </a:xfrm>
          <a:prstGeom prst="rect">
            <a:avLst/>
          </a:prstGeom>
          <a:noFill/>
          <a:ln w="38100">
            <a:solidFill>
              <a:srgbClr val="008000"/>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spAutoFit/>
          </a:bodyPr>
          <a:lstStyle/>
          <a:p>
            <a:pPr>
              <a:defRPr/>
            </a:pPr>
            <a:r>
              <a:rPr kumimoji="1" lang="zh-CN" altLang="en-US" sz="2400">
                <a:solidFill>
                  <a:srgbClr val="FF0000"/>
                </a:solidFill>
                <a:effectLst>
                  <a:outerShdw blurRad="38100" dist="38100" dir="2700000" algn="tl">
                    <a:srgbClr val="C0C0C0"/>
                  </a:outerShdw>
                </a:effectLst>
                <a:ea typeface="楷体_GB2312" pitchFamily="49" charset="-122"/>
              </a:rPr>
              <a:t>    </a:t>
            </a:r>
            <a:r>
              <a:rPr kumimoji="1" lang="zh-CN" altLang="en-US" sz="2400">
                <a:solidFill>
                  <a:srgbClr val="FF3300"/>
                </a:solidFill>
                <a:effectLst>
                  <a:outerShdw blurRad="38100" dist="38100" dir="2700000" algn="tl">
                    <a:srgbClr val="C0C0C0"/>
                  </a:outerShdw>
                </a:effectLst>
                <a:ea typeface="楷体_GB2312" pitchFamily="49" charset="-122"/>
              </a:rPr>
              <a:t>例：</a:t>
            </a:r>
            <a:r>
              <a:rPr kumimoji="1" lang="zh-CN" altLang="en-US" sz="2400">
                <a:effectLst>
                  <a:outerShdw blurRad="38100" dist="38100" dir="2700000" algn="tl">
                    <a:srgbClr val="C0C0C0"/>
                  </a:outerShdw>
                </a:effectLst>
                <a:latin typeface="楷体_GB2312" pitchFamily="49" charset="-122"/>
                <a:ea typeface="楷体_GB2312" pitchFamily="49" charset="-122"/>
              </a:rPr>
              <a:t>利用</a:t>
            </a:r>
            <a:r>
              <a:rPr kumimoji="1" lang="en-US" altLang="zh-CN" sz="2400">
                <a:effectLst>
                  <a:outerShdw blurRad="38100" dist="38100" dir="2700000" algn="tl">
                    <a:srgbClr val="C0C0C0"/>
                  </a:outerShdw>
                </a:effectLst>
                <a:latin typeface="楷体_GB2312" pitchFamily="49" charset="-122"/>
                <a:ea typeface="楷体_GB2312" pitchFamily="49" charset="-122"/>
              </a:rPr>
              <a:t>scanf</a:t>
            </a:r>
            <a:r>
              <a:rPr kumimoji="1" lang="zh-CN" altLang="en-US" sz="2400">
                <a:effectLst>
                  <a:outerShdw blurRad="38100" dist="38100" dir="2700000" algn="tl">
                    <a:srgbClr val="C0C0C0"/>
                  </a:outerShdw>
                </a:effectLst>
                <a:latin typeface="楷体_GB2312" pitchFamily="49" charset="-122"/>
                <a:ea typeface="楷体_GB2312" pitchFamily="49" charset="-122"/>
              </a:rPr>
              <a:t>函数可以连续输入多个字符串，输入时，字符串间用空格分隔。</a:t>
            </a:r>
            <a:r>
              <a:rPr kumimoji="1" lang="zh-CN" altLang="en-US" sz="2400" b="0"/>
              <a:t> </a:t>
            </a:r>
            <a:endParaRPr kumimoji="1" lang="zh-CN" altLang="en-US" sz="2400">
              <a:effectLst>
                <a:outerShdw blurRad="38100" dist="38100" dir="2700000" algn="tl">
                  <a:srgbClr val="C0C0C0"/>
                </a:outerShdw>
              </a:effectLst>
              <a:ea typeface="楷体_GB2312" pitchFamily="49" charset="-122"/>
            </a:endParaRPr>
          </a:p>
          <a:p>
            <a:pPr>
              <a:defRPr/>
            </a:pPr>
            <a:r>
              <a:rPr kumimoji="1" lang="zh-CN" altLang="en-US" sz="2400">
                <a:effectLst>
                  <a:outerShdw blurRad="38100" dist="38100" dir="2700000" algn="tl">
                    <a:srgbClr val="C0C0C0"/>
                  </a:outerShdw>
                </a:effectLst>
              </a:rPr>
              <a:t>    </a:t>
            </a:r>
            <a:r>
              <a:rPr kumimoji="1" lang="en-US" altLang="zh-CN" sz="2400">
                <a:effectLst>
                  <a:outerShdw blurRad="38100" dist="38100" dir="2700000" algn="tl">
                    <a:srgbClr val="C0C0C0"/>
                  </a:outerShdw>
                </a:effectLst>
              </a:rPr>
              <a:t>char  str1[40], str2[40], str[40];</a:t>
            </a:r>
          </a:p>
          <a:p>
            <a:pPr>
              <a:defRPr/>
            </a:pPr>
            <a:r>
              <a:rPr kumimoji="1" lang="en-US" altLang="zh-CN" sz="2400">
                <a:effectLst>
                  <a:outerShdw blurRad="38100" dist="38100" dir="2700000" algn="tl">
                    <a:srgbClr val="C0C0C0"/>
                  </a:outerShdw>
                </a:effectLst>
              </a:rPr>
              <a:t>    scanf ("%s%s%s", str1, str2, str3);</a:t>
            </a:r>
          </a:p>
          <a:p>
            <a:pPr>
              <a:defRPr/>
            </a:pPr>
            <a:r>
              <a:rPr kumimoji="1" lang="en-US" altLang="zh-CN" sz="2400">
                <a:effectLst>
                  <a:outerShdw blurRad="38100" dist="38100" dir="2700000" algn="tl">
                    <a:srgbClr val="C0C0C0"/>
                  </a:outerShdw>
                </a:effectLst>
              </a:rPr>
              <a:t>    </a:t>
            </a:r>
            <a:r>
              <a:rPr kumimoji="1" lang="zh-CN" altLang="en-US" sz="2400">
                <a:effectLst>
                  <a:outerShdw blurRad="38100" dist="38100" dir="2700000" algn="tl">
                    <a:srgbClr val="C0C0C0"/>
                  </a:outerShdw>
                </a:effectLst>
                <a:ea typeface="楷体_GB2312" pitchFamily="49" charset="-122"/>
              </a:rPr>
              <a:t>输入</a:t>
            </a:r>
            <a:r>
              <a:rPr kumimoji="1" lang="zh-CN" altLang="en-US" sz="2400">
                <a:effectLst>
                  <a:outerShdw blurRad="38100" dist="38100" dir="2700000" algn="tl">
                    <a:srgbClr val="C0C0C0"/>
                  </a:outerShdw>
                </a:effectLst>
              </a:rPr>
              <a:t>：</a:t>
            </a:r>
            <a:r>
              <a:rPr kumimoji="1" lang="en-US" altLang="zh-CN" sz="2400">
                <a:effectLst>
                  <a:outerShdw blurRad="38100" dist="38100" dir="2700000" algn="tl">
                    <a:srgbClr val="C0C0C0"/>
                  </a:outerShdw>
                </a:effectLst>
              </a:rPr>
              <a:t>I□love□china!↙</a:t>
            </a:r>
          </a:p>
          <a:p>
            <a:pPr>
              <a:defRPr/>
            </a:pPr>
            <a:r>
              <a:rPr kumimoji="1" lang="en-US" altLang="zh-CN" sz="2400">
                <a:solidFill>
                  <a:schemeClr val="accent2"/>
                </a:solidFill>
                <a:effectLst>
                  <a:outerShdw blurRad="38100" dist="38100" dir="2700000" algn="tl">
                    <a:srgbClr val="C0C0C0"/>
                  </a:outerShdw>
                </a:effectLst>
              </a:rPr>
              <a:t>    </a:t>
            </a:r>
            <a:r>
              <a:rPr kumimoji="1" lang="en-US" altLang="zh-CN" sz="2400">
                <a:solidFill>
                  <a:srgbClr val="CC0066"/>
                </a:solidFill>
                <a:effectLst>
                  <a:outerShdw blurRad="38100" dist="38100" dir="2700000" algn="tl">
                    <a:srgbClr val="C0C0C0"/>
                  </a:outerShdw>
                </a:effectLst>
              </a:rPr>
              <a:t>str1</a:t>
            </a:r>
            <a:r>
              <a:rPr kumimoji="1" lang="zh-CN" altLang="en-US" sz="2400">
                <a:solidFill>
                  <a:srgbClr val="CC0066"/>
                </a:solidFill>
                <a:effectLst>
                  <a:outerShdw blurRad="38100" dist="38100" dir="2700000" algn="tl">
                    <a:srgbClr val="C0C0C0"/>
                  </a:outerShdw>
                </a:effectLst>
              </a:rPr>
              <a:t>：</a:t>
            </a:r>
            <a:r>
              <a:rPr kumimoji="1" lang="en-US" altLang="zh-CN" sz="2400">
                <a:solidFill>
                  <a:schemeClr val="accent2"/>
                </a:solidFill>
                <a:effectLst>
                  <a:outerShdw blurRad="38100" dist="38100" dir="2700000" algn="tl">
                    <a:srgbClr val="C0C0C0"/>
                  </a:outerShdw>
                </a:effectLst>
              </a:rPr>
              <a:t>"I"</a:t>
            </a:r>
            <a:r>
              <a:rPr kumimoji="1" lang="zh-CN" altLang="en-US" sz="2400">
                <a:solidFill>
                  <a:schemeClr val="accent2"/>
                </a:solidFill>
                <a:effectLst>
                  <a:outerShdw blurRad="38100" dist="38100" dir="2700000" algn="tl">
                    <a:srgbClr val="C0C0C0"/>
                  </a:outerShdw>
                </a:effectLst>
              </a:rPr>
              <a:t>，</a:t>
            </a:r>
            <a:r>
              <a:rPr kumimoji="1" lang="en-US" altLang="zh-CN" sz="2400">
                <a:solidFill>
                  <a:srgbClr val="CC0066"/>
                </a:solidFill>
                <a:effectLst>
                  <a:outerShdw blurRad="38100" dist="38100" dir="2700000" algn="tl">
                    <a:srgbClr val="C0C0C0"/>
                  </a:outerShdw>
                </a:effectLst>
              </a:rPr>
              <a:t>str2</a:t>
            </a:r>
            <a:r>
              <a:rPr kumimoji="1" lang="zh-CN" altLang="en-US" sz="2400">
                <a:solidFill>
                  <a:srgbClr val="CC0066"/>
                </a:solidFill>
                <a:effectLst>
                  <a:outerShdw blurRad="38100" dist="38100" dir="2700000" algn="tl">
                    <a:srgbClr val="C0C0C0"/>
                  </a:outerShdw>
                </a:effectLst>
              </a:rPr>
              <a:t>：</a:t>
            </a:r>
            <a:r>
              <a:rPr kumimoji="1" lang="en-US" altLang="zh-CN" sz="2400">
                <a:solidFill>
                  <a:schemeClr val="accent2"/>
                </a:solidFill>
                <a:effectLst>
                  <a:outerShdw blurRad="38100" dist="38100" dir="2700000" algn="tl">
                    <a:srgbClr val="C0C0C0"/>
                  </a:outerShdw>
                </a:effectLst>
              </a:rPr>
              <a:t>"love"</a:t>
            </a:r>
            <a:r>
              <a:rPr kumimoji="1" lang="zh-CN" altLang="en-US" sz="2400">
                <a:solidFill>
                  <a:schemeClr val="accent2"/>
                </a:solidFill>
                <a:effectLst>
                  <a:outerShdw blurRad="38100" dist="38100" dir="2700000" algn="tl">
                    <a:srgbClr val="C0C0C0"/>
                  </a:outerShdw>
                </a:effectLst>
              </a:rPr>
              <a:t>，</a:t>
            </a:r>
            <a:r>
              <a:rPr kumimoji="1" lang="en-US" altLang="zh-CN" sz="2400">
                <a:solidFill>
                  <a:srgbClr val="CC0066"/>
                </a:solidFill>
                <a:effectLst>
                  <a:outerShdw blurRad="38100" dist="38100" dir="2700000" algn="tl">
                    <a:srgbClr val="C0C0C0"/>
                  </a:outerShdw>
                </a:effectLst>
              </a:rPr>
              <a:t>str3</a:t>
            </a:r>
            <a:r>
              <a:rPr kumimoji="1" lang="zh-CN" altLang="en-US" sz="2400">
                <a:solidFill>
                  <a:srgbClr val="CC0066"/>
                </a:solidFill>
                <a:effectLst>
                  <a:outerShdw blurRad="38100" dist="38100" dir="2700000" algn="tl">
                    <a:srgbClr val="C0C0C0"/>
                  </a:outerShdw>
                </a:effectLst>
              </a:rPr>
              <a:t>：</a:t>
            </a:r>
            <a:r>
              <a:rPr kumimoji="1" lang="en-US" altLang="zh-CN" sz="2400">
                <a:solidFill>
                  <a:schemeClr val="accent2"/>
                </a:solidFill>
                <a:effectLst>
                  <a:outerShdw blurRad="38100" dist="38100" dir="2700000" algn="tl">
                    <a:srgbClr val="C0C0C0"/>
                  </a:outerShdw>
                </a:effectLst>
              </a:rPr>
              <a:t>"china!"</a:t>
            </a:r>
            <a:r>
              <a:rPr kumimoji="1" lang="zh-CN" altLang="en-US" sz="2400">
                <a:solidFill>
                  <a:schemeClr val="accent2"/>
                </a:solidFill>
                <a:effectLst>
                  <a:outerShdw blurRad="38100" dist="38100" dir="2700000" algn="tl">
                    <a:srgbClr val="C0C0C0"/>
                  </a:outerShdw>
                </a:effectLst>
              </a:rPr>
              <a:t>。</a:t>
            </a:r>
          </a:p>
        </p:txBody>
      </p:sp>
      <p:sp>
        <p:nvSpPr>
          <p:cNvPr id="98308" name="Rectangle 4" descr="信纸"/>
          <p:cNvSpPr>
            <a:spLocks noChangeArrowheads="1"/>
          </p:cNvSpPr>
          <p:nvPr/>
        </p:nvSpPr>
        <p:spPr bwMode="auto">
          <a:xfrm>
            <a:off x="611188" y="3141663"/>
            <a:ext cx="8208962" cy="1225550"/>
          </a:xfrm>
          <a:prstGeom prst="rect">
            <a:avLst/>
          </a:prstGeom>
          <a:noFill/>
          <a:ln w="38100">
            <a:solidFill>
              <a:srgbClr val="008000"/>
            </a:solidFill>
            <a:miter lim="800000"/>
            <a:headEnd/>
            <a:tailEnd/>
          </a:ln>
          <a:effectLst/>
          <a:extLst>
            <a:ext uri="{909E8E84-426E-40DD-AFC4-6F175D3DCCD1}">
              <a14:hiddenFill xmlns:a14="http://schemas.microsoft.com/office/drawing/2010/main">
                <a:blipFill dpi="0" rotWithShape="1">
                  <a:blip/>
                  <a:srcRect/>
                  <a:tile tx="0" ty="0" sx="100000" sy="100000" flip="none" algn="tl"/>
                </a:blip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spAutoFit/>
          </a:bodyPr>
          <a:lstStyle/>
          <a:p>
            <a:pPr>
              <a:defRPr/>
            </a:pPr>
            <a:r>
              <a:rPr kumimoji="1" lang="zh-CN" altLang="en-US" sz="2400">
                <a:solidFill>
                  <a:srgbClr val="FF0000"/>
                </a:solidFill>
                <a:effectLst>
                  <a:outerShdw blurRad="38100" dist="38100" dir="2700000" algn="tl">
                    <a:srgbClr val="C0C0C0"/>
                  </a:outerShdw>
                </a:effectLst>
                <a:latin typeface="楷体_GB2312" pitchFamily="49" charset="-122"/>
                <a:ea typeface="楷体_GB2312" pitchFamily="49" charset="-122"/>
              </a:rPr>
              <a:t>  </a:t>
            </a:r>
            <a:r>
              <a:rPr kumimoji="1" lang="zh-CN" altLang="en-US" sz="2400">
                <a:solidFill>
                  <a:srgbClr val="FF3300"/>
                </a:solidFill>
                <a:effectLst>
                  <a:outerShdw blurRad="38100" dist="38100" dir="2700000" algn="tl">
                    <a:srgbClr val="C0C0C0"/>
                  </a:outerShdw>
                </a:effectLst>
                <a:latin typeface="楷体_GB2312" pitchFamily="49" charset="-122"/>
                <a:ea typeface="楷体_GB2312" pitchFamily="49" charset="-122"/>
              </a:rPr>
              <a:t>例：</a:t>
            </a:r>
            <a:r>
              <a:rPr kumimoji="1" lang="zh-CN" altLang="en-US" sz="2400">
                <a:effectLst>
                  <a:outerShdw blurRad="38100" dist="38100" dir="2700000" algn="tl">
                    <a:srgbClr val="C0C0C0"/>
                  </a:outerShdw>
                </a:effectLst>
                <a:latin typeface="楷体_GB2312" pitchFamily="49" charset="-122"/>
                <a:ea typeface="楷体_GB2312" pitchFamily="49" charset="-122"/>
              </a:rPr>
              <a:t>使用</a:t>
            </a:r>
            <a:r>
              <a:rPr kumimoji="1" lang="en-US" altLang="zh-CN" sz="2400">
                <a:effectLst>
                  <a:outerShdw blurRad="38100" dist="38100" dir="2700000" algn="tl">
                    <a:srgbClr val="C0C0C0"/>
                  </a:outerShdw>
                </a:effectLst>
                <a:latin typeface="楷体_GB2312" pitchFamily="49" charset="-122"/>
                <a:ea typeface="楷体_GB2312" pitchFamily="49" charset="-122"/>
              </a:rPr>
              <a:t>%ns</a:t>
            </a:r>
            <a:r>
              <a:rPr kumimoji="1" lang="zh-CN" altLang="en-US" sz="2400">
                <a:effectLst>
                  <a:outerShdw blurRad="38100" dist="38100" dir="2700000" algn="tl">
                    <a:srgbClr val="C0C0C0"/>
                  </a:outerShdw>
                </a:effectLst>
                <a:latin typeface="楷体_GB2312" pitchFamily="49" charset="-122"/>
                <a:ea typeface="楷体_GB2312" pitchFamily="49" charset="-122"/>
              </a:rPr>
              <a:t>格式控制符 限制输入的字符个数。</a:t>
            </a:r>
            <a:r>
              <a:rPr kumimoji="1" lang="zh-CN" altLang="en-US" sz="2400" b="0"/>
              <a:t> </a:t>
            </a:r>
            <a:endParaRPr kumimoji="1" lang="zh-CN" altLang="en-US" sz="2400">
              <a:effectLst>
                <a:outerShdw blurRad="38100" dist="38100" dir="2700000" algn="tl">
                  <a:srgbClr val="C0C0C0"/>
                </a:outerShdw>
              </a:effectLst>
              <a:ea typeface="楷体_GB2312" pitchFamily="49" charset="-122"/>
            </a:endParaRPr>
          </a:p>
          <a:p>
            <a:pPr>
              <a:defRPr/>
            </a:pPr>
            <a:r>
              <a:rPr kumimoji="1" lang="zh-CN" altLang="en-US" sz="2400">
                <a:effectLst>
                  <a:outerShdw blurRad="38100" dist="38100" dir="2700000" algn="tl">
                    <a:srgbClr val="C0C0C0"/>
                  </a:outerShdw>
                </a:effectLst>
              </a:rPr>
              <a:t>    </a:t>
            </a:r>
            <a:r>
              <a:rPr kumimoji="1" lang="en-US" altLang="zh-CN" sz="2400">
                <a:effectLst>
                  <a:outerShdw blurRad="38100" dist="38100" dir="2700000" algn="tl">
                    <a:srgbClr val="C0C0C0"/>
                  </a:outerShdw>
                </a:effectLst>
              </a:rPr>
              <a:t>char  str[10];</a:t>
            </a:r>
          </a:p>
          <a:p>
            <a:pPr>
              <a:defRPr/>
            </a:pPr>
            <a:r>
              <a:rPr kumimoji="1" lang="en-US" altLang="zh-CN" sz="2400">
                <a:effectLst>
                  <a:outerShdw blurRad="38100" dist="38100" dir="2700000" algn="tl">
                    <a:srgbClr val="C0C0C0"/>
                  </a:outerShdw>
                </a:effectLst>
              </a:rPr>
              <a:t>    scanf ("%9s", str);   </a:t>
            </a:r>
            <a:r>
              <a:rPr kumimoji="1" lang="en-US" altLang="zh-CN" sz="2000">
                <a:solidFill>
                  <a:schemeClr val="accent2"/>
                </a:solidFill>
                <a:effectLst>
                  <a:outerShdw blurRad="38100" dist="38100" dir="2700000" algn="tl">
                    <a:srgbClr val="C0C0C0"/>
                  </a:outerShdw>
                </a:effectLst>
                <a:latin typeface="楷体_GB2312" pitchFamily="49" charset="-122"/>
                <a:ea typeface="楷体_GB2312" pitchFamily="49" charset="-122"/>
              </a:rPr>
              <a:t>//</a:t>
            </a:r>
            <a:r>
              <a:rPr kumimoji="1" lang="zh-CN" altLang="en-US" sz="2000">
                <a:solidFill>
                  <a:schemeClr val="accent2"/>
                </a:solidFill>
                <a:effectLst>
                  <a:outerShdw blurRad="38100" dist="38100" dir="2700000" algn="tl">
                    <a:srgbClr val="C0C0C0"/>
                  </a:outerShdw>
                </a:effectLst>
                <a:latin typeface="楷体_GB2312" pitchFamily="49" charset="-122"/>
                <a:ea typeface="楷体_GB2312" pitchFamily="49" charset="-122"/>
              </a:rPr>
              <a:t>最多可读入</a:t>
            </a:r>
            <a:r>
              <a:rPr kumimoji="1" lang="en-US" altLang="zh-CN" sz="2000">
                <a:solidFill>
                  <a:schemeClr val="accent2"/>
                </a:solidFill>
                <a:effectLst>
                  <a:outerShdw blurRad="38100" dist="38100" dir="2700000" algn="tl">
                    <a:srgbClr val="C0C0C0"/>
                  </a:outerShdw>
                </a:effectLst>
                <a:latin typeface="楷体_GB2312" pitchFamily="49" charset="-122"/>
                <a:ea typeface="楷体_GB2312" pitchFamily="49" charset="-122"/>
              </a:rPr>
              <a:t>9</a:t>
            </a:r>
            <a:r>
              <a:rPr kumimoji="1" lang="zh-CN" altLang="en-US" sz="2000">
                <a:solidFill>
                  <a:schemeClr val="accent2"/>
                </a:solidFill>
                <a:effectLst>
                  <a:outerShdw blurRad="38100" dist="38100" dir="2700000" algn="tl">
                    <a:srgbClr val="C0C0C0"/>
                  </a:outerShdw>
                </a:effectLst>
                <a:latin typeface="楷体_GB2312" pitchFamily="49" charset="-122"/>
                <a:ea typeface="楷体_GB2312" pitchFamily="49" charset="-122"/>
              </a:rPr>
              <a:t>个非空格字符到</a:t>
            </a:r>
            <a:r>
              <a:rPr kumimoji="1" lang="en-US" altLang="zh-CN" sz="2000">
                <a:solidFill>
                  <a:schemeClr val="accent2"/>
                </a:solidFill>
                <a:effectLst>
                  <a:outerShdw blurRad="38100" dist="38100" dir="2700000" algn="tl">
                    <a:srgbClr val="C0C0C0"/>
                  </a:outerShdw>
                </a:effectLst>
                <a:latin typeface="楷体_GB2312" pitchFamily="49" charset="-122"/>
                <a:ea typeface="楷体_GB2312" pitchFamily="49" charset="-122"/>
              </a:rPr>
              <a:t>str</a:t>
            </a:r>
            <a:r>
              <a:rPr kumimoji="1" lang="zh-CN" altLang="en-US" sz="2000">
                <a:solidFill>
                  <a:schemeClr val="accent2"/>
                </a:solidFill>
                <a:effectLst>
                  <a:outerShdw blurRad="38100" dist="38100" dir="2700000" algn="tl">
                    <a:srgbClr val="C0C0C0"/>
                  </a:outerShdw>
                </a:effectLst>
                <a:latin typeface="楷体_GB2312" pitchFamily="49" charset="-122"/>
                <a:ea typeface="楷体_GB2312" pitchFamily="49" charset="-122"/>
              </a:rPr>
              <a:t>中</a:t>
            </a:r>
            <a:r>
              <a:rPr kumimoji="1" lang="zh-CN" altLang="en-US" sz="2400" b="0"/>
              <a:t> </a:t>
            </a:r>
          </a:p>
        </p:txBody>
      </p:sp>
      <p:graphicFrame>
        <p:nvGraphicFramePr>
          <p:cNvPr id="98339" name="Group 35"/>
          <p:cNvGraphicFramePr>
            <a:graphicFrameLocks noGrp="1"/>
          </p:cNvGraphicFramePr>
          <p:nvPr/>
        </p:nvGraphicFramePr>
        <p:xfrm>
          <a:off x="684213" y="4652963"/>
          <a:ext cx="8208962" cy="1981200"/>
        </p:xfrm>
        <a:graphic>
          <a:graphicData uri="http://schemas.openxmlformats.org/drawingml/2006/table">
            <a:tbl>
              <a:tblPr/>
              <a:tblGrid>
                <a:gridCol w="3590925">
                  <a:extLst>
                    <a:ext uri="{9D8B030D-6E8A-4147-A177-3AD203B41FA5}">
                      <a16:colId xmlns:a16="http://schemas.microsoft.com/office/drawing/2014/main" val="20000"/>
                    </a:ext>
                  </a:extLst>
                </a:gridCol>
                <a:gridCol w="4618037">
                  <a:extLst>
                    <a:ext uri="{9D8B030D-6E8A-4147-A177-3AD203B41FA5}">
                      <a16:colId xmlns:a16="http://schemas.microsoft.com/office/drawing/2014/main" val="20001"/>
                    </a:ext>
                  </a:extLst>
                </a:gridCol>
              </a:tblGrid>
              <a:tr h="2286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FF3300"/>
                          </a:solidFill>
                          <a:effectLst/>
                          <a:latin typeface="华文楷体" pitchFamily="2" charset="-122"/>
                          <a:ea typeface="华文楷体" pitchFamily="2" charset="-122"/>
                          <a:cs typeface="Times New Roman" pitchFamily="18" charset="0"/>
                        </a:rPr>
                        <a:t>gets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66FFFF"/>
                        </a:gs>
                        <a:gs pos="100000">
                          <a:srgbClr val="FFFFFF"/>
                        </a:gs>
                      </a:gsLst>
                      <a:lin ang="5400000" scaled="1"/>
                    </a:gra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FF3300"/>
                          </a:solidFill>
                          <a:effectLst/>
                          <a:latin typeface="华文楷体" pitchFamily="2" charset="-122"/>
                          <a:ea typeface="华文楷体" pitchFamily="2" charset="-122"/>
                          <a:cs typeface="Times New Roman" pitchFamily="18" charset="0"/>
                        </a:rPr>
                        <a:t>scanf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66FFFF"/>
                        </a:gs>
                        <a:gs pos="100000">
                          <a:srgbClr val="FFFFFF"/>
                        </a:gs>
                      </a:gsLst>
                      <a:lin ang="5400000" scaled="1"/>
                    </a:gradFill>
                  </a:tcPr>
                </a:tc>
                <a:extLst>
                  <a:ext uri="{0D108BD9-81ED-4DB2-BD59-A6C34878D82A}">
                    <a16:rowId xmlns:a16="http://schemas.microsoft.com/office/drawing/2014/main" val="10000"/>
                  </a:ext>
                </a:extLst>
              </a:tr>
              <a:tr h="3270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900" b="1" i="0" u="none" strike="noStrike" cap="none" normalizeH="0" baseline="0">
                          <a:ln>
                            <a:noFill/>
                          </a:ln>
                          <a:solidFill>
                            <a:schemeClr val="tx1"/>
                          </a:solidFill>
                          <a:effectLst/>
                          <a:latin typeface="华文楷体" pitchFamily="2" charset="-122"/>
                          <a:ea typeface="华文楷体" pitchFamily="2" charset="-122"/>
                          <a:cs typeface="Times New Roman" pitchFamily="18" charset="0"/>
                        </a:rPr>
                        <a:t>输入的字符串中可包含空格字符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900" b="1" i="0" u="none" strike="noStrike" cap="none" normalizeH="0" baseline="0">
                          <a:ln>
                            <a:noFill/>
                          </a:ln>
                          <a:solidFill>
                            <a:schemeClr val="tx1"/>
                          </a:solidFill>
                          <a:effectLst/>
                          <a:latin typeface="华文楷体" pitchFamily="2" charset="-122"/>
                          <a:ea typeface="华文楷体" pitchFamily="2" charset="-122"/>
                          <a:cs typeface="Times New Roman" pitchFamily="18" charset="0"/>
                        </a:rPr>
                        <a:t>输入的字符串中不能包含空格字符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70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900" b="1" i="0" u="none" strike="noStrike" cap="none" normalizeH="0" baseline="0">
                          <a:ln>
                            <a:noFill/>
                          </a:ln>
                          <a:solidFill>
                            <a:schemeClr val="tx1"/>
                          </a:solidFill>
                          <a:effectLst/>
                          <a:latin typeface="华文楷体" pitchFamily="2" charset="-122"/>
                          <a:ea typeface="华文楷体" pitchFamily="2" charset="-122"/>
                          <a:cs typeface="Times New Roman" pitchFamily="18" charset="0"/>
                        </a:rPr>
                        <a:t>只能输入一个字符串</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900" b="1" i="0" u="none" strike="noStrike" cap="none" normalizeH="0" baseline="0">
                          <a:ln>
                            <a:noFill/>
                          </a:ln>
                          <a:solidFill>
                            <a:schemeClr val="tx1"/>
                          </a:solidFill>
                          <a:effectLst/>
                          <a:latin typeface="华文楷体" pitchFamily="2" charset="-122"/>
                          <a:ea typeface="华文楷体" pitchFamily="2" charset="-122"/>
                          <a:cs typeface="Times New Roman" pitchFamily="18" charset="0"/>
                        </a:rPr>
                        <a:t>可连续输入多个字符串（使用</a:t>
                      </a:r>
                      <a:r>
                        <a:rPr kumimoji="1" lang="en-US" altLang="zh-CN" sz="1900" b="1" i="0" u="none" strike="noStrike" cap="none" normalizeH="0" baseline="0">
                          <a:ln>
                            <a:noFill/>
                          </a:ln>
                          <a:solidFill>
                            <a:schemeClr val="tx1"/>
                          </a:solidFill>
                          <a:effectLst/>
                          <a:latin typeface="华文楷体" pitchFamily="2" charset="-122"/>
                          <a:ea typeface="华文楷体" pitchFamily="2" charset="-122"/>
                          <a:cs typeface="Times New Roman" pitchFamily="18" charset="0"/>
                        </a:rPr>
                        <a:t>%s%s…</a:t>
                      </a:r>
                      <a:r>
                        <a:rPr kumimoji="1" lang="zh-CN" altLang="en-US" sz="1900" b="1" i="0" u="none" strike="noStrike" cap="none" normalizeH="0" baseline="0">
                          <a:ln>
                            <a:noFill/>
                          </a:ln>
                          <a:solidFill>
                            <a:schemeClr val="tx1"/>
                          </a:solidFill>
                          <a:effectLst/>
                          <a:latin typeface="华文楷体" pitchFamily="2" charset="-122"/>
                          <a:ea typeface="华文楷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70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900" b="1" i="0" u="none" strike="noStrike" cap="none" normalizeH="0" baseline="0">
                          <a:ln>
                            <a:noFill/>
                          </a:ln>
                          <a:solidFill>
                            <a:schemeClr val="tx1"/>
                          </a:solidFill>
                          <a:effectLst/>
                          <a:latin typeface="华文楷体" pitchFamily="2" charset="-122"/>
                          <a:ea typeface="华文楷体" pitchFamily="2" charset="-122"/>
                          <a:cs typeface="Times New Roman" pitchFamily="18" charset="0"/>
                        </a:rPr>
                        <a:t>不可限定字符串的长度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900" b="1" i="0" u="none" strike="noStrike" cap="none" normalizeH="0" baseline="0">
                          <a:ln>
                            <a:noFill/>
                          </a:ln>
                          <a:solidFill>
                            <a:schemeClr val="tx1"/>
                          </a:solidFill>
                          <a:effectLst/>
                          <a:latin typeface="华文楷体" pitchFamily="2" charset="-122"/>
                          <a:ea typeface="华文楷体" pitchFamily="2" charset="-122"/>
                          <a:cs typeface="Times New Roman" pitchFamily="18" charset="0"/>
                        </a:rPr>
                        <a:t>可限定字符串的长度（使用</a:t>
                      </a:r>
                      <a:r>
                        <a:rPr kumimoji="1" lang="en-US" altLang="zh-CN" sz="1900" b="1" i="0" u="none" strike="noStrike" cap="none" normalizeH="0" baseline="0">
                          <a:ln>
                            <a:noFill/>
                          </a:ln>
                          <a:solidFill>
                            <a:schemeClr val="tx1"/>
                          </a:solidFill>
                          <a:effectLst/>
                          <a:latin typeface="华文楷体" pitchFamily="2" charset="-122"/>
                          <a:ea typeface="华文楷体" pitchFamily="2" charset="-122"/>
                          <a:cs typeface="Times New Roman" pitchFamily="18" charset="0"/>
                        </a:rPr>
                        <a:t>%ns</a:t>
                      </a:r>
                      <a:r>
                        <a:rPr kumimoji="1" lang="zh-CN" altLang="en-US" sz="1900" b="1" i="0" u="none" strike="noStrike" cap="none" normalizeH="0" baseline="0">
                          <a:ln>
                            <a:noFill/>
                          </a:ln>
                          <a:solidFill>
                            <a:schemeClr val="tx1"/>
                          </a:solidFill>
                          <a:effectLst/>
                          <a:latin typeface="华文楷体" pitchFamily="2" charset="-122"/>
                          <a:ea typeface="华文楷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70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900" b="1" i="0" u="none" strike="noStrike" cap="none" normalizeH="0" baseline="0">
                          <a:ln>
                            <a:noFill/>
                          </a:ln>
                          <a:solidFill>
                            <a:schemeClr val="tx1"/>
                          </a:solidFill>
                          <a:effectLst/>
                          <a:latin typeface="华文楷体" pitchFamily="2" charset="-122"/>
                          <a:ea typeface="华文楷体" pitchFamily="2" charset="-122"/>
                          <a:cs typeface="Times New Roman" pitchFamily="18" charset="0"/>
                        </a:rPr>
                        <a:t>遇到回车符结束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900" b="1" i="0" u="none" strike="noStrike" cap="none" normalizeH="0" baseline="0">
                          <a:ln>
                            <a:noFill/>
                          </a:ln>
                          <a:solidFill>
                            <a:schemeClr val="tx1"/>
                          </a:solidFill>
                          <a:effectLst/>
                          <a:latin typeface="华文楷体" pitchFamily="2" charset="-122"/>
                          <a:ea typeface="华文楷体" pitchFamily="2" charset="-122"/>
                          <a:cs typeface="Times New Roman" pitchFamily="18" charset="0"/>
                        </a:rPr>
                        <a:t>遇到空格符或回车符结束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06"/>
                                        </p:tgtEl>
                                        <p:attrNameLst>
                                          <p:attrName>style.visibility</p:attrName>
                                        </p:attrNameLst>
                                      </p:cBhvr>
                                      <p:to>
                                        <p:strVal val="visible"/>
                                      </p:to>
                                    </p:set>
                                    <p:anim calcmode="lin" valueType="num">
                                      <p:cBhvr additive="base">
                                        <p:cTn id="7" dur="500" fill="hold"/>
                                        <p:tgtEl>
                                          <p:spTgt spid="98306"/>
                                        </p:tgtEl>
                                        <p:attrNameLst>
                                          <p:attrName>ppt_x</p:attrName>
                                        </p:attrNameLst>
                                      </p:cBhvr>
                                      <p:tavLst>
                                        <p:tav tm="0">
                                          <p:val>
                                            <p:strVal val="0-#ppt_w/2"/>
                                          </p:val>
                                        </p:tav>
                                        <p:tav tm="100000">
                                          <p:val>
                                            <p:strVal val="#ppt_x"/>
                                          </p:val>
                                        </p:tav>
                                      </p:tavLst>
                                    </p:anim>
                                    <p:anim calcmode="lin" valueType="num">
                                      <p:cBhvr additive="base">
                                        <p:cTn id="8" dur="500" fill="hold"/>
                                        <p:tgtEl>
                                          <p:spTgt spid="9830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98307"/>
                                        </p:tgtEl>
                                        <p:attrNameLst>
                                          <p:attrName>style.visibility</p:attrName>
                                        </p:attrNameLst>
                                      </p:cBhvr>
                                      <p:to>
                                        <p:strVal val="visible"/>
                                      </p:to>
                                    </p:set>
                                    <p:animEffect transition="in" filter="box(out)">
                                      <p:cBhvr>
                                        <p:cTn id="13" dur="500"/>
                                        <p:tgtEl>
                                          <p:spTgt spid="98307"/>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98308"/>
                                        </p:tgtEl>
                                        <p:attrNameLst>
                                          <p:attrName>style.visibility</p:attrName>
                                        </p:attrNameLst>
                                      </p:cBhvr>
                                      <p:to>
                                        <p:strVal val="visible"/>
                                      </p:to>
                                    </p:set>
                                    <p:animEffect transition="in" filter="box(out)">
                                      <p:cBhvr>
                                        <p:cTn id="18" dur="500"/>
                                        <p:tgtEl>
                                          <p:spTgt spid="98308"/>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98339"/>
                                        </p:tgtEl>
                                        <p:attrNameLst>
                                          <p:attrName>style.visibility</p:attrName>
                                        </p:attrNameLst>
                                      </p:cBhvr>
                                      <p:to>
                                        <p:strVal val="visible"/>
                                      </p:to>
                                    </p:set>
                                    <p:animEffect transition="in" filter="box(out)">
                                      <p:cBhvr>
                                        <p:cTn id="23" dur="500"/>
                                        <p:tgtEl>
                                          <p:spTgt spid="98339"/>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p:bldP spid="98307" grpId="0" animBg="1"/>
      <p:bldP spid="9830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   第 </a:t>
            </a:r>
            <a:fld id="{F4C581D9-972B-44F0-910A-0689E66EFA45}" type="slidenum">
              <a:rPr lang="zh-CN" altLang="en-US" sz="1600" smtClean="0">
                <a:solidFill>
                  <a:srgbClr val="FF9900"/>
                </a:solidFill>
                <a:latin typeface="宋体" pitchFamily="2" charset="-122"/>
              </a:rPr>
              <a:pPr eaLnBrk="1" hangingPunct="1"/>
              <a:t>52</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24578" name="Rectangle 2"/>
          <p:cNvSpPr>
            <a:spLocks noChangeArrowheads="1"/>
          </p:cNvSpPr>
          <p:nvPr/>
        </p:nvSpPr>
        <p:spPr bwMode="auto">
          <a:xfrm>
            <a:off x="514350" y="476250"/>
            <a:ext cx="8378825" cy="3240088"/>
          </a:xfrm>
          <a:prstGeom prst="rect">
            <a:avLst/>
          </a:prstGeom>
          <a:solidFill>
            <a:schemeClr val="bg1"/>
          </a:solidFill>
          <a:ln w="9525">
            <a:solidFill>
              <a:schemeClr val="hlink"/>
            </a:solidFill>
            <a:miter lim="800000"/>
            <a:headEnd/>
            <a:tailEnd/>
          </a:ln>
        </p:spPr>
        <p:txBody>
          <a:bodyPr/>
          <a:lstStyle/>
          <a:p>
            <a:pPr marL="342900" indent="-342900">
              <a:lnSpc>
                <a:spcPct val="90000"/>
              </a:lnSpc>
              <a:spcBef>
                <a:spcPct val="20000"/>
              </a:spcBef>
            </a:pPr>
            <a:r>
              <a:rPr kumimoji="1" lang="en-US" altLang="zh-CN" sz="2800"/>
              <a:t>(3)</a:t>
            </a:r>
            <a:r>
              <a:rPr kumimoji="1" lang="en-US" altLang="zh-CN" sz="2800">
                <a:solidFill>
                  <a:srgbClr val="CC0000"/>
                </a:solidFill>
              </a:rPr>
              <a:t>strcat(</a:t>
            </a:r>
            <a:r>
              <a:rPr kumimoji="1" lang="zh-CN" altLang="zh-CN" sz="2800">
                <a:solidFill>
                  <a:srgbClr val="CC0000"/>
                </a:solidFill>
              </a:rPr>
              <a:t>字符数组1，字符数组2</a:t>
            </a:r>
            <a:r>
              <a:rPr kumimoji="1" lang="en-US" altLang="zh-CN" sz="2800">
                <a:solidFill>
                  <a:srgbClr val="CC0000"/>
                </a:solidFill>
              </a:rPr>
              <a:t>)</a:t>
            </a:r>
            <a:r>
              <a:rPr kumimoji="1" lang="en-US" altLang="zh-CN" sz="2800"/>
              <a:t>  ~ </a:t>
            </a:r>
            <a:r>
              <a:rPr kumimoji="1" lang="zh-CN" altLang="en-US" sz="2800"/>
              <a:t>连接两个字符串，把字符数组</a:t>
            </a:r>
            <a:r>
              <a:rPr kumimoji="1" lang="en-US" altLang="zh-CN" sz="2800"/>
              <a:t>2</a:t>
            </a:r>
            <a:r>
              <a:rPr kumimoji="1" lang="zh-CN" altLang="en-US" sz="2800"/>
              <a:t>连到字符数组</a:t>
            </a:r>
            <a:r>
              <a:rPr kumimoji="1" lang="en-US" altLang="zh-CN" sz="2800"/>
              <a:t>1</a:t>
            </a:r>
            <a:r>
              <a:rPr kumimoji="1" lang="zh-CN" altLang="en-US" sz="2800"/>
              <a:t>上，该数值为字符数组</a:t>
            </a:r>
            <a:r>
              <a:rPr kumimoji="1" lang="en-US" altLang="zh-CN" sz="2800"/>
              <a:t>1</a:t>
            </a:r>
            <a:r>
              <a:rPr kumimoji="1" lang="zh-CN" altLang="en-US" sz="2800"/>
              <a:t>的地址。</a:t>
            </a:r>
          </a:p>
          <a:p>
            <a:pPr marL="342900" indent="-342900">
              <a:lnSpc>
                <a:spcPct val="90000"/>
              </a:lnSpc>
              <a:spcBef>
                <a:spcPct val="20000"/>
              </a:spcBef>
            </a:pPr>
            <a:r>
              <a:rPr kumimoji="1" lang="zh-CN" altLang="en-US" sz="2800"/>
              <a:t>    如： </a:t>
            </a:r>
            <a:r>
              <a:rPr kumimoji="1" lang="en-US" altLang="zh-CN" sz="2800"/>
              <a:t>char str1[40]= "C language ";</a:t>
            </a:r>
          </a:p>
          <a:p>
            <a:pPr marL="342900" indent="-342900">
              <a:lnSpc>
                <a:spcPct val="90000"/>
              </a:lnSpc>
              <a:spcBef>
                <a:spcPct val="20000"/>
              </a:spcBef>
            </a:pPr>
            <a:r>
              <a:rPr kumimoji="1" lang="en-US" altLang="zh-CN" sz="2800"/>
              <a:t>             char str2[ ]= "program";</a:t>
            </a:r>
          </a:p>
          <a:p>
            <a:pPr marL="342900" indent="-342900">
              <a:lnSpc>
                <a:spcPct val="90000"/>
              </a:lnSpc>
              <a:spcBef>
                <a:spcPct val="20000"/>
              </a:spcBef>
            </a:pPr>
            <a:r>
              <a:rPr kumimoji="1" lang="en-US" altLang="zh-CN" sz="2800"/>
              <a:t>             printf("%s", strcat( str1, str2));</a:t>
            </a:r>
          </a:p>
          <a:p>
            <a:pPr marL="342900" indent="-342900">
              <a:lnSpc>
                <a:spcPct val="90000"/>
              </a:lnSpc>
              <a:spcBef>
                <a:spcPct val="20000"/>
              </a:spcBef>
            </a:pPr>
            <a:r>
              <a:rPr kumimoji="1" lang="en-US" altLang="zh-CN" sz="2800"/>
              <a:t>    </a:t>
            </a:r>
            <a:r>
              <a:rPr kumimoji="1" lang="zh-CN" altLang="en-US" sz="2800"/>
              <a:t>输出：  </a:t>
            </a:r>
            <a:r>
              <a:rPr kumimoji="1" lang="en-US" altLang="zh-CN" sz="2800"/>
              <a:t>C language program</a:t>
            </a:r>
          </a:p>
        </p:txBody>
      </p:sp>
      <p:sp>
        <p:nvSpPr>
          <p:cNvPr id="24579" name="Text Box 3"/>
          <p:cNvSpPr txBox="1">
            <a:spLocks noChangeArrowheads="1"/>
          </p:cNvSpPr>
          <p:nvPr/>
        </p:nvSpPr>
        <p:spPr bwMode="auto">
          <a:xfrm>
            <a:off x="468313" y="3870325"/>
            <a:ext cx="8424862" cy="266382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lnSpc>
                <a:spcPct val="90000"/>
              </a:lnSpc>
              <a:spcBef>
                <a:spcPct val="20000"/>
              </a:spcBef>
            </a:pPr>
            <a:r>
              <a:rPr kumimoji="1" lang="en-US" altLang="zh-CN" sz="2800"/>
              <a:t>(4) </a:t>
            </a:r>
            <a:r>
              <a:rPr kumimoji="1" lang="en-US" altLang="zh-CN" sz="2800">
                <a:solidFill>
                  <a:srgbClr val="CC0000"/>
                </a:solidFill>
              </a:rPr>
              <a:t>strcpy(</a:t>
            </a:r>
            <a:r>
              <a:rPr kumimoji="1" lang="zh-CN" altLang="zh-CN" sz="2800">
                <a:solidFill>
                  <a:srgbClr val="CC0000"/>
                </a:solidFill>
              </a:rPr>
              <a:t>字符数组1，字符数组2)</a:t>
            </a:r>
            <a:r>
              <a:rPr kumimoji="1" lang="zh-CN" altLang="zh-CN" sz="2800"/>
              <a:t> </a:t>
            </a:r>
            <a:r>
              <a:rPr kumimoji="1" lang="en-US" altLang="zh-CN" sz="2800"/>
              <a:t>~ </a:t>
            </a:r>
            <a:r>
              <a:rPr kumimoji="1" lang="zh-CN" altLang="en-US" sz="2800"/>
              <a:t>将字符数组</a:t>
            </a:r>
            <a:r>
              <a:rPr kumimoji="1" lang="en-US" altLang="zh-CN" sz="2800"/>
              <a:t>2</a:t>
            </a:r>
            <a:r>
              <a:rPr kumimoji="1" lang="zh-CN" altLang="en-US" sz="2800"/>
              <a:t>拷贝到字符数组</a:t>
            </a:r>
            <a:r>
              <a:rPr kumimoji="1" lang="en-US" altLang="zh-CN" sz="2800"/>
              <a:t>1</a:t>
            </a:r>
            <a:r>
              <a:rPr kumimoji="1" lang="zh-CN" altLang="en-US" sz="2800"/>
              <a:t>中去。字符数组</a:t>
            </a:r>
            <a:r>
              <a:rPr kumimoji="1" lang="en-US" altLang="zh-CN" sz="2800"/>
              <a:t>1</a:t>
            </a:r>
            <a:r>
              <a:rPr kumimoji="1" lang="zh-CN" altLang="en-US" sz="2800"/>
              <a:t>的长度应大于字符串</a:t>
            </a:r>
            <a:r>
              <a:rPr kumimoji="1" lang="en-US" altLang="zh-CN" sz="2800"/>
              <a:t>2</a:t>
            </a:r>
            <a:r>
              <a:rPr kumimoji="1" lang="zh-CN" altLang="en-US" sz="2800"/>
              <a:t>的长度。</a:t>
            </a:r>
          </a:p>
          <a:p>
            <a:pPr eaLnBrk="1" hangingPunct="1">
              <a:lnSpc>
                <a:spcPct val="90000"/>
              </a:lnSpc>
              <a:spcBef>
                <a:spcPct val="20000"/>
              </a:spcBef>
            </a:pPr>
            <a:r>
              <a:rPr kumimoji="1" lang="zh-CN" altLang="en-US" sz="2800"/>
              <a:t>    如：</a:t>
            </a:r>
            <a:r>
              <a:rPr kumimoji="1" lang="en-US" altLang="zh-CN" sz="2800"/>
              <a:t>char str1[10], str2[ ]= "red flag";</a:t>
            </a:r>
          </a:p>
          <a:p>
            <a:pPr eaLnBrk="1" hangingPunct="1">
              <a:lnSpc>
                <a:spcPct val="90000"/>
              </a:lnSpc>
              <a:spcBef>
                <a:spcPct val="20000"/>
              </a:spcBef>
            </a:pPr>
            <a:r>
              <a:rPr kumimoji="1" lang="en-US" altLang="zh-CN" sz="2800"/>
              <a:t>            strcpy(str1,str2);     </a:t>
            </a:r>
          </a:p>
          <a:p>
            <a:pPr eaLnBrk="1" hangingPunct="1">
              <a:lnSpc>
                <a:spcPct val="90000"/>
              </a:lnSpc>
              <a:spcBef>
                <a:spcPct val="20000"/>
              </a:spcBef>
            </a:pPr>
            <a:r>
              <a:rPr kumimoji="1" lang="en-US" altLang="zh-CN" sz="2800"/>
              <a:t>     </a:t>
            </a:r>
            <a:r>
              <a:rPr kumimoji="1" lang="zh-CN" altLang="en-US" sz="2800">
                <a:solidFill>
                  <a:srgbClr val="CC0000"/>
                </a:solidFill>
              </a:rPr>
              <a:t>不能用赋值形式  </a:t>
            </a:r>
            <a:r>
              <a:rPr kumimoji="1" lang="en-US" altLang="zh-CN" sz="2800">
                <a:solidFill>
                  <a:srgbClr val="CC0000"/>
                </a:solidFill>
              </a:rPr>
              <a:t>str1=str2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8">
                                            <p:bg/>
                                          </p:spTgt>
                                        </p:tgtEl>
                                        <p:attrNameLst>
                                          <p:attrName>style.visibility</p:attrName>
                                        </p:attrNameLst>
                                      </p:cBhvr>
                                      <p:to>
                                        <p:strVal val="visible"/>
                                      </p:to>
                                    </p:set>
                                    <p:animEffect transition="in" filter="wipe(left)">
                                      <p:cBhvr>
                                        <p:cTn id="7" dur="500"/>
                                        <p:tgtEl>
                                          <p:spTgt spid="24578">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8">
                                            <p:txEl>
                                              <p:pRg st="0" end="0"/>
                                            </p:txEl>
                                          </p:spTgt>
                                        </p:tgtEl>
                                        <p:attrNameLst>
                                          <p:attrName>style.visibility</p:attrName>
                                        </p:attrNameLst>
                                      </p:cBhvr>
                                      <p:to>
                                        <p:strVal val="visible"/>
                                      </p:to>
                                    </p:set>
                                    <p:animEffect transition="in" filter="wipe(left)">
                                      <p:cBhvr>
                                        <p:cTn id="12" dur="500"/>
                                        <p:tgtEl>
                                          <p:spTgt spid="2457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78">
                                            <p:txEl>
                                              <p:pRg st="1" end="1"/>
                                            </p:txEl>
                                          </p:spTgt>
                                        </p:tgtEl>
                                        <p:attrNameLst>
                                          <p:attrName>style.visibility</p:attrName>
                                        </p:attrNameLst>
                                      </p:cBhvr>
                                      <p:to>
                                        <p:strVal val="visible"/>
                                      </p:to>
                                    </p:set>
                                    <p:animEffect transition="in" filter="wipe(left)">
                                      <p:cBhvr>
                                        <p:cTn id="17" dur="500"/>
                                        <p:tgtEl>
                                          <p:spTgt spid="2457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78">
                                            <p:txEl>
                                              <p:pRg st="2" end="2"/>
                                            </p:txEl>
                                          </p:spTgt>
                                        </p:tgtEl>
                                        <p:attrNameLst>
                                          <p:attrName>style.visibility</p:attrName>
                                        </p:attrNameLst>
                                      </p:cBhvr>
                                      <p:to>
                                        <p:strVal val="visible"/>
                                      </p:to>
                                    </p:set>
                                    <p:animEffect transition="in" filter="wipe(left)">
                                      <p:cBhvr>
                                        <p:cTn id="22" dur="500"/>
                                        <p:tgtEl>
                                          <p:spTgt spid="2457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578">
                                            <p:txEl>
                                              <p:pRg st="3" end="3"/>
                                            </p:txEl>
                                          </p:spTgt>
                                        </p:tgtEl>
                                        <p:attrNameLst>
                                          <p:attrName>style.visibility</p:attrName>
                                        </p:attrNameLst>
                                      </p:cBhvr>
                                      <p:to>
                                        <p:strVal val="visible"/>
                                      </p:to>
                                    </p:set>
                                    <p:animEffect transition="in" filter="wipe(left)">
                                      <p:cBhvr>
                                        <p:cTn id="27" dur="500"/>
                                        <p:tgtEl>
                                          <p:spTgt spid="24578">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578">
                                            <p:txEl>
                                              <p:pRg st="4" end="4"/>
                                            </p:txEl>
                                          </p:spTgt>
                                        </p:tgtEl>
                                        <p:attrNameLst>
                                          <p:attrName>style.visibility</p:attrName>
                                        </p:attrNameLst>
                                      </p:cBhvr>
                                      <p:to>
                                        <p:strVal val="visible"/>
                                      </p:to>
                                    </p:set>
                                    <p:animEffect transition="in" filter="wipe(left)">
                                      <p:cBhvr>
                                        <p:cTn id="32" dur="500"/>
                                        <p:tgtEl>
                                          <p:spTgt spid="24578">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579"/>
                                        </p:tgtEl>
                                        <p:attrNameLst>
                                          <p:attrName>style.visibility</p:attrName>
                                        </p:attrNameLst>
                                      </p:cBhvr>
                                      <p:to>
                                        <p:strVal val="visible"/>
                                      </p:to>
                                    </p:set>
                                    <p:animEffect transition="in" filter="wipe(left)">
                                      <p:cBhvr>
                                        <p:cTn id="37" dur="500"/>
                                        <p:tgtEl>
                                          <p:spTgt spid="24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animBg="1" autoUpdateAnimBg="0"/>
      <p:bldP spid="2457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   第 </a:t>
            </a:r>
            <a:fld id="{45BEDB89-1461-4149-9435-E1ECA17E4596}" type="slidenum">
              <a:rPr lang="zh-CN" altLang="en-US" sz="1600" smtClean="0">
                <a:solidFill>
                  <a:srgbClr val="FF9900"/>
                </a:solidFill>
                <a:latin typeface="宋体" pitchFamily="2" charset="-122"/>
              </a:rPr>
              <a:pPr eaLnBrk="1" hangingPunct="1"/>
              <a:t>53</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25602" name="Text Box 2"/>
          <p:cNvSpPr txBox="1">
            <a:spLocks noChangeArrowheads="1"/>
          </p:cNvSpPr>
          <p:nvPr/>
        </p:nvSpPr>
        <p:spPr bwMode="auto">
          <a:xfrm>
            <a:off x="468313" y="620713"/>
            <a:ext cx="7772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r>
              <a:rPr kumimoji="1" lang="en-US" altLang="zh-CN" sz="2400"/>
              <a:t>(5)</a:t>
            </a:r>
            <a:r>
              <a:rPr kumimoji="1" lang="en-US" altLang="zh-CN" sz="2800"/>
              <a:t> </a:t>
            </a:r>
            <a:r>
              <a:rPr kumimoji="1" lang="en-US" altLang="zh-CN" sz="2800">
                <a:solidFill>
                  <a:schemeClr val="hlink"/>
                </a:solidFill>
              </a:rPr>
              <a:t>strcmp</a:t>
            </a:r>
            <a:r>
              <a:rPr kumimoji="1" lang="en-US" altLang="zh-CN" sz="2400">
                <a:solidFill>
                  <a:schemeClr val="hlink"/>
                </a:solidFill>
              </a:rPr>
              <a:t>(</a:t>
            </a:r>
            <a:r>
              <a:rPr kumimoji="1" lang="zh-CN" altLang="zh-CN" sz="2400">
                <a:solidFill>
                  <a:schemeClr val="hlink"/>
                </a:solidFill>
              </a:rPr>
              <a:t>字符串1，字符串2)</a:t>
            </a:r>
            <a:r>
              <a:rPr kumimoji="1" lang="zh-CN" altLang="zh-CN" sz="2400">
                <a:solidFill>
                  <a:srgbClr val="FF0066"/>
                </a:solidFill>
              </a:rPr>
              <a:t> </a:t>
            </a:r>
            <a:r>
              <a:rPr kumimoji="1" lang="zh-CN" altLang="zh-CN" sz="2400"/>
              <a:t>~</a:t>
            </a:r>
            <a:r>
              <a:rPr kumimoji="1" lang="en-US" altLang="zh-CN" sz="2400"/>
              <a:t> </a:t>
            </a:r>
            <a:r>
              <a:rPr kumimoji="1" lang="zh-CN" altLang="en-US" sz="2400"/>
              <a:t>两个串的比较；</a:t>
            </a:r>
            <a:endParaRPr kumimoji="1" lang="zh-CN" altLang="en-US" sz="2400">
              <a:solidFill>
                <a:schemeClr val="tx2"/>
              </a:solidFill>
            </a:endParaRPr>
          </a:p>
        </p:txBody>
      </p:sp>
      <p:graphicFrame>
        <p:nvGraphicFramePr>
          <p:cNvPr id="25603" name="Object 3"/>
          <p:cNvGraphicFramePr>
            <a:graphicFrameLocks noChangeAspect="1"/>
          </p:cNvGraphicFramePr>
          <p:nvPr/>
        </p:nvGraphicFramePr>
        <p:xfrm>
          <a:off x="250825" y="3933825"/>
          <a:ext cx="5114925" cy="1490663"/>
        </p:xfrm>
        <a:graphic>
          <a:graphicData uri="http://schemas.openxmlformats.org/presentationml/2006/ole">
            <mc:AlternateContent xmlns:mc="http://schemas.openxmlformats.org/markup-compatibility/2006">
              <mc:Choice xmlns:v="urn:schemas-microsoft-com:vml" Requires="v">
                <p:oleObj spid="_x0000_s63536" name="公式" r:id="rId3" imgW="2527300" imgH="711200" progId="Equation.3">
                  <p:embed/>
                </p:oleObj>
              </mc:Choice>
              <mc:Fallback>
                <p:oleObj name="公式" r:id="rId3" imgW="2527300" imgH="711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3933825"/>
                        <a:ext cx="5114925" cy="149066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4" name="Rectangle 4"/>
          <p:cNvSpPr>
            <a:spLocks noChangeArrowheads="1"/>
          </p:cNvSpPr>
          <p:nvPr/>
        </p:nvSpPr>
        <p:spPr bwMode="auto">
          <a:xfrm>
            <a:off x="323850" y="1125538"/>
            <a:ext cx="8820150" cy="273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kumimoji="1" lang="zh-CN" altLang="en-US" sz="2800"/>
              <a:t>说明：</a:t>
            </a:r>
          </a:p>
          <a:p>
            <a:pPr marL="342900" indent="-342900">
              <a:lnSpc>
                <a:spcPct val="90000"/>
              </a:lnSpc>
              <a:spcBef>
                <a:spcPct val="20000"/>
              </a:spcBef>
            </a:pPr>
            <a:r>
              <a:rPr kumimoji="1" lang="en-US" altLang="zh-CN" sz="2800"/>
              <a:t>1</a:t>
            </a:r>
            <a:r>
              <a:rPr kumimoji="1" lang="zh-CN" altLang="en-US" sz="2800"/>
              <a:t>）确定字符</a:t>
            </a:r>
            <a:r>
              <a:rPr kumimoji="1" lang="zh-CN" altLang="zh-CN" sz="2800"/>
              <a:t>串大小的基本规则：</a:t>
            </a:r>
            <a:endParaRPr kumimoji="1" lang="zh-CN" altLang="en-US" sz="2800"/>
          </a:p>
          <a:p>
            <a:pPr marL="342900" indent="-342900"/>
            <a:r>
              <a:rPr kumimoji="1" lang="zh-CN" altLang="zh-CN" sz="2800"/>
              <a:t>按照串中对应位置字符的ASCII码值的大小确定大小。</a:t>
            </a:r>
            <a:endParaRPr kumimoji="1" lang="zh-CN" altLang="en-US" sz="2800"/>
          </a:p>
          <a:p>
            <a:pPr marL="342900" indent="-342900"/>
            <a:r>
              <a:rPr kumimoji="1" lang="zh-CN" altLang="en-US" sz="2800"/>
              <a:t>       </a:t>
            </a:r>
            <a:r>
              <a:rPr kumimoji="1" lang="en-US" altLang="zh-CN" sz="2800"/>
              <a:t>"abc" &lt; "b" 	           </a:t>
            </a:r>
            <a:r>
              <a:rPr kumimoji="1" lang="zh-CN" altLang="en-US" sz="2800"/>
              <a:t>因为字符 </a:t>
            </a:r>
            <a:r>
              <a:rPr kumimoji="1" lang="en-US" altLang="zh-CN" sz="2800"/>
              <a:t>a &lt; b</a:t>
            </a:r>
          </a:p>
          <a:p>
            <a:pPr marL="342900" indent="-342900"/>
            <a:r>
              <a:rPr kumimoji="1" lang="en-US" altLang="zh-CN" sz="2800"/>
              <a:t>       "ab</a:t>
            </a:r>
            <a:r>
              <a:rPr kumimoji="1" lang="en-US" altLang="zh-CN" sz="2800">
                <a:solidFill>
                  <a:srgbClr val="FF0000"/>
                </a:solidFill>
              </a:rPr>
              <a:t>c</a:t>
            </a:r>
            <a:r>
              <a:rPr kumimoji="1" lang="en-US" altLang="zh-CN" sz="2800"/>
              <a:t>" &gt; "ab</a:t>
            </a:r>
            <a:r>
              <a:rPr kumimoji="1" lang="en-US" altLang="zh-CN" sz="2800">
                <a:solidFill>
                  <a:srgbClr val="FF0000"/>
                </a:solidFill>
              </a:rPr>
              <a:t>a</a:t>
            </a:r>
            <a:r>
              <a:rPr kumimoji="1" lang="en-US" altLang="zh-CN" sz="2800"/>
              <a:t>def"    </a:t>
            </a:r>
            <a:r>
              <a:rPr kumimoji="1" lang="zh-CN" altLang="en-US" sz="2800"/>
              <a:t>因为字符 </a:t>
            </a:r>
            <a:r>
              <a:rPr kumimoji="1" lang="en-US" altLang="zh-CN" sz="2800"/>
              <a:t>c &gt; a</a:t>
            </a:r>
          </a:p>
          <a:p>
            <a:pPr marL="342900" indent="-342900">
              <a:lnSpc>
                <a:spcPct val="90000"/>
              </a:lnSpc>
              <a:spcBef>
                <a:spcPct val="20000"/>
              </a:spcBef>
            </a:pPr>
            <a:r>
              <a:rPr kumimoji="1" lang="en-US" altLang="zh-CN" sz="2800"/>
              <a:t>2</a:t>
            </a:r>
            <a:r>
              <a:rPr kumimoji="1" lang="zh-CN" altLang="en-US" sz="2800"/>
              <a:t>）比较结果由函数值带回。   </a:t>
            </a:r>
            <a:endParaRPr kumimoji="1" lang="zh-CN" altLang="zh-CN" sz="2800"/>
          </a:p>
        </p:txBody>
      </p:sp>
      <p:sp>
        <p:nvSpPr>
          <p:cNvPr id="25605" name="Text Box 5"/>
          <p:cNvSpPr txBox="1">
            <a:spLocks noChangeArrowheads="1"/>
          </p:cNvSpPr>
          <p:nvPr/>
        </p:nvSpPr>
        <p:spPr bwMode="auto">
          <a:xfrm>
            <a:off x="395288" y="5589588"/>
            <a:ext cx="84248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kumimoji="1" lang="zh-CN" altLang="en-US" sz="2800"/>
              <a:t>例如： </a:t>
            </a:r>
            <a:r>
              <a:rPr kumimoji="1" lang="en-US" altLang="zh-CN" sz="2800">
                <a:solidFill>
                  <a:srgbClr val="CC0000"/>
                </a:solidFill>
              </a:rPr>
              <a:t>if(str1== str2)                       </a:t>
            </a:r>
            <a:r>
              <a:rPr kumimoji="1" lang="zh-CN" altLang="en-US" sz="2800">
                <a:solidFill>
                  <a:srgbClr val="CC0000"/>
                </a:solidFill>
              </a:rPr>
              <a:t>错误</a:t>
            </a:r>
            <a:endParaRPr kumimoji="1" lang="zh-CN" altLang="en-US" sz="2800"/>
          </a:p>
          <a:p>
            <a:pPr eaLnBrk="1" hangingPunct="1"/>
            <a:r>
              <a:rPr kumimoji="1" lang="zh-CN" altLang="en-US" sz="2800">
                <a:solidFill>
                  <a:srgbClr val="CC0000"/>
                </a:solidFill>
              </a:rPr>
              <a:t>             </a:t>
            </a:r>
            <a:r>
              <a:rPr kumimoji="1" lang="en-US" altLang="zh-CN" sz="2800">
                <a:solidFill>
                  <a:srgbClr val="CC0000"/>
                </a:solidFill>
              </a:rPr>
              <a:t>if( strcmp(str1,str2) == 0)   </a:t>
            </a:r>
            <a:r>
              <a:rPr kumimoji="1" lang="zh-CN" altLang="en-US" sz="2800">
                <a:solidFill>
                  <a:srgbClr val="CC0000"/>
                </a:solidFill>
              </a:rPr>
              <a:t>正确</a:t>
            </a:r>
          </a:p>
        </p:txBody>
      </p:sp>
      <p:sp>
        <p:nvSpPr>
          <p:cNvPr id="7176" name="Rectangle 8"/>
          <p:cNvSpPr>
            <a:spLocks noChangeArrowheads="1"/>
          </p:cNvSpPr>
          <p:nvPr/>
        </p:nvSpPr>
        <p:spPr bwMode="auto">
          <a:xfrm>
            <a:off x="5580063" y="3933825"/>
            <a:ext cx="3275012" cy="13239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000">
                <a:solidFill>
                  <a:srgbClr val="000066"/>
                </a:solidFill>
              </a:rPr>
              <a:t>当出现第一对不相等的字符时，就由这两个字符决定所在字符串的大小，返回其</a:t>
            </a:r>
            <a:r>
              <a:rPr lang="en-US" altLang="zh-CN" sz="2000">
                <a:solidFill>
                  <a:srgbClr val="000066"/>
                </a:solidFill>
              </a:rPr>
              <a:t>ASCII</a:t>
            </a:r>
            <a:r>
              <a:rPr lang="zh-CN" altLang="en-US" sz="2000">
                <a:solidFill>
                  <a:srgbClr val="000066"/>
                </a:solidFill>
              </a:rPr>
              <a:t>码比较的结果值。</a:t>
            </a:r>
            <a:endParaRPr lang="en-US" altLang="zh-CN" sz="2000">
              <a:solidFill>
                <a:srgbClr val="00006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wipe(left)">
                                      <p:cBhvr>
                                        <p:cTn id="7" dur="500"/>
                                        <p:tgtEl>
                                          <p:spTgt spid="256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4">
                                            <p:txEl>
                                              <p:pRg st="0" end="0"/>
                                            </p:txEl>
                                          </p:spTgt>
                                        </p:tgtEl>
                                        <p:attrNameLst>
                                          <p:attrName>style.visibility</p:attrName>
                                        </p:attrNameLst>
                                      </p:cBhvr>
                                      <p:to>
                                        <p:strVal val="visible"/>
                                      </p:to>
                                    </p:set>
                                    <p:animEffect transition="in" filter="wipe(left)">
                                      <p:cBhvr>
                                        <p:cTn id="12" dur="500"/>
                                        <p:tgtEl>
                                          <p:spTgt spid="2560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04">
                                            <p:txEl>
                                              <p:pRg st="1" end="1"/>
                                            </p:txEl>
                                          </p:spTgt>
                                        </p:tgtEl>
                                        <p:attrNameLst>
                                          <p:attrName>style.visibility</p:attrName>
                                        </p:attrNameLst>
                                      </p:cBhvr>
                                      <p:to>
                                        <p:strVal val="visible"/>
                                      </p:to>
                                    </p:set>
                                    <p:animEffect transition="in" filter="wipe(left)">
                                      <p:cBhvr>
                                        <p:cTn id="17" dur="500"/>
                                        <p:tgtEl>
                                          <p:spTgt spid="2560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04">
                                            <p:txEl>
                                              <p:pRg st="2" end="2"/>
                                            </p:txEl>
                                          </p:spTgt>
                                        </p:tgtEl>
                                        <p:attrNameLst>
                                          <p:attrName>style.visibility</p:attrName>
                                        </p:attrNameLst>
                                      </p:cBhvr>
                                      <p:to>
                                        <p:strVal val="visible"/>
                                      </p:to>
                                    </p:set>
                                    <p:animEffect transition="in" filter="wipe(left)">
                                      <p:cBhvr>
                                        <p:cTn id="22" dur="500"/>
                                        <p:tgtEl>
                                          <p:spTgt spid="2560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604">
                                            <p:txEl>
                                              <p:pRg st="3" end="3"/>
                                            </p:txEl>
                                          </p:spTgt>
                                        </p:tgtEl>
                                        <p:attrNameLst>
                                          <p:attrName>style.visibility</p:attrName>
                                        </p:attrNameLst>
                                      </p:cBhvr>
                                      <p:to>
                                        <p:strVal val="visible"/>
                                      </p:to>
                                    </p:set>
                                    <p:animEffect transition="in" filter="wipe(left)">
                                      <p:cBhvr>
                                        <p:cTn id="27" dur="500"/>
                                        <p:tgtEl>
                                          <p:spTgt spid="2560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604">
                                            <p:txEl>
                                              <p:pRg st="4" end="4"/>
                                            </p:txEl>
                                          </p:spTgt>
                                        </p:tgtEl>
                                        <p:attrNameLst>
                                          <p:attrName>style.visibility</p:attrName>
                                        </p:attrNameLst>
                                      </p:cBhvr>
                                      <p:to>
                                        <p:strVal val="visible"/>
                                      </p:to>
                                    </p:set>
                                    <p:animEffect transition="in" filter="wipe(left)">
                                      <p:cBhvr>
                                        <p:cTn id="32" dur="500"/>
                                        <p:tgtEl>
                                          <p:spTgt spid="25604">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604">
                                            <p:txEl>
                                              <p:pRg st="5" end="5"/>
                                            </p:txEl>
                                          </p:spTgt>
                                        </p:tgtEl>
                                        <p:attrNameLst>
                                          <p:attrName>style.visibility</p:attrName>
                                        </p:attrNameLst>
                                      </p:cBhvr>
                                      <p:to>
                                        <p:strVal val="visible"/>
                                      </p:to>
                                    </p:set>
                                    <p:animEffect transition="in" filter="wipe(left)">
                                      <p:cBhvr>
                                        <p:cTn id="37" dur="500"/>
                                        <p:tgtEl>
                                          <p:spTgt spid="25604">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5603"/>
                                        </p:tgtEl>
                                        <p:attrNameLst>
                                          <p:attrName>style.visibility</p:attrName>
                                        </p:attrNameLst>
                                      </p:cBhvr>
                                      <p:to>
                                        <p:strVal val="visible"/>
                                      </p:to>
                                    </p:set>
                                    <p:animEffect transition="in" filter="wipe(left)">
                                      <p:cBhvr>
                                        <p:cTn id="42" dur="500"/>
                                        <p:tgtEl>
                                          <p:spTgt spid="2560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7176"/>
                                        </p:tgtEl>
                                        <p:attrNameLst>
                                          <p:attrName>style.visibility</p:attrName>
                                        </p:attrNameLst>
                                      </p:cBhvr>
                                      <p:to>
                                        <p:strVal val="visible"/>
                                      </p:to>
                                    </p:set>
                                    <p:animEffect transition="in" filter="wipe(down)">
                                      <p:cBhvr>
                                        <p:cTn id="47" dur="500"/>
                                        <p:tgtEl>
                                          <p:spTgt spid="717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5605"/>
                                        </p:tgtEl>
                                        <p:attrNameLst>
                                          <p:attrName>style.visibility</p:attrName>
                                        </p:attrNameLst>
                                      </p:cBhvr>
                                      <p:to>
                                        <p:strVal val="visible"/>
                                      </p:to>
                                    </p:set>
                                    <p:animEffect transition="in" filter="wipe(left)">
                                      <p:cBhvr>
                                        <p:cTn id="52" dur="5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P spid="25604" grpId="0" build="p"/>
      <p:bldP spid="25605" grpId="0"/>
      <p:bldP spid="717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   第 </a:t>
            </a:r>
            <a:fld id="{C031F1AF-5DA7-4D91-94F3-0ECB493566C6}" type="slidenum">
              <a:rPr lang="zh-CN" altLang="en-US" sz="1600" smtClean="0">
                <a:solidFill>
                  <a:srgbClr val="FF9900"/>
                </a:solidFill>
                <a:latin typeface="宋体" pitchFamily="2" charset="-122"/>
              </a:rPr>
              <a:pPr eaLnBrk="1" hangingPunct="1"/>
              <a:t>54</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82948" name="Rectangle 4"/>
          <p:cNvSpPr>
            <a:spLocks noChangeArrowheads="1"/>
          </p:cNvSpPr>
          <p:nvPr/>
        </p:nvSpPr>
        <p:spPr bwMode="auto">
          <a:xfrm>
            <a:off x="250825" y="692150"/>
            <a:ext cx="860425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kumimoji="1" lang="en-US" altLang="zh-CN" sz="2800"/>
              <a:t>(6) </a:t>
            </a:r>
            <a:r>
              <a:rPr kumimoji="1" lang="en-US" altLang="zh-CN" sz="2800">
                <a:solidFill>
                  <a:srgbClr val="CC0000"/>
                </a:solidFill>
              </a:rPr>
              <a:t>strlen(</a:t>
            </a:r>
            <a:r>
              <a:rPr kumimoji="1" lang="zh-CN" altLang="zh-CN" sz="2800">
                <a:solidFill>
                  <a:srgbClr val="CC0000"/>
                </a:solidFill>
              </a:rPr>
              <a:t>字符数组</a:t>
            </a:r>
            <a:r>
              <a:rPr kumimoji="1" lang="en-US" altLang="zh-CN" sz="2800">
                <a:solidFill>
                  <a:srgbClr val="CC0000"/>
                </a:solidFill>
              </a:rPr>
              <a:t>)</a:t>
            </a:r>
            <a:r>
              <a:rPr kumimoji="1" lang="en-US" altLang="zh-CN" sz="2800"/>
              <a:t> ~ </a:t>
            </a:r>
            <a:r>
              <a:rPr kumimoji="1" lang="zh-CN" altLang="en-US" sz="2800"/>
              <a:t>测试字符数组的长度</a:t>
            </a:r>
            <a:r>
              <a:rPr kumimoji="1" lang="en-US" altLang="zh-CN" sz="2800"/>
              <a:t>(</a:t>
            </a:r>
            <a:r>
              <a:rPr kumimoji="1" lang="zh-CN" altLang="en-US" sz="2800"/>
              <a:t>不包括</a:t>
            </a:r>
            <a:r>
              <a:rPr kumimoji="1" lang="en-US" altLang="zh-CN" sz="2800"/>
              <a:t>\0”);</a:t>
            </a:r>
          </a:p>
          <a:p>
            <a:pPr marL="342900" indent="-342900">
              <a:lnSpc>
                <a:spcPct val="90000"/>
              </a:lnSpc>
              <a:spcBef>
                <a:spcPct val="20000"/>
              </a:spcBef>
            </a:pPr>
            <a:r>
              <a:rPr kumimoji="1" lang="en-US" altLang="zh-CN" sz="2800"/>
              <a:t>                    </a:t>
            </a:r>
            <a:r>
              <a:rPr kumimoji="1" lang="zh-CN" altLang="en-US" sz="2800"/>
              <a:t>如：</a:t>
            </a:r>
            <a:r>
              <a:rPr kumimoji="1" lang="en-US" altLang="zh-CN" sz="2800"/>
              <a:t>char str[10]= "yellow";</a:t>
            </a:r>
          </a:p>
          <a:p>
            <a:pPr marL="342900" indent="-342900">
              <a:lnSpc>
                <a:spcPct val="90000"/>
              </a:lnSpc>
              <a:spcBef>
                <a:spcPct val="20000"/>
              </a:spcBef>
            </a:pPr>
            <a:r>
              <a:rPr kumimoji="1" lang="en-US" altLang="zh-CN" sz="2800"/>
              <a:t>                           printf(“%d”, strlen(str));</a:t>
            </a:r>
          </a:p>
          <a:p>
            <a:pPr marL="342900" indent="-342900">
              <a:lnSpc>
                <a:spcPct val="90000"/>
              </a:lnSpc>
              <a:spcBef>
                <a:spcPct val="20000"/>
              </a:spcBef>
            </a:pPr>
            <a:r>
              <a:rPr kumimoji="1" lang="en-US" altLang="zh-CN" sz="2800"/>
              <a:t>                   </a:t>
            </a:r>
            <a:r>
              <a:rPr kumimoji="1" lang="zh-CN" altLang="en-US" sz="2800"/>
              <a:t>结果： </a:t>
            </a:r>
          </a:p>
          <a:p>
            <a:pPr marL="342900" indent="-342900">
              <a:lnSpc>
                <a:spcPct val="90000"/>
              </a:lnSpc>
              <a:spcBef>
                <a:spcPct val="20000"/>
              </a:spcBef>
            </a:pPr>
            <a:endParaRPr kumimoji="1" lang="zh-CN" altLang="en-US" sz="2800"/>
          </a:p>
          <a:p>
            <a:pPr marL="342900" indent="-342900">
              <a:lnSpc>
                <a:spcPct val="90000"/>
              </a:lnSpc>
              <a:spcBef>
                <a:spcPct val="20000"/>
              </a:spcBef>
            </a:pPr>
            <a:r>
              <a:rPr kumimoji="1" lang="en-US" altLang="zh-CN" sz="2800"/>
              <a:t>(7) </a:t>
            </a:r>
            <a:r>
              <a:rPr kumimoji="1" lang="en-US" altLang="zh-CN" sz="2800">
                <a:solidFill>
                  <a:srgbClr val="CC0000"/>
                </a:solidFill>
              </a:rPr>
              <a:t>strlwr(</a:t>
            </a:r>
            <a:r>
              <a:rPr kumimoji="1" lang="zh-CN" altLang="zh-CN" sz="2800">
                <a:solidFill>
                  <a:srgbClr val="CC0000"/>
                </a:solidFill>
              </a:rPr>
              <a:t>字符串</a:t>
            </a:r>
            <a:r>
              <a:rPr kumimoji="1" lang="en-US" altLang="zh-CN" sz="2800">
                <a:solidFill>
                  <a:srgbClr val="CC0000"/>
                </a:solidFill>
              </a:rPr>
              <a:t>)</a:t>
            </a:r>
            <a:r>
              <a:rPr kumimoji="1" lang="en-US" altLang="zh-CN" sz="2800"/>
              <a:t> ~ </a:t>
            </a:r>
            <a:r>
              <a:rPr kumimoji="1" lang="zh-CN" altLang="en-US" sz="2800"/>
              <a:t>将大写字符串变小写字符串。</a:t>
            </a:r>
          </a:p>
          <a:p>
            <a:pPr marL="342900" indent="-342900">
              <a:lnSpc>
                <a:spcPct val="90000"/>
              </a:lnSpc>
              <a:spcBef>
                <a:spcPct val="20000"/>
              </a:spcBef>
            </a:pPr>
            <a:endParaRPr kumimoji="1" lang="zh-CN" altLang="en-US" sz="2800"/>
          </a:p>
          <a:p>
            <a:pPr marL="342900" indent="-342900">
              <a:lnSpc>
                <a:spcPct val="90000"/>
              </a:lnSpc>
              <a:spcBef>
                <a:spcPct val="20000"/>
              </a:spcBef>
            </a:pPr>
            <a:endParaRPr kumimoji="1" lang="zh-CN" altLang="en-US" sz="2800"/>
          </a:p>
          <a:p>
            <a:pPr marL="342900" indent="-342900">
              <a:lnSpc>
                <a:spcPct val="90000"/>
              </a:lnSpc>
              <a:spcBef>
                <a:spcPct val="20000"/>
              </a:spcBef>
            </a:pPr>
            <a:r>
              <a:rPr kumimoji="1" lang="en-US" altLang="zh-CN" sz="2800"/>
              <a:t>(8) </a:t>
            </a:r>
            <a:r>
              <a:rPr kumimoji="1" lang="en-US" altLang="zh-CN" sz="2800">
                <a:solidFill>
                  <a:srgbClr val="CC0000"/>
                </a:solidFill>
              </a:rPr>
              <a:t>strupr(</a:t>
            </a:r>
            <a:r>
              <a:rPr kumimoji="1" lang="zh-CN" altLang="zh-CN" sz="2800">
                <a:solidFill>
                  <a:srgbClr val="CC0000"/>
                </a:solidFill>
              </a:rPr>
              <a:t>字符串</a:t>
            </a:r>
            <a:r>
              <a:rPr kumimoji="1" lang="en-US" altLang="zh-CN" sz="2800">
                <a:solidFill>
                  <a:srgbClr val="CC0000"/>
                </a:solidFill>
              </a:rPr>
              <a:t>)</a:t>
            </a:r>
            <a:r>
              <a:rPr kumimoji="1" lang="en-US" altLang="zh-CN" sz="2800"/>
              <a:t> ~ </a:t>
            </a:r>
            <a:r>
              <a:rPr kumimoji="1" lang="zh-CN" altLang="en-US" sz="2800"/>
              <a:t>将小写字符串变大写字符串。</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948">
                                            <p:txEl>
                                              <p:pRg st="0" end="0"/>
                                            </p:txEl>
                                          </p:spTgt>
                                        </p:tgtEl>
                                        <p:attrNameLst>
                                          <p:attrName>style.visibility</p:attrName>
                                        </p:attrNameLst>
                                      </p:cBhvr>
                                      <p:to>
                                        <p:strVal val="visible"/>
                                      </p:to>
                                    </p:set>
                                    <p:animEffect transition="in" filter="wipe(left)">
                                      <p:cBhvr>
                                        <p:cTn id="7" dur="500"/>
                                        <p:tgtEl>
                                          <p:spTgt spid="829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948">
                                            <p:txEl>
                                              <p:pRg st="1" end="1"/>
                                            </p:txEl>
                                          </p:spTgt>
                                        </p:tgtEl>
                                        <p:attrNameLst>
                                          <p:attrName>style.visibility</p:attrName>
                                        </p:attrNameLst>
                                      </p:cBhvr>
                                      <p:to>
                                        <p:strVal val="visible"/>
                                      </p:to>
                                    </p:set>
                                    <p:animEffect transition="in" filter="wipe(left)">
                                      <p:cBhvr>
                                        <p:cTn id="12" dur="500"/>
                                        <p:tgtEl>
                                          <p:spTgt spid="8294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948">
                                            <p:txEl>
                                              <p:pRg st="2" end="2"/>
                                            </p:txEl>
                                          </p:spTgt>
                                        </p:tgtEl>
                                        <p:attrNameLst>
                                          <p:attrName>style.visibility</p:attrName>
                                        </p:attrNameLst>
                                      </p:cBhvr>
                                      <p:to>
                                        <p:strVal val="visible"/>
                                      </p:to>
                                    </p:set>
                                    <p:animEffect transition="in" filter="wipe(left)">
                                      <p:cBhvr>
                                        <p:cTn id="17" dur="500"/>
                                        <p:tgtEl>
                                          <p:spTgt spid="8294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948">
                                            <p:txEl>
                                              <p:pRg st="3" end="3"/>
                                            </p:txEl>
                                          </p:spTgt>
                                        </p:tgtEl>
                                        <p:attrNameLst>
                                          <p:attrName>style.visibility</p:attrName>
                                        </p:attrNameLst>
                                      </p:cBhvr>
                                      <p:to>
                                        <p:strVal val="visible"/>
                                      </p:to>
                                    </p:set>
                                    <p:animEffect transition="in" filter="wipe(left)">
                                      <p:cBhvr>
                                        <p:cTn id="22" dur="500"/>
                                        <p:tgtEl>
                                          <p:spTgt spid="8294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2948">
                                            <p:txEl>
                                              <p:pRg st="5" end="5"/>
                                            </p:txEl>
                                          </p:spTgt>
                                        </p:tgtEl>
                                        <p:attrNameLst>
                                          <p:attrName>style.visibility</p:attrName>
                                        </p:attrNameLst>
                                      </p:cBhvr>
                                      <p:to>
                                        <p:strVal val="visible"/>
                                      </p:to>
                                    </p:set>
                                    <p:animEffect transition="in" filter="wipe(left)">
                                      <p:cBhvr>
                                        <p:cTn id="27" dur="500"/>
                                        <p:tgtEl>
                                          <p:spTgt spid="82948">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2948">
                                            <p:txEl>
                                              <p:pRg st="8" end="8"/>
                                            </p:txEl>
                                          </p:spTgt>
                                        </p:tgtEl>
                                        <p:attrNameLst>
                                          <p:attrName>style.visibility</p:attrName>
                                        </p:attrNameLst>
                                      </p:cBhvr>
                                      <p:to>
                                        <p:strVal val="visible"/>
                                      </p:to>
                                    </p:set>
                                    <p:animEffect transition="in" filter="wipe(left)">
                                      <p:cBhvr>
                                        <p:cTn id="32" dur="500"/>
                                        <p:tgtEl>
                                          <p:spTgt spid="8294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   第 </a:t>
            </a:r>
            <a:fld id="{F72CDE89-BBE8-4E6C-9954-7518C0FA9281}" type="slidenum">
              <a:rPr lang="zh-CN" altLang="en-US" sz="1600" smtClean="0">
                <a:solidFill>
                  <a:srgbClr val="FF9900"/>
                </a:solidFill>
                <a:latin typeface="宋体" pitchFamily="2" charset="-122"/>
              </a:rPr>
              <a:pPr eaLnBrk="1" hangingPunct="1"/>
              <a:t>55</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69635" name="Rectangle 3"/>
          <p:cNvSpPr>
            <a:spLocks noGrp="1" noChangeArrowheads="1"/>
          </p:cNvSpPr>
          <p:nvPr>
            <p:ph type="body" idx="1"/>
          </p:nvPr>
        </p:nvSpPr>
        <p:spPr>
          <a:xfrm>
            <a:off x="539750" y="765175"/>
            <a:ext cx="8064500" cy="5832475"/>
          </a:xfrm>
        </p:spPr>
        <p:txBody>
          <a:bodyPr/>
          <a:lstStyle/>
          <a:p>
            <a:pPr>
              <a:lnSpc>
                <a:spcPct val="80000"/>
              </a:lnSpc>
              <a:buFontTx/>
              <a:buNone/>
            </a:pPr>
            <a:r>
              <a:rPr lang="en-US" altLang="zh-CN" sz="2800" b="1" dirty="0">
                <a:solidFill>
                  <a:srgbClr val="CC0000"/>
                </a:solidFill>
                <a:latin typeface="宋体" pitchFamily="2" charset="-122"/>
              </a:rPr>
              <a:t>【</a:t>
            </a:r>
            <a:r>
              <a:rPr lang="zh-CN" altLang="en-US" sz="2800" b="1" dirty="0">
                <a:solidFill>
                  <a:srgbClr val="CC0000"/>
                </a:solidFill>
                <a:latin typeface="宋体" pitchFamily="2" charset="-122"/>
              </a:rPr>
              <a:t>例</a:t>
            </a:r>
            <a:r>
              <a:rPr lang="en-US" altLang="zh-CN" sz="2800" b="1" dirty="0">
                <a:solidFill>
                  <a:srgbClr val="CC0000"/>
                </a:solidFill>
                <a:latin typeface="宋体" pitchFamily="2" charset="-122"/>
              </a:rPr>
              <a:t>1】</a:t>
            </a:r>
            <a:r>
              <a:rPr lang="zh-CN" altLang="en-US" sz="2800" b="1" dirty="0">
                <a:solidFill>
                  <a:srgbClr val="CC0000"/>
                </a:solidFill>
                <a:latin typeface="宋体" pitchFamily="2" charset="-122"/>
              </a:rPr>
              <a:t>输出字符串中的数字字符。</a:t>
            </a:r>
          </a:p>
          <a:p>
            <a:pPr>
              <a:lnSpc>
                <a:spcPct val="80000"/>
              </a:lnSpc>
              <a:buFontTx/>
              <a:buNone/>
            </a:pPr>
            <a:r>
              <a:rPr lang="en-US" altLang="zh-CN" sz="2800" b="1" dirty="0">
                <a:solidFill>
                  <a:schemeClr val="tx1"/>
                </a:solidFill>
                <a:latin typeface="Arial" pitchFamily="34" charset="0"/>
              </a:rPr>
              <a:t>#include "</a:t>
            </a:r>
            <a:r>
              <a:rPr lang="en-US" altLang="zh-CN" sz="2800" b="1" dirty="0" err="1">
                <a:solidFill>
                  <a:schemeClr val="tx1"/>
                </a:solidFill>
                <a:latin typeface="Arial" pitchFamily="34" charset="0"/>
              </a:rPr>
              <a:t>stdio.h</a:t>
            </a:r>
            <a:r>
              <a:rPr lang="en-US" altLang="zh-CN" sz="2800" b="1" dirty="0">
                <a:solidFill>
                  <a:schemeClr val="tx1"/>
                </a:solidFill>
                <a:latin typeface="Arial" pitchFamily="34" charset="0"/>
              </a:rPr>
              <a:t>"</a:t>
            </a:r>
          </a:p>
          <a:p>
            <a:pPr>
              <a:lnSpc>
                <a:spcPct val="80000"/>
              </a:lnSpc>
              <a:buFontTx/>
              <a:buNone/>
            </a:pPr>
            <a:r>
              <a:rPr lang="en-US" altLang="zh-CN" sz="2800" b="1" dirty="0" err="1">
                <a:solidFill>
                  <a:schemeClr val="tx1"/>
                </a:solidFill>
                <a:latin typeface="Arial" pitchFamily="34" charset="0"/>
              </a:rPr>
              <a:t>int</a:t>
            </a:r>
            <a:r>
              <a:rPr lang="en-US" altLang="zh-CN" sz="2800" b="1" dirty="0">
                <a:solidFill>
                  <a:schemeClr val="tx1"/>
                </a:solidFill>
                <a:latin typeface="Arial" pitchFamily="34" charset="0"/>
              </a:rPr>
              <a:t> main()</a:t>
            </a:r>
          </a:p>
          <a:p>
            <a:pPr>
              <a:lnSpc>
                <a:spcPct val="80000"/>
              </a:lnSpc>
              <a:buFontTx/>
              <a:buNone/>
            </a:pPr>
            <a:r>
              <a:rPr lang="en-US" altLang="zh-CN" sz="2800" b="1" dirty="0">
                <a:solidFill>
                  <a:schemeClr val="tx1"/>
                </a:solidFill>
                <a:latin typeface="Arial" pitchFamily="34" charset="0"/>
              </a:rPr>
              <a:t>{ </a:t>
            </a:r>
          </a:p>
          <a:p>
            <a:pPr>
              <a:lnSpc>
                <a:spcPct val="80000"/>
              </a:lnSpc>
              <a:buFontTx/>
              <a:buNone/>
            </a:pPr>
            <a:r>
              <a:rPr lang="en-US" altLang="zh-CN" sz="2800" b="1" dirty="0">
                <a:solidFill>
                  <a:schemeClr val="tx1"/>
                </a:solidFill>
                <a:latin typeface="Arial" pitchFamily="34" charset="0"/>
              </a:rPr>
              <a:t>  char a[80];</a:t>
            </a:r>
          </a:p>
          <a:p>
            <a:pPr>
              <a:lnSpc>
                <a:spcPct val="80000"/>
              </a:lnSpc>
              <a:buFontTx/>
              <a:buNone/>
            </a:pPr>
            <a:r>
              <a:rPr lang="en-US" altLang="zh-CN" sz="2800" b="1" dirty="0">
                <a:solidFill>
                  <a:schemeClr val="tx1"/>
                </a:solidFill>
                <a:latin typeface="Arial" pitchFamily="34" charset="0"/>
              </a:rPr>
              <a:t>  </a:t>
            </a:r>
            <a:r>
              <a:rPr lang="en-US" altLang="zh-CN" sz="2800" b="1" dirty="0" err="1">
                <a:solidFill>
                  <a:schemeClr val="tx1"/>
                </a:solidFill>
                <a:latin typeface="Arial" pitchFamily="34" charset="0"/>
              </a:rPr>
              <a:t>int</a:t>
            </a:r>
            <a:r>
              <a:rPr lang="en-US" altLang="zh-CN" sz="2800" b="1" dirty="0">
                <a:solidFill>
                  <a:schemeClr val="tx1"/>
                </a:solidFill>
                <a:latin typeface="Arial" pitchFamily="34" charset="0"/>
              </a:rPr>
              <a:t> i=0;</a:t>
            </a:r>
          </a:p>
          <a:p>
            <a:pPr>
              <a:lnSpc>
                <a:spcPct val="80000"/>
              </a:lnSpc>
              <a:buFontTx/>
              <a:buNone/>
            </a:pPr>
            <a:r>
              <a:rPr lang="en-US" altLang="zh-CN" sz="2800" b="1" dirty="0">
                <a:solidFill>
                  <a:schemeClr val="tx1"/>
                </a:solidFill>
                <a:latin typeface="Arial" pitchFamily="34" charset="0"/>
              </a:rPr>
              <a:t>  gets(a);</a:t>
            </a:r>
          </a:p>
          <a:p>
            <a:pPr>
              <a:lnSpc>
                <a:spcPct val="80000"/>
              </a:lnSpc>
              <a:buFontTx/>
              <a:buNone/>
            </a:pPr>
            <a:r>
              <a:rPr lang="en-US" altLang="zh-CN" sz="2800" b="1" dirty="0">
                <a:solidFill>
                  <a:schemeClr val="tx1"/>
                </a:solidFill>
                <a:latin typeface="Arial" pitchFamily="34" charset="0"/>
              </a:rPr>
              <a:t>  while(a[i]!=‘\0 ’)        </a:t>
            </a:r>
            <a:r>
              <a:rPr lang="en-US" altLang="zh-CN" sz="2400" b="1" dirty="0">
                <a:solidFill>
                  <a:srgbClr val="0070C0"/>
                </a:solidFill>
                <a:latin typeface="Arial" pitchFamily="34" charset="0"/>
              </a:rPr>
              <a:t>//</a:t>
            </a:r>
            <a:r>
              <a:rPr lang="zh-CN" altLang="en-US" sz="2400" b="1" dirty="0">
                <a:solidFill>
                  <a:srgbClr val="0070C0"/>
                </a:solidFill>
                <a:latin typeface="Arial" pitchFamily="34" charset="0"/>
              </a:rPr>
              <a:t>注意控制循环的方法</a:t>
            </a:r>
            <a:endParaRPr lang="en-US" altLang="zh-CN" sz="2400" b="1" dirty="0">
              <a:solidFill>
                <a:srgbClr val="0070C0"/>
              </a:solidFill>
              <a:latin typeface="Arial" pitchFamily="34" charset="0"/>
            </a:endParaRPr>
          </a:p>
          <a:p>
            <a:pPr>
              <a:lnSpc>
                <a:spcPct val="80000"/>
              </a:lnSpc>
              <a:buFontTx/>
              <a:buNone/>
            </a:pPr>
            <a:r>
              <a:rPr lang="en-US" altLang="zh-CN" sz="2800" b="1" dirty="0">
                <a:solidFill>
                  <a:schemeClr val="tx1"/>
                </a:solidFill>
                <a:latin typeface="Arial" pitchFamily="34" charset="0"/>
              </a:rPr>
              <a:t>  { </a:t>
            </a:r>
          </a:p>
          <a:p>
            <a:pPr>
              <a:lnSpc>
                <a:spcPct val="80000"/>
              </a:lnSpc>
              <a:buFontTx/>
              <a:buNone/>
            </a:pPr>
            <a:r>
              <a:rPr lang="en-US" altLang="zh-CN" sz="2800" b="1" dirty="0">
                <a:solidFill>
                  <a:schemeClr val="tx1"/>
                </a:solidFill>
                <a:latin typeface="Arial" pitchFamily="34" charset="0"/>
              </a:rPr>
              <a:t>     if(a[i]&gt;=‘0’&amp;&amp;a[i]&lt;=‘9’ ) </a:t>
            </a:r>
          </a:p>
          <a:p>
            <a:pPr>
              <a:lnSpc>
                <a:spcPct val="80000"/>
              </a:lnSpc>
              <a:buFontTx/>
              <a:buNone/>
            </a:pPr>
            <a:r>
              <a:rPr lang="en-US" altLang="zh-CN" sz="2800" b="1" dirty="0">
                <a:solidFill>
                  <a:schemeClr val="tx1"/>
                </a:solidFill>
                <a:latin typeface="Arial" pitchFamily="34" charset="0"/>
              </a:rPr>
              <a:t>         </a:t>
            </a:r>
            <a:r>
              <a:rPr lang="en-US" altLang="zh-CN" sz="2800" b="1" dirty="0" err="1">
                <a:solidFill>
                  <a:schemeClr val="tx1"/>
                </a:solidFill>
                <a:latin typeface="Arial" pitchFamily="34" charset="0"/>
              </a:rPr>
              <a:t>putchar</a:t>
            </a:r>
            <a:r>
              <a:rPr lang="en-US" altLang="zh-CN" sz="2800" b="1" dirty="0">
                <a:solidFill>
                  <a:schemeClr val="tx1"/>
                </a:solidFill>
                <a:latin typeface="Arial" pitchFamily="34" charset="0"/>
              </a:rPr>
              <a:t>(a[i]);</a:t>
            </a:r>
          </a:p>
          <a:p>
            <a:pPr>
              <a:lnSpc>
                <a:spcPct val="80000"/>
              </a:lnSpc>
              <a:buFontTx/>
              <a:buNone/>
            </a:pPr>
            <a:r>
              <a:rPr lang="en-US" altLang="zh-CN" sz="2800" b="1" dirty="0">
                <a:solidFill>
                  <a:schemeClr val="tx1"/>
                </a:solidFill>
                <a:latin typeface="Arial" pitchFamily="34" charset="0"/>
              </a:rPr>
              <a:t>      i++; </a:t>
            </a:r>
          </a:p>
          <a:p>
            <a:pPr>
              <a:lnSpc>
                <a:spcPct val="80000"/>
              </a:lnSpc>
              <a:buFontTx/>
              <a:buNone/>
            </a:pPr>
            <a:r>
              <a:rPr lang="en-US" altLang="zh-CN" sz="2800" b="1" dirty="0">
                <a:solidFill>
                  <a:schemeClr val="tx1"/>
                </a:solidFill>
                <a:latin typeface="Arial" pitchFamily="34" charset="0"/>
              </a:rPr>
              <a:t>   }</a:t>
            </a:r>
          </a:p>
          <a:p>
            <a:pPr>
              <a:lnSpc>
                <a:spcPct val="80000"/>
              </a:lnSpc>
              <a:buFontTx/>
              <a:buNone/>
            </a:pPr>
            <a:r>
              <a:rPr lang="en-US" altLang="zh-CN" sz="2800" b="1" dirty="0">
                <a:solidFill>
                  <a:schemeClr val="tx1"/>
                </a:solidFill>
                <a:latin typeface="Arial" pitchFamily="34" charset="0"/>
              </a:rPr>
              <a:t>return 0;}</a:t>
            </a:r>
          </a:p>
        </p:txBody>
      </p:sp>
      <p:sp>
        <p:nvSpPr>
          <p:cNvPr id="96264" name="Rectangle 8"/>
          <p:cNvSpPr>
            <a:spLocks noChangeArrowheads="1"/>
          </p:cNvSpPr>
          <p:nvPr/>
        </p:nvSpPr>
        <p:spPr bwMode="auto">
          <a:xfrm>
            <a:off x="684213" y="3357563"/>
            <a:ext cx="1800225" cy="360362"/>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0"/>
          </a:p>
        </p:txBody>
      </p:sp>
      <p:sp>
        <p:nvSpPr>
          <p:cNvPr id="69637" name="Text Box 11"/>
          <p:cNvSpPr txBox="1">
            <a:spLocks noChangeArrowheads="1"/>
          </p:cNvSpPr>
          <p:nvPr/>
        </p:nvSpPr>
        <p:spPr bwMode="auto">
          <a:xfrm>
            <a:off x="611188" y="188913"/>
            <a:ext cx="7848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kumimoji="1" lang="en-US" altLang="zh-CN" sz="3200"/>
              <a:t>7.4.6  </a:t>
            </a:r>
            <a:r>
              <a:rPr kumimoji="1" lang="zh-CN" altLang="en-US" sz="3200"/>
              <a:t>字符数组应用举例</a:t>
            </a:r>
          </a:p>
        </p:txBody>
      </p:sp>
      <p:grpSp>
        <p:nvGrpSpPr>
          <p:cNvPr id="2" name="Group 5"/>
          <p:cNvGrpSpPr>
            <a:grpSpLocks/>
          </p:cNvGrpSpPr>
          <p:nvPr/>
        </p:nvGrpSpPr>
        <p:grpSpPr bwMode="auto">
          <a:xfrm>
            <a:off x="1763713" y="4149725"/>
            <a:ext cx="4824412" cy="2016125"/>
            <a:chOff x="1383" y="2341"/>
            <a:chExt cx="2533" cy="1679"/>
          </a:xfrm>
        </p:grpSpPr>
        <p:sp>
          <p:nvSpPr>
            <p:cNvPr id="65543" name="Line 6"/>
            <p:cNvSpPr>
              <a:spLocks noChangeShapeType="1"/>
            </p:cNvSpPr>
            <p:nvPr/>
          </p:nvSpPr>
          <p:spPr bwMode="auto">
            <a:xfrm>
              <a:off x="1383" y="2341"/>
              <a:ext cx="86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4" name="AutoShape 7"/>
            <p:cNvSpPr>
              <a:spLocks/>
            </p:cNvSpPr>
            <p:nvPr/>
          </p:nvSpPr>
          <p:spPr bwMode="auto">
            <a:xfrm>
              <a:off x="3107" y="2747"/>
              <a:ext cx="809" cy="1273"/>
            </a:xfrm>
            <a:prstGeom prst="borderCallout1">
              <a:avLst>
                <a:gd name="adj1" fmla="val 6819"/>
                <a:gd name="adj2" fmla="val -7500"/>
                <a:gd name="adj3" fmla="val -31060"/>
                <a:gd name="adj4" fmla="val -108750"/>
              </a:avLst>
            </a:prstGeom>
            <a:solidFill>
              <a:srgbClr val="FFCC00"/>
            </a:solidFill>
            <a:ln w="28575">
              <a:solidFill>
                <a:srgbClr val="FF0000"/>
              </a:solidFill>
              <a:miter lim="800000"/>
              <a:headEnd/>
              <a:tailEnd/>
            </a:ln>
          </p:spPr>
          <p:txBody>
            <a:bodyPr/>
            <a:lstStyle/>
            <a:p>
              <a:r>
                <a:rPr kumimoji="1" lang="zh-CN" altLang="en-US" sz="2400"/>
                <a:t>通常用来判断字符串的结束</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7"/>
                                        </p:tgtEl>
                                        <p:attrNameLst>
                                          <p:attrName>style.visibility</p:attrName>
                                        </p:attrNameLst>
                                      </p:cBhvr>
                                      <p:to>
                                        <p:strVal val="visible"/>
                                      </p:to>
                                    </p:set>
                                    <p:animEffect transition="in" filter="wipe(left)">
                                      <p:cBhvr>
                                        <p:cTn id="7" dur="500"/>
                                        <p:tgtEl>
                                          <p:spTgt spid="696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35">
                                            <p:txEl>
                                              <p:pRg st="0" end="0"/>
                                            </p:txEl>
                                          </p:spTgt>
                                        </p:tgtEl>
                                        <p:attrNameLst>
                                          <p:attrName>style.visibility</p:attrName>
                                        </p:attrNameLst>
                                      </p:cBhvr>
                                      <p:to>
                                        <p:strVal val="visible"/>
                                      </p:to>
                                    </p:set>
                                    <p:animEffect transition="in" filter="wipe(left)">
                                      <p:cBhvr>
                                        <p:cTn id="12" dur="500"/>
                                        <p:tgtEl>
                                          <p:spTgt spid="6963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635">
                                            <p:txEl>
                                              <p:pRg st="1" end="1"/>
                                            </p:txEl>
                                          </p:spTgt>
                                        </p:tgtEl>
                                        <p:attrNameLst>
                                          <p:attrName>style.visibility</p:attrName>
                                        </p:attrNameLst>
                                      </p:cBhvr>
                                      <p:to>
                                        <p:strVal val="visible"/>
                                      </p:to>
                                    </p:set>
                                    <p:animEffect transition="in" filter="wipe(left)">
                                      <p:cBhvr>
                                        <p:cTn id="17" dur="500"/>
                                        <p:tgtEl>
                                          <p:spTgt spid="6963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635">
                                            <p:txEl>
                                              <p:pRg st="2" end="2"/>
                                            </p:txEl>
                                          </p:spTgt>
                                        </p:tgtEl>
                                        <p:attrNameLst>
                                          <p:attrName>style.visibility</p:attrName>
                                        </p:attrNameLst>
                                      </p:cBhvr>
                                      <p:to>
                                        <p:strVal val="visible"/>
                                      </p:to>
                                    </p:set>
                                    <p:animEffect transition="in" filter="wipe(left)">
                                      <p:cBhvr>
                                        <p:cTn id="22" dur="500"/>
                                        <p:tgtEl>
                                          <p:spTgt spid="6963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9635">
                                            <p:txEl>
                                              <p:pRg st="3" end="3"/>
                                            </p:txEl>
                                          </p:spTgt>
                                        </p:tgtEl>
                                        <p:attrNameLst>
                                          <p:attrName>style.visibility</p:attrName>
                                        </p:attrNameLst>
                                      </p:cBhvr>
                                      <p:to>
                                        <p:strVal val="visible"/>
                                      </p:to>
                                    </p:set>
                                    <p:animEffect transition="in" filter="wipe(left)">
                                      <p:cBhvr>
                                        <p:cTn id="27" dur="500"/>
                                        <p:tgtEl>
                                          <p:spTgt spid="6963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9635">
                                            <p:txEl>
                                              <p:pRg st="4" end="4"/>
                                            </p:txEl>
                                          </p:spTgt>
                                        </p:tgtEl>
                                        <p:attrNameLst>
                                          <p:attrName>style.visibility</p:attrName>
                                        </p:attrNameLst>
                                      </p:cBhvr>
                                      <p:to>
                                        <p:strVal val="visible"/>
                                      </p:to>
                                    </p:set>
                                    <p:animEffect transition="in" filter="wipe(left)">
                                      <p:cBhvr>
                                        <p:cTn id="32" dur="500"/>
                                        <p:tgtEl>
                                          <p:spTgt spid="6963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9635">
                                            <p:txEl>
                                              <p:pRg st="5" end="5"/>
                                            </p:txEl>
                                          </p:spTgt>
                                        </p:tgtEl>
                                        <p:attrNameLst>
                                          <p:attrName>style.visibility</p:attrName>
                                        </p:attrNameLst>
                                      </p:cBhvr>
                                      <p:to>
                                        <p:strVal val="visible"/>
                                      </p:to>
                                    </p:set>
                                    <p:animEffect transition="in" filter="wipe(left)">
                                      <p:cBhvr>
                                        <p:cTn id="37" dur="500"/>
                                        <p:tgtEl>
                                          <p:spTgt spid="6963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9635">
                                            <p:txEl>
                                              <p:pRg st="6" end="6"/>
                                            </p:txEl>
                                          </p:spTgt>
                                        </p:tgtEl>
                                        <p:attrNameLst>
                                          <p:attrName>style.visibility</p:attrName>
                                        </p:attrNameLst>
                                      </p:cBhvr>
                                      <p:to>
                                        <p:strVal val="visible"/>
                                      </p:to>
                                    </p:set>
                                    <p:animEffect transition="in" filter="wipe(left)">
                                      <p:cBhvr>
                                        <p:cTn id="42" dur="500"/>
                                        <p:tgtEl>
                                          <p:spTgt spid="69635">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9635">
                                            <p:txEl>
                                              <p:pRg st="7" end="7"/>
                                            </p:txEl>
                                          </p:spTgt>
                                        </p:tgtEl>
                                        <p:attrNameLst>
                                          <p:attrName>style.visibility</p:attrName>
                                        </p:attrNameLst>
                                      </p:cBhvr>
                                      <p:to>
                                        <p:strVal val="visible"/>
                                      </p:to>
                                    </p:set>
                                    <p:animEffect transition="in" filter="wipe(left)">
                                      <p:cBhvr>
                                        <p:cTn id="47" dur="500"/>
                                        <p:tgtEl>
                                          <p:spTgt spid="69635">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9635">
                                            <p:txEl>
                                              <p:pRg st="8" end="8"/>
                                            </p:txEl>
                                          </p:spTgt>
                                        </p:tgtEl>
                                        <p:attrNameLst>
                                          <p:attrName>style.visibility</p:attrName>
                                        </p:attrNameLst>
                                      </p:cBhvr>
                                      <p:to>
                                        <p:strVal val="visible"/>
                                      </p:to>
                                    </p:set>
                                    <p:animEffect transition="in" filter="wipe(left)">
                                      <p:cBhvr>
                                        <p:cTn id="52" dur="500"/>
                                        <p:tgtEl>
                                          <p:spTgt spid="69635">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9635">
                                            <p:txEl>
                                              <p:pRg st="9" end="9"/>
                                            </p:txEl>
                                          </p:spTgt>
                                        </p:tgtEl>
                                        <p:attrNameLst>
                                          <p:attrName>style.visibility</p:attrName>
                                        </p:attrNameLst>
                                      </p:cBhvr>
                                      <p:to>
                                        <p:strVal val="visible"/>
                                      </p:to>
                                    </p:set>
                                    <p:animEffect transition="in" filter="wipe(left)">
                                      <p:cBhvr>
                                        <p:cTn id="57" dur="500"/>
                                        <p:tgtEl>
                                          <p:spTgt spid="69635">
                                            <p:txEl>
                                              <p:pRg st="9" end="9"/>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9635">
                                            <p:txEl>
                                              <p:pRg st="10" end="10"/>
                                            </p:txEl>
                                          </p:spTgt>
                                        </p:tgtEl>
                                        <p:attrNameLst>
                                          <p:attrName>style.visibility</p:attrName>
                                        </p:attrNameLst>
                                      </p:cBhvr>
                                      <p:to>
                                        <p:strVal val="visible"/>
                                      </p:to>
                                    </p:set>
                                    <p:animEffect transition="in" filter="wipe(left)">
                                      <p:cBhvr>
                                        <p:cTn id="62" dur="500"/>
                                        <p:tgtEl>
                                          <p:spTgt spid="69635">
                                            <p:txEl>
                                              <p:pRg st="10" end="1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9635">
                                            <p:txEl>
                                              <p:pRg st="11" end="11"/>
                                            </p:txEl>
                                          </p:spTgt>
                                        </p:tgtEl>
                                        <p:attrNameLst>
                                          <p:attrName>style.visibility</p:attrName>
                                        </p:attrNameLst>
                                      </p:cBhvr>
                                      <p:to>
                                        <p:strVal val="visible"/>
                                      </p:to>
                                    </p:set>
                                    <p:animEffect transition="in" filter="wipe(left)">
                                      <p:cBhvr>
                                        <p:cTn id="67" dur="500"/>
                                        <p:tgtEl>
                                          <p:spTgt spid="69635">
                                            <p:txEl>
                                              <p:pRg st="11" end="1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69635">
                                            <p:txEl>
                                              <p:pRg st="12" end="12"/>
                                            </p:txEl>
                                          </p:spTgt>
                                        </p:tgtEl>
                                        <p:attrNameLst>
                                          <p:attrName>style.visibility</p:attrName>
                                        </p:attrNameLst>
                                      </p:cBhvr>
                                      <p:to>
                                        <p:strVal val="visible"/>
                                      </p:to>
                                    </p:set>
                                    <p:animEffect transition="in" filter="wipe(left)">
                                      <p:cBhvr>
                                        <p:cTn id="72" dur="500"/>
                                        <p:tgtEl>
                                          <p:spTgt spid="69635">
                                            <p:txEl>
                                              <p:pRg st="12" end="12"/>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9635">
                                            <p:txEl>
                                              <p:pRg st="13" end="13"/>
                                            </p:txEl>
                                          </p:spTgt>
                                        </p:tgtEl>
                                        <p:attrNameLst>
                                          <p:attrName>style.visibility</p:attrName>
                                        </p:attrNameLst>
                                      </p:cBhvr>
                                      <p:to>
                                        <p:strVal val="visible"/>
                                      </p:to>
                                    </p:set>
                                    <p:animEffect transition="in" filter="wipe(left)">
                                      <p:cBhvr>
                                        <p:cTn id="77" dur="500"/>
                                        <p:tgtEl>
                                          <p:spTgt spid="69635">
                                            <p:txEl>
                                              <p:pRg st="13" end="13"/>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96264"/>
                                        </p:tgtEl>
                                        <p:attrNameLst>
                                          <p:attrName>style.visibility</p:attrName>
                                        </p:attrNameLst>
                                      </p:cBhvr>
                                      <p:to>
                                        <p:strVal val="visible"/>
                                      </p:to>
                                    </p:set>
                                    <p:animEffect transition="in" filter="wipe(up)">
                                      <p:cBhvr>
                                        <p:cTn id="82" dur="500"/>
                                        <p:tgtEl>
                                          <p:spTgt spid="9626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2"/>
                                        </p:tgtEl>
                                        <p:attrNameLst>
                                          <p:attrName>style.visibility</p:attrName>
                                        </p:attrNameLst>
                                      </p:cBhvr>
                                      <p:to>
                                        <p:strVal val="visible"/>
                                      </p:to>
                                    </p:set>
                                    <p:animEffect transition="in" filter="wipe(left)">
                                      <p:cBhvr>
                                        <p:cTn id="8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96264" grpId="0" animBg="1"/>
      <p:bldP spid="6963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   第 </a:t>
            </a:r>
            <a:fld id="{B191D10C-D6C4-4539-844B-BA57550B7478}" type="slidenum">
              <a:rPr lang="zh-CN" altLang="en-US" sz="1600" smtClean="0">
                <a:solidFill>
                  <a:srgbClr val="FF9900"/>
                </a:solidFill>
                <a:latin typeface="宋体" pitchFamily="2" charset="-122"/>
              </a:rPr>
              <a:pPr eaLnBrk="1" hangingPunct="1"/>
              <a:t>56</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63492" name="Rectangle 4"/>
          <p:cNvSpPr>
            <a:spLocks noGrp="1" noChangeArrowheads="1"/>
          </p:cNvSpPr>
          <p:nvPr>
            <p:ph type="body" idx="1"/>
          </p:nvPr>
        </p:nvSpPr>
        <p:spPr>
          <a:xfrm>
            <a:off x="468313" y="954088"/>
            <a:ext cx="8029575" cy="5903912"/>
          </a:xfrm>
          <a:noFill/>
        </p:spPr>
        <p:txBody>
          <a:bodyPr lIns="91440" tIns="45720" rIns="91440" bIns="45720"/>
          <a:lstStyle/>
          <a:p>
            <a:pPr>
              <a:lnSpc>
                <a:spcPct val="85000"/>
              </a:lnSpc>
              <a:buFontTx/>
              <a:buNone/>
            </a:pPr>
            <a:r>
              <a:rPr lang="en-US" altLang="zh-CN" sz="2800" b="1" dirty="0">
                <a:solidFill>
                  <a:schemeClr val="tx1"/>
                </a:solidFill>
                <a:latin typeface="Arial" pitchFamily="34" charset="0"/>
              </a:rPr>
              <a:t>#include &lt;</a:t>
            </a:r>
            <a:r>
              <a:rPr lang="en-US" altLang="zh-CN" sz="2800" b="1" dirty="0" err="1">
                <a:solidFill>
                  <a:schemeClr val="tx1"/>
                </a:solidFill>
                <a:latin typeface="Arial" pitchFamily="34" charset="0"/>
              </a:rPr>
              <a:t>stdio.h</a:t>
            </a:r>
            <a:r>
              <a:rPr lang="en-US" altLang="zh-CN" sz="2800" b="1" dirty="0">
                <a:solidFill>
                  <a:schemeClr val="tx1"/>
                </a:solidFill>
                <a:latin typeface="Arial" pitchFamily="34" charset="0"/>
              </a:rPr>
              <a:t>&gt;</a:t>
            </a:r>
          </a:p>
          <a:p>
            <a:pPr>
              <a:lnSpc>
                <a:spcPct val="85000"/>
              </a:lnSpc>
              <a:buFontTx/>
              <a:buNone/>
            </a:pPr>
            <a:r>
              <a:rPr lang="en-US" altLang="zh-CN" sz="2800" b="1" dirty="0" err="1">
                <a:solidFill>
                  <a:schemeClr val="tx1"/>
                </a:solidFill>
                <a:latin typeface="Arial" pitchFamily="34" charset="0"/>
              </a:rPr>
              <a:t>int</a:t>
            </a:r>
            <a:r>
              <a:rPr lang="en-US" altLang="zh-CN" sz="2800" b="1" dirty="0">
                <a:solidFill>
                  <a:schemeClr val="tx1"/>
                </a:solidFill>
                <a:latin typeface="Arial" pitchFamily="34" charset="0"/>
              </a:rPr>
              <a:t> main()</a:t>
            </a:r>
          </a:p>
          <a:p>
            <a:pPr>
              <a:lnSpc>
                <a:spcPct val="85000"/>
              </a:lnSpc>
              <a:buFontTx/>
              <a:buNone/>
            </a:pPr>
            <a:r>
              <a:rPr lang="en-US" altLang="zh-CN" sz="2800" b="1" dirty="0">
                <a:solidFill>
                  <a:schemeClr val="tx1"/>
                </a:solidFill>
                <a:latin typeface="Arial" pitchFamily="34" charset="0"/>
              </a:rPr>
              <a:t>{ char str1[20],str2[20];</a:t>
            </a:r>
          </a:p>
          <a:p>
            <a:pPr>
              <a:lnSpc>
                <a:spcPct val="85000"/>
              </a:lnSpc>
              <a:buFontTx/>
              <a:buNone/>
            </a:pPr>
            <a:r>
              <a:rPr lang="en-US" altLang="zh-CN" sz="2800" b="1" dirty="0">
                <a:solidFill>
                  <a:schemeClr val="tx1"/>
                </a:solidFill>
                <a:latin typeface="Arial" pitchFamily="34" charset="0"/>
              </a:rPr>
              <a:t>   </a:t>
            </a:r>
            <a:r>
              <a:rPr lang="en-US" altLang="zh-CN" sz="2800" b="1" dirty="0" err="1">
                <a:solidFill>
                  <a:schemeClr val="tx1"/>
                </a:solidFill>
                <a:latin typeface="Arial" pitchFamily="34" charset="0"/>
              </a:rPr>
              <a:t>int</a:t>
            </a:r>
            <a:r>
              <a:rPr lang="en-US" altLang="zh-CN" sz="2800" b="1" dirty="0">
                <a:solidFill>
                  <a:schemeClr val="tx1"/>
                </a:solidFill>
                <a:latin typeface="Arial" pitchFamily="34" charset="0"/>
              </a:rPr>
              <a:t> i=0;</a:t>
            </a:r>
          </a:p>
          <a:p>
            <a:pPr>
              <a:lnSpc>
                <a:spcPct val="85000"/>
              </a:lnSpc>
              <a:buFontTx/>
              <a:buNone/>
            </a:pPr>
            <a:r>
              <a:rPr lang="en-US" altLang="zh-CN" sz="2800" b="1" dirty="0">
                <a:solidFill>
                  <a:schemeClr val="tx1"/>
                </a:solidFill>
                <a:latin typeface="Arial" pitchFamily="34" charset="0"/>
              </a:rPr>
              <a:t>   </a:t>
            </a:r>
            <a:r>
              <a:rPr lang="en-US" altLang="zh-CN" sz="2800" b="1" dirty="0" err="1">
                <a:solidFill>
                  <a:schemeClr val="tx1"/>
                </a:solidFill>
                <a:latin typeface="Arial" pitchFamily="34" charset="0"/>
              </a:rPr>
              <a:t>printf</a:t>
            </a:r>
            <a:r>
              <a:rPr lang="en-US" altLang="zh-CN" sz="2800" b="1" dirty="0">
                <a:solidFill>
                  <a:schemeClr val="tx1"/>
                </a:solidFill>
                <a:latin typeface="Arial" pitchFamily="34" charset="0"/>
              </a:rPr>
              <a:t>(" Input a string: ");</a:t>
            </a:r>
          </a:p>
          <a:p>
            <a:pPr>
              <a:lnSpc>
                <a:spcPct val="85000"/>
              </a:lnSpc>
              <a:buFontTx/>
              <a:buNone/>
            </a:pPr>
            <a:r>
              <a:rPr lang="en-US" altLang="zh-CN" sz="2800" b="1" dirty="0">
                <a:solidFill>
                  <a:schemeClr val="tx1"/>
                </a:solidFill>
                <a:latin typeface="Arial" pitchFamily="34" charset="0"/>
              </a:rPr>
              <a:t>   </a:t>
            </a:r>
            <a:r>
              <a:rPr lang="en-US" altLang="zh-CN" sz="2800" b="1" dirty="0" err="1">
                <a:solidFill>
                  <a:schemeClr val="tx1"/>
                </a:solidFill>
                <a:latin typeface="Arial" pitchFamily="34" charset="0"/>
              </a:rPr>
              <a:t>scanf</a:t>
            </a:r>
            <a:r>
              <a:rPr lang="en-US" altLang="zh-CN" sz="2800" b="1" dirty="0">
                <a:solidFill>
                  <a:schemeClr val="tx1"/>
                </a:solidFill>
                <a:latin typeface="Arial" pitchFamily="34" charset="0"/>
              </a:rPr>
              <a:t>(" %s",str1);</a:t>
            </a:r>
          </a:p>
          <a:p>
            <a:pPr>
              <a:lnSpc>
                <a:spcPct val="85000"/>
              </a:lnSpc>
              <a:buFontTx/>
              <a:buNone/>
            </a:pPr>
            <a:r>
              <a:rPr lang="en-US" altLang="zh-CN" sz="2800" b="1" dirty="0">
                <a:solidFill>
                  <a:schemeClr val="tx1"/>
                </a:solidFill>
                <a:latin typeface="Arial" pitchFamily="34" charset="0"/>
              </a:rPr>
              <a:t>   while(str1[i]!=‘\0’)</a:t>
            </a:r>
          </a:p>
          <a:p>
            <a:pPr>
              <a:lnSpc>
                <a:spcPct val="85000"/>
              </a:lnSpc>
              <a:buFontTx/>
              <a:buNone/>
            </a:pPr>
            <a:r>
              <a:rPr lang="en-US" altLang="zh-CN" sz="2800" b="1" dirty="0">
                <a:solidFill>
                  <a:schemeClr val="tx1"/>
                </a:solidFill>
                <a:latin typeface="Arial" pitchFamily="34" charset="0"/>
              </a:rPr>
              <a:t>   {  str2[i]=str1[i];</a:t>
            </a:r>
          </a:p>
          <a:p>
            <a:pPr>
              <a:lnSpc>
                <a:spcPct val="85000"/>
              </a:lnSpc>
              <a:buFontTx/>
              <a:buNone/>
            </a:pPr>
            <a:r>
              <a:rPr lang="en-US" altLang="zh-CN" sz="2800" b="1" dirty="0">
                <a:solidFill>
                  <a:schemeClr val="tx1"/>
                </a:solidFill>
                <a:latin typeface="Arial" pitchFamily="34" charset="0"/>
              </a:rPr>
              <a:t>       i++;</a:t>
            </a:r>
          </a:p>
          <a:p>
            <a:pPr>
              <a:lnSpc>
                <a:spcPct val="85000"/>
              </a:lnSpc>
              <a:buFontTx/>
              <a:buNone/>
            </a:pPr>
            <a:r>
              <a:rPr lang="en-US" altLang="zh-CN" sz="2800" b="1" dirty="0">
                <a:solidFill>
                  <a:schemeClr val="tx1"/>
                </a:solidFill>
                <a:latin typeface="Arial" pitchFamily="34" charset="0"/>
              </a:rPr>
              <a:t>    }</a:t>
            </a:r>
          </a:p>
          <a:p>
            <a:pPr>
              <a:lnSpc>
                <a:spcPct val="85000"/>
              </a:lnSpc>
              <a:buFontTx/>
              <a:buNone/>
            </a:pPr>
            <a:r>
              <a:rPr lang="en-US" altLang="zh-CN" sz="2800" b="1" dirty="0">
                <a:solidFill>
                  <a:schemeClr val="tx1"/>
                </a:solidFill>
                <a:latin typeface="Arial" pitchFamily="34" charset="0"/>
              </a:rPr>
              <a:t>   str2[i]=</a:t>
            </a:r>
            <a:r>
              <a:rPr lang="en-US" altLang="zh-CN" sz="2800" b="1" dirty="0">
                <a:solidFill>
                  <a:schemeClr val="tx1"/>
                </a:solidFill>
              </a:rPr>
              <a:t>'</a:t>
            </a:r>
            <a:r>
              <a:rPr lang="en-US" altLang="zh-CN" sz="2800" b="1" dirty="0">
                <a:solidFill>
                  <a:schemeClr val="tx1"/>
                </a:solidFill>
                <a:latin typeface="Arial" pitchFamily="34" charset="0"/>
              </a:rPr>
              <a:t>\0</a:t>
            </a:r>
            <a:r>
              <a:rPr lang="en-US" altLang="zh-CN" sz="2800" b="1" dirty="0">
                <a:solidFill>
                  <a:schemeClr val="tx1"/>
                </a:solidFill>
              </a:rPr>
              <a:t>'</a:t>
            </a:r>
            <a:r>
              <a:rPr lang="en-US" altLang="zh-CN" sz="2800" b="1" dirty="0">
                <a:solidFill>
                  <a:schemeClr val="tx1"/>
                </a:solidFill>
                <a:latin typeface="Arial" pitchFamily="34" charset="0"/>
              </a:rPr>
              <a:t>;</a:t>
            </a:r>
          </a:p>
          <a:p>
            <a:pPr>
              <a:lnSpc>
                <a:spcPct val="85000"/>
              </a:lnSpc>
              <a:buFontTx/>
              <a:buNone/>
            </a:pPr>
            <a:r>
              <a:rPr lang="en-US" altLang="zh-CN" sz="2800" b="1" dirty="0">
                <a:solidFill>
                  <a:schemeClr val="tx1"/>
                </a:solidFill>
                <a:latin typeface="Arial" pitchFamily="34" charset="0"/>
              </a:rPr>
              <a:t>   </a:t>
            </a:r>
            <a:r>
              <a:rPr lang="en-US" altLang="zh-CN" sz="2800" b="1" dirty="0" err="1">
                <a:solidFill>
                  <a:schemeClr val="tx1"/>
                </a:solidFill>
                <a:latin typeface="Arial" pitchFamily="34" charset="0"/>
              </a:rPr>
              <a:t>printf</a:t>
            </a:r>
            <a:r>
              <a:rPr lang="en-US" altLang="zh-CN" sz="2800" b="1">
                <a:solidFill>
                  <a:schemeClr val="tx1"/>
                </a:solidFill>
                <a:latin typeface="Arial" pitchFamily="34" charset="0"/>
              </a:rPr>
              <a:t> (" </a:t>
            </a:r>
            <a:r>
              <a:rPr lang="en-US" altLang="zh-CN" sz="2800" b="1" dirty="0">
                <a:solidFill>
                  <a:schemeClr val="tx1"/>
                </a:solidFill>
                <a:latin typeface="Arial" pitchFamily="34" charset="0"/>
              </a:rPr>
              <a:t>%s",str2);</a:t>
            </a:r>
          </a:p>
          <a:p>
            <a:pPr>
              <a:lnSpc>
                <a:spcPct val="85000"/>
              </a:lnSpc>
              <a:buFontTx/>
              <a:buNone/>
            </a:pPr>
            <a:r>
              <a:rPr lang="en-US" altLang="zh-CN" sz="2800" b="1" dirty="0">
                <a:solidFill>
                  <a:schemeClr val="tx1"/>
                </a:solidFill>
                <a:latin typeface="Arial" pitchFamily="34" charset="0"/>
              </a:rPr>
              <a:t>return 0;}</a:t>
            </a:r>
          </a:p>
        </p:txBody>
      </p:sp>
      <p:sp>
        <p:nvSpPr>
          <p:cNvPr id="63494" name="Rectangle 6"/>
          <p:cNvSpPr>
            <a:spLocks noGrp="1" noChangeArrowheads="1"/>
          </p:cNvSpPr>
          <p:nvPr>
            <p:ph type="title"/>
          </p:nvPr>
        </p:nvSpPr>
        <p:spPr>
          <a:xfrm>
            <a:off x="0" y="115888"/>
            <a:ext cx="8964613" cy="576262"/>
          </a:xfrm>
          <a:noFill/>
          <a:extLst>
            <a:ext uri="{909E8E84-426E-40DD-AFC4-6F175D3DCCD1}">
              <a14:hiddenFill xmlns:a14="http://schemas.microsoft.com/office/drawing/2010/main">
                <a:solidFill>
                  <a:srgbClr val="FFFFFF"/>
                </a:solidFill>
              </a14:hiddenFill>
            </a:ext>
          </a:extLst>
        </p:spPr>
        <p:txBody>
          <a:bodyPr/>
          <a:lstStyle/>
          <a:p>
            <a:r>
              <a:rPr lang="en-US" altLang="zh-CN" sz="2800">
                <a:solidFill>
                  <a:schemeClr val="tx1"/>
                </a:solidFill>
                <a:effectLst/>
                <a:latin typeface="宋体" pitchFamily="2" charset="-122"/>
                <a:ea typeface="宋体" pitchFamily="2" charset="-122"/>
              </a:rPr>
              <a:t>【</a:t>
            </a:r>
            <a:r>
              <a:rPr lang="zh-CN" altLang="en-US" sz="2800">
                <a:solidFill>
                  <a:schemeClr val="tx1"/>
                </a:solidFill>
                <a:effectLst/>
                <a:latin typeface="宋体" pitchFamily="2" charset="-122"/>
                <a:ea typeface="宋体" pitchFamily="2" charset="-122"/>
              </a:rPr>
              <a:t>例</a:t>
            </a:r>
            <a:r>
              <a:rPr lang="en-US" altLang="zh-CN" sz="2800">
                <a:solidFill>
                  <a:schemeClr val="tx1"/>
                </a:solidFill>
                <a:effectLst/>
                <a:latin typeface="宋体" pitchFamily="2" charset="-122"/>
                <a:ea typeface="宋体" pitchFamily="2" charset="-122"/>
              </a:rPr>
              <a:t>2】</a:t>
            </a:r>
            <a:r>
              <a:rPr lang="zh-CN" altLang="en-US" sz="2400">
                <a:solidFill>
                  <a:schemeClr val="tx1"/>
                </a:solidFill>
                <a:effectLst/>
                <a:latin typeface="宋体" pitchFamily="2" charset="-122"/>
                <a:ea typeface="宋体" pitchFamily="2" charset="-122"/>
              </a:rPr>
              <a:t>从键盘输入一个字符串，复制到另一个字符数组后显示</a:t>
            </a:r>
            <a:r>
              <a:rPr lang="zh-CN" altLang="en-US" sz="2800">
                <a:solidFill>
                  <a:schemeClr val="tx1"/>
                </a:solidFill>
                <a:effectLst/>
              </a:rPr>
              <a:t> </a:t>
            </a:r>
          </a:p>
        </p:txBody>
      </p:sp>
      <p:sp>
        <p:nvSpPr>
          <p:cNvPr id="66565" name="Text Box 7"/>
          <p:cNvSpPr txBox="1">
            <a:spLocks noChangeArrowheads="1"/>
          </p:cNvSpPr>
          <p:nvPr/>
        </p:nvSpPr>
        <p:spPr bwMode="auto">
          <a:xfrm>
            <a:off x="5292725" y="692150"/>
            <a:ext cx="3671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ctr" eaLnBrk="1" hangingPunct="1">
              <a:spcBef>
                <a:spcPct val="50000"/>
              </a:spcBef>
            </a:pPr>
            <a:endParaRPr kumimoji="1" lang="zh-CN" altLang="zh-CN"/>
          </a:p>
        </p:txBody>
      </p:sp>
      <p:sp>
        <p:nvSpPr>
          <p:cNvPr id="63496" name="Text Box 8"/>
          <p:cNvSpPr txBox="1">
            <a:spLocks noChangeArrowheads="1"/>
          </p:cNvSpPr>
          <p:nvPr/>
        </p:nvSpPr>
        <p:spPr bwMode="auto">
          <a:xfrm>
            <a:off x="5651500" y="836613"/>
            <a:ext cx="3240088" cy="2063750"/>
          </a:xfrm>
          <a:prstGeom prst="rect">
            <a:avLst/>
          </a:prstGeom>
          <a:solidFill>
            <a:srgbClr val="CCFFFF"/>
          </a:solidFill>
          <a:ln>
            <a:noFill/>
          </a:ln>
          <a:effectLst>
            <a:outerShdw dist="107763" dir="18900000" algn="ctr" rotWithShape="0">
              <a:schemeClr val="bg2">
                <a:alpha val="50000"/>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eaLnBrk="0" hangingPunct="0">
              <a:defRPr sz="3600" b="1">
                <a:solidFill>
                  <a:schemeClr val="tx1"/>
                </a:solidFill>
                <a:latin typeface="Times New Roman" pitchFamily="18" charset="0"/>
                <a:ea typeface="宋体" pitchFamily="2" charset="-122"/>
              </a:defRPr>
            </a:lvl1pPr>
            <a:lvl2pPr marL="179388" indent="277813"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lvl="1">
              <a:lnSpc>
                <a:spcPct val="90000"/>
              </a:lnSpc>
              <a:spcBef>
                <a:spcPct val="20000"/>
              </a:spcBef>
            </a:pPr>
            <a:r>
              <a:rPr kumimoji="1" lang="zh-CN" altLang="en-US" sz="2400"/>
              <a:t>分析：将第一个字符串字符逐个添加到数组</a:t>
            </a:r>
            <a:r>
              <a:rPr kumimoji="1" lang="en-US" altLang="zh-CN" sz="2400"/>
              <a:t>str2</a:t>
            </a:r>
            <a:r>
              <a:rPr kumimoji="1" lang="zh-CN" altLang="en-US" sz="2400"/>
              <a:t>数组中。去掉第一个串的结束符‘</a:t>
            </a:r>
            <a:r>
              <a:rPr kumimoji="1" lang="en-US" altLang="zh-CN" sz="2400"/>
              <a:t>\0’</a:t>
            </a:r>
            <a:r>
              <a:rPr kumimoji="1" lang="zh-CN" altLang="en-US" sz="2400"/>
              <a:t>，添加第二个数组的结束符</a:t>
            </a:r>
            <a:r>
              <a:rPr kumimoji="1" lang="en-US" altLang="zh-CN" sz="2400"/>
              <a:t>'\0'</a:t>
            </a:r>
            <a:r>
              <a:rPr kumimoji="1" lang="zh-CN" altLang="en-US" sz="2400"/>
              <a:t>。</a:t>
            </a:r>
            <a:endParaRPr lang="zh-CN" altLang="en-US" sz="2400" b="0"/>
          </a:p>
        </p:txBody>
      </p:sp>
      <p:sp>
        <p:nvSpPr>
          <p:cNvPr id="63497" name="Line 9"/>
          <p:cNvSpPr>
            <a:spLocks noChangeShapeType="1"/>
          </p:cNvSpPr>
          <p:nvPr/>
        </p:nvSpPr>
        <p:spPr bwMode="auto">
          <a:xfrm>
            <a:off x="755650" y="5876925"/>
            <a:ext cx="2016125"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498" name="AutoShape 10"/>
          <p:cNvSpPr>
            <a:spLocks/>
          </p:cNvSpPr>
          <p:nvPr/>
        </p:nvSpPr>
        <p:spPr bwMode="auto">
          <a:xfrm>
            <a:off x="5003800" y="4724400"/>
            <a:ext cx="1081088" cy="896938"/>
          </a:xfrm>
          <a:prstGeom prst="borderCallout1">
            <a:avLst>
              <a:gd name="adj1" fmla="val 12745"/>
              <a:gd name="adj2" fmla="val -7046"/>
              <a:gd name="adj3" fmla="val 83894"/>
              <a:gd name="adj4" fmla="val -232157"/>
            </a:avLst>
          </a:prstGeom>
          <a:solidFill>
            <a:srgbClr val="FFCC66"/>
          </a:solidFill>
          <a:ln w="12700">
            <a:solidFill>
              <a:schemeClr val="tx1"/>
            </a:solidFill>
            <a:miter lim="800000"/>
            <a:headEnd/>
            <a:tailEnd/>
          </a:ln>
        </p:spPr>
        <p:txBody>
          <a:bodyPr anchor="ctr"/>
          <a:lstStyle/>
          <a:p>
            <a:pPr algn="ctr"/>
            <a:r>
              <a:rPr lang="zh-CN" altLang="en-US" sz="2000"/>
              <a:t>添加结束符‘</a:t>
            </a:r>
            <a:r>
              <a:rPr lang="en-US" altLang="zh-CN" sz="2000"/>
              <a:t>\0’</a:t>
            </a:r>
          </a:p>
        </p:txBody>
      </p:sp>
      <p:sp>
        <p:nvSpPr>
          <p:cNvPr id="63499" name="Line 11"/>
          <p:cNvSpPr>
            <a:spLocks noChangeShapeType="1"/>
          </p:cNvSpPr>
          <p:nvPr/>
        </p:nvSpPr>
        <p:spPr bwMode="auto">
          <a:xfrm>
            <a:off x="1763713" y="3644900"/>
            <a:ext cx="2016125"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0" name="AutoShape 12"/>
          <p:cNvSpPr>
            <a:spLocks/>
          </p:cNvSpPr>
          <p:nvPr/>
        </p:nvSpPr>
        <p:spPr bwMode="auto">
          <a:xfrm>
            <a:off x="5003800" y="3644900"/>
            <a:ext cx="1081088" cy="896938"/>
          </a:xfrm>
          <a:prstGeom prst="borderCallout1">
            <a:avLst>
              <a:gd name="adj1" fmla="val 12745"/>
              <a:gd name="adj2" fmla="val -7046"/>
              <a:gd name="adj3" fmla="val -11329"/>
              <a:gd name="adj4" fmla="val -106903"/>
            </a:avLst>
          </a:prstGeom>
          <a:solidFill>
            <a:srgbClr val="FFCC66"/>
          </a:solidFill>
          <a:ln w="12700">
            <a:solidFill>
              <a:schemeClr val="tx1"/>
            </a:solidFill>
            <a:miter lim="800000"/>
            <a:headEnd/>
            <a:tailEnd/>
          </a:ln>
        </p:spPr>
        <p:txBody>
          <a:bodyPr anchor="ctr"/>
          <a:lstStyle/>
          <a:p>
            <a:pPr algn="ctr"/>
            <a:r>
              <a:rPr lang="zh-CN" altLang="en-US" sz="2000"/>
              <a:t>输入字符串</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4"/>
                                        </p:tgtEl>
                                        <p:attrNameLst>
                                          <p:attrName>style.visibility</p:attrName>
                                        </p:attrNameLst>
                                      </p:cBhvr>
                                      <p:to>
                                        <p:strVal val="visible"/>
                                      </p:to>
                                    </p:set>
                                    <p:animEffect transition="in" filter="wipe(left)">
                                      <p:cBhvr>
                                        <p:cTn id="7" dur="500"/>
                                        <p:tgtEl>
                                          <p:spTgt spid="634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3496"/>
                                        </p:tgtEl>
                                        <p:attrNameLst>
                                          <p:attrName>style.visibility</p:attrName>
                                        </p:attrNameLst>
                                      </p:cBhvr>
                                      <p:to>
                                        <p:strVal val="visible"/>
                                      </p:to>
                                    </p:set>
                                    <p:animEffect transition="in" filter="wipe(up)">
                                      <p:cBhvr>
                                        <p:cTn id="12" dur="500"/>
                                        <p:tgtEl>
                                          <p:spTgt spid="634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92">
                                            <p:txEl>
                                              <p:pRg st="0" end="0"/>
                                            </p:txEl>
                                          </p:spTgt>
                                        </p:tgtEl>
                                        <p:attrNameLst>
                                          <p:attrName>style.visibility</p:attrName>
                                        </p:attrNameLst>
                                      </p:cBhvr>
                                      <p:to>
                                        <p:strVal val="visible"/>
                                      </p:to>
                                    </p:set>
                                    <p:animEffect transition="in" filter="wipe(left)">
                                      <p:cBhvr>
                                        <p:cTn id="17" dur="500"/>
                                        <p:tgtEl>
                                          <p:spTgt spid="6349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492">
                                            <p:txEl>
                                              <p:pRg st="1" end="1"/>
                                            </p:txEl>
                                          </p:spTgt>
                                        </p:tgtEl>
                                        <p:attrNameLst>
                                          <p:attrName>style.visibility</p:attrName>
                                        </p:attrNameLst>
                                      </p:cBhvr>
                                      <p:to>
                                        <p:strVal val="visible"/>
                                      </p:to>
                                    </p:set>
                                    <p:animEffect transition="in" filter="wipe(left)">
                                      <p:cBhvr>
                                        <p:cTn id="22" dur="500"/>
                                        <p:tgtEl>
                                          <p:spTgt spid="63492">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3492">
                                            <p:txEl>
                                              <p:pRg st="2" end="2"/>
                                            </p:txEl>
                                          </p:spTgt>
                                        </p:tgtEl>
                                        <p:attrNameLst>
                                          <p:attrName>style.visibility</p:attrName>
                                        </p:attrNameLst>
                                      </p:cBhvr>
                                      <p:to>
                                        <p:strVal val="visible"/>
                                      </p:to>
                                    </p:set>
                                    <p:animEffect transition="in" filter="wipe(left)">
                                      <p:cBhvr>
                                        <p:cTn id="27" dur="500"/>
                                        <p:tgtEl>
                                          <p:spTgt spid="63492">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3492">
                                            <p:txEl>
                                              <p:pRg st="3" end="3"/>
                                            </p:txEl>
                                          </p:spTgt>
                                        </p:tgtEl>
                                        <p:attrNameLst>
                                          <p:attrName>style.visibility</p:attrName>
                                        </p:attrNameLst>
                                      </p:cBhvr>
                                      <p:to>
                                        <p:strVal val="visible"/>
                                      </p:to>
                                    </p:set>
                                    <p:animEffect transition="in" filter="wipe(left)">
                                      <p:cBhvr>
                                        <p:cTn id="32" dur="500"/>
                                        <p:tgtEl>
                                          <p:spTgt spid="63492">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3492">
                                            <p:txEl>
                                              <p:pRg st="4" end="4"/>
                                            </p:txEl>
                                          </p:spTgt>
                                        </p:tgtEl>
                                        <p:attrNameLst>
                                          <p:attrName>style.visibility</p:attrName>
                                        </p:attrNameLst>
                                      </p:cBhvr>
                                      <p:to>
                                        <p:strVal val="visible"/>
                                      </p:to>
                                    </p:set>
                                    <p:animEffect transition="in" filter="wipe(left)">
                                      <p:cBhvr>
                                        <p:cTn id="37" dur="500"/>
                                        <p:tgtEl>
                                          <p:spTgt spid="63492">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3492">
                                            <p:txEl>
                                              <p:pRg st="5" end="5"/>
                                            </p:txEl>
                                          </p:spTgt>
                                        </p:tgtEl>
                                        <p:attrNameLst>
                                          <p:attrName>style.visibility</p:attrName>
                                        </p:attrNameLst>
                                      </p:cBhvr>
                                      <p:to>
                                        <p:strVal val="visible"/>
                                      </p:to>
                                    </p:set>
                                    <p:animEffect transition="in" filter="wipe(left)">
                                      <p:cBhvr>
                                        <p:cTn id="42" dur="500"/>
                                        <p:tgtEl>
                                          <p:spTgt spid="63492">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3492">
                                            <p:txEl>
                                              <p:pRg st="6" end="6"/>
                                            </p:txEl>
                                          </p:spTgt>
                                        </p:tgtEl>
                                        <p:attrNameLst>
                                          <p:attrName>style.visibility</p:attrName>
                                        </p:attrNameLst>
                                      </p:cBhvr>
                                      <p:to>
                                        <p:strVal val="visible"/>
                                      </p:to>
                                    </p:set>
                                    <p:animEffect transition="in" filter="wipe(left)">
                                      <p:cBhvr>
                                        <p:cTn id="47" dur="500"/>
                                        <p:tgtEl>
                                          <p:spTgt spid="63492">
                                            <p:txEl>
                                              <p:pRg st="6" end="6"/>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3492">
                                            <p:txEl>
                                              <p:pRg st="7" end="7"/>
                                            </p:txEl>
                                          </p:spTgt>
                                        </p:tgtEl>
                                        <p:attrNameLst>
                                          <p:attrName>style.visibility</p:attrName>
                                        </p:attrNameLst>
                                      </p:cBhvr>
                                      <p:to>
                                        <p:strVal val="visible"/>
                                      </p:to>
                                    </p:set>
                                    <p:animEffect transition="in" filter="wipe(left)">
                                      <p:cBhvr>
                                        <p:cTn id="52" dur="500"/>
                                        <p:tgtEl>
                                          <p:spTgt spid="63492">
                                            <p:txEl>
                                              <p:pRg st="7" end="7"/>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3492">
                                            <p:txEl>
                                              <p:pRg st="8" end="8"/>
                                            </p:txEl>
                                          </p:spTgt>
                                        </p:tgtEl>
                                        <p:attrNameLst>
                                          <p:attrName>style.visibility</p:attrName>
                                        </p:attrNameLst>
                                      </p:cBhvr>
                                      <p:to>
                                        <p:strVal val="visible"/>
                                      </p:to>
                                    </p:set>
                                    <p:animEffect transition="in" filter="wipe(left)">
                                      <p:cBhvr>
                                        <p:cTn id="57" dur="500"/>
                                        <p:tgtEl>
                                          <p:spTgt spid="63492">
                                            <p:txEl>
                                              <p:pRg st="8" end="8"/>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3492">
                                            <p:txEl>
                                              <p:pRg st="9" end="9"/>
                                            </p:txEl>
                                          </p:spTgt>
                                        </p:tgtEl>
                                        <p:attrNameLst>
                                          <p:attrName>style.visibility</p:attrName>
                                        </p:attrNameLst>
                                      </p:cBhvr>
                                      <p:to>
                                        <p:strVal val="visible"/>
                                      </p:to>
                                    </p:set>
                                    <p:animEffect transition="in" filter="wipe(left)">
                                      <p:cBhvr>
                                        <p:cTn id="62" dur="500"/>
                                        <p:tgtEl>
                                          <p:spTgt spid="63492">
                                            <p:txEl>
                                              <p:pRg st="9" end="9"/>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3492">
                                            <p:txEl>
                                              <p:pRg st="10" end="10"/>
                                            </p:txEl>
                                          </p:spTgt>
                                        </p:tgtEl>
                                        <p:attrNameLst>
                                          <p:attrName>style.visibility</p:attrName>
                                        </p:attrNameLst>
                                      </p:cBhvr>
                                      <p:to>
                                        <p:strVal val="visible"/>
                                      </p:to>
                                    </p:set>
                                    <p:animEffect transition="in" filter="wipe(left)">
                                      <p:cBhvr>
                                        <p:cTn id="67" dur="500"/>
                                        <p:tgtEl>
                                          <p:spTgt spid="63492">
                                            <p:txEl>
                                              <p:pRg st="10" end="1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63492">
                                            <p:txEl>
                                              <p:pRg st="11" end="11"/>
                                            </p:txEl>
                                          </p:spTgt>
                                        </p:tgtEl>
                                        <p:attrNameLst>
                                          <p:attrName>style.visibility</p:attrName>
                                        </p:attrNameLst>
                                      </p:cBhvr>
                                      <p:to>
                                        <p:strVal val="visible"/>
                                      </p:to>
                                    </p:set>
                                    <p:animEffect transition="in" filter="wipe(left)">
                                      <p:cBhvr>
                                        <p:cTn id="72" dur="500"/>
                                        <p:tgtEl>
                                          <p:spTgt spid="63492">
                                            <p:txEl>
                                              <p:pRg st="11" end="11"/>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3492">
                                            <p:txEl>
                                              <p:pRg st="12" end="12"/>
                                            </p:txEl>
                                          </p:spTgt>
                                        </p:tgtEl>
                                        <p:attrNameLst>
                                          <p:attrName>style.visibility</p:attrName>
                                        </p:attrNameLst>
                                      </p:cBhvr>
                                      <p:to>
                                        <p:strVal val="visible"/>
                                      </p:to>
                                    </p:set>
                                    <p:animEffect transition="in" filter="wipe(left)">
                                      <p:cBhvr>
                                        <p:cTn id="77" dur="500"/>
                                        <p:tgtEl>
                                          <p:spTgt spid="63492">
                                            <p:txEl>
                                              <p:pRg st="12" end="12"/>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63499"/>
                                        </p:tgtEl>
                                        <p:attrNameLst>
                                          <p:attrName>style.visibility</p:attrName>
                                        </p:attrNameLst>
                                      </p:cBhvr>
                                      <p:to>
                                        <p:strVal val="visible"/>
                                      </p:to>
                                    </p:set>
                                    <p:animEffect transition="in" filter="wipe(left)">
                                      <p:cBhvr>
                                        <p:cTn id="82" dur="500"/>
                                        <p:tgtEl>
                                          <p:spTgt spid="63499"/>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63500"/>
                                        </p:tgtEl>
                                        <p:attrNameLst>
                                          <p:attrName>style.visibility</p:attrName>
                                        </p:attrNameLst>
                                      </p:cBhvr>
                                      <p:to>
                                        <p:strVal val="visible"/>
                                      </p:to>
                                    </p:set>
                                    <p:animEffect transition="in" filter="wipe(up)">
                                      <p:cBhvr>
                                        <p:cTn id="87" dur="500"/>
                                        <p:tgtEl>
                                          <p:spTgt spid="6350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63497"/>
                                        </p:tgtEl>
                                        <p:attrNameLst>
                                          <p:attrName>style.visibility</p:attrName>
                                        </p:attrNameLst>
                                      </p:cBhvr>
                                      <p:to>
                                        <p:strVal val="visible"/>
                                      </p:to>
                                    </p:set>
                                    <p:animEffect transition="in" filter="wipe(left)">
                                      <p:cBhvr>
                                        <p:cTn id="92" dur="500"/>
                                        <p:tgtEl>
                                          <p:spTgt spid="63497"/>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63498"/>
                                        </p:tgtEl>
                                        <p:attrNameLst>
                                          <p:attrName>style.visibility</p:attrName>
                                        </p:attrNameLst>
                                      </p:cBhvr>
                                      <p:to>
                                        <p:strVal val="visible"/>
                                      </p:to>
                                    </p:set>
                                    <p:animEffect transition="in" filter="wipe(up)">
                                      <p:cBhvr>
                                        <p:cTn id="97" dur="500"/>
                                        <p:tgtEl>
                                          <p:spTgt spid="63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uild="p"/>
      <p:bldP spid="63494" grpId="0"/>
      <p:bldP spid="63496" grpId="0" animBg="1"/>
      <p:bldP spid="63497" grpId="0" animBg="1"/>
      <p:bldP spid="63498" grpId="0" animBg="1"/>
      <p:bldP spid="63499" grpId="0" animBg="1"/>
      <p:bldP spid="6350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   第 </a:t>
            </a:r>
            <a:fld id="{E0AF8480-D3EB-4149-98EB-C9848D9A1219}" type="slidenum">
              <a:rPr lang="zh-CN" altLang="en-US" sz="1600" smtClean="0">
                <a:solidFill>
                  <a:srgbClr val="FF9900"/>
                </a:solidFill>
                <a:latin typeface="宋体" pitchFamily="2" charset="-122"/>
              </a:rPr>
              <a:pPr eaLnBrk="1" hangingPunct="1"/>
              <a:t>57</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67587" name="Rectangle 2"/>
          <p:cNvSpPr>
            <a:spLocks noGrp="1" noChangeArrowheads="1"/>
          </p:cNvSpPr>
          <p:nvPr>
            <p:ph type="body" idx="1"/>
          </p:nvPr>
        </p:nvSpPr>
        <p:spPr>
          <a:xfrm>
            <a:off x="395288" y="765175"/>
            <a:ext cx="8748712" cy="5761038"/>
          </a:xfrm>
          <a:noFill/>
        </p:spPr>
        <p:txBody>
          <a:bodyPr lIns="91440" tIns="45720" rIns="91440" bIns="45720"/>
          <a:lstStyle/>
          <a:p>
            <a:pPr>
              <a:lnSpc>
                <a:spcPct val="90000"/>
              </a:lnSpc>
              <a:buFontTx/>
              <a:buNone/>
            </a:pPr>
            <a:r>
              <a:rPr lang="en-US" altLang="zh-CN" sz="2800" b="1" dirty="0">
                <a:solidFill>
                  <a:schemeClr val="tx1"/>
                </a:solidFill>
                <a:latin typeface="Arial" pitchFamily="34" charset="0"/>
              </a:rPr>
              <a:t>#include </a:t>
            </a:r>
            <a:r>
              <a:rPr lang="en-US" altLang="zh-CN" sz="3200" b="1" dirty="0">
                <a:solidFill>
                  <a:schemeClr val="tx1"/>
                </a:solidFill>
                <a:latin typeface="Arial" pitchFamily="34" charset="0"/>
              </a:rPr>
              <a:t>"</a:t>
            </a:r>
            <a:r>
              <a:rPr lang="en-US" altLang="zh-CN" sz="2800" b="1" dirty="0" err="1">
                <a:solidFill>
                  <a:schemeClr val="tx1"/>
                </a:solidFill>
                <a:latin typeface="Arial" pitchFamily="34" charset="0"/>
              </a:rPr>
              <a:t>stdio.h</a:t>
            </a:r>
            <a:r>
              <a:rPr lang="en-US" altLang="zh-CN" sz="3200" b="1" dirty="0">
                <a:solidFill>
                  <a:schemeClr val="tx1"/>
                </a:solidFill>
                <a:latin typeface="Arial" pitchFamily="34" charset="0"/>
              </a:rPr>
              <a:t>"</a:t>
            </a:r>
            <a:endParaRPr lang="en-US" altLang="zh-CN" sz="2800" b="1" dirty="0">
              <a:solidFill>
                <a:schemeClr val="tx1"/>
              </a:solidFill>
              <a:latin typeface="Arial" pitchFamily="34" charset="0"/>
            </a:endParaRPr>
          </a:p>
          <a:p>
            <a:pPr>
              <a:lnSpc>
                <a:spcPct val="90000"/>
              </a:lnSpc>
              <a:buFontTx/>
              <a:buNone/>
            </a:pPr>
            <a:r>
              <a:rPr lang="en-US" altLang="zh-CN" sz="2800" b="1" dirty="0" err="1">
                <a:solidFill>
                  <a:schemeClr val="tx1"/>
                </a:solidFill>
                <a:latin typeface="Arial" pitchFamily="34" charset="0"/>
              </a:rPr>
              <a:t>int</a:t>
            </a:r>
            <a:r>
              <a:rPr lang="en-US" altLang="zh-CN" sz="2800" b="1" dirty="0">
                <a:solidFill>
                  <a:schemeClr val="tx1"/>
                </a:solidFill>
                <a:latin typeface="Arial" pitchFamily="34" charset="0"/>
              </a:rPr>
              <a:t> main()</a:t>
            </a:r>
          </a:p>
          <a:p>
            <a:pPr>
              <a:lnSpc>
                <a:spcPct val="90000"/>
              </a:lnSpc>
              <a:buFontTx/>
              <a:buNone/>
            </a:pPr>
            <a:r>
              <a:rPr lang="en-US" altLang="zh-CN" sz="2800" b="1" dirty="0">
                <a:solidFill>
                  <a:schemeClr val="tx1"/>
                </a:solidFill>
                <a:latin typeface="Arial" pitchFamily="34" charset="0"/>
              </a:rPr>
              <a:t>{</a:t>
            </a:r>
          </a:p>
          <a:p>
            <a:pPr>
              <a:lnSpc>
                <a:spcPct val="90000"/>
              </a:lnSpc>
              <a:buFontTx/>
              <a:buNone/>
            </a:pPr>
            <a:r>
              <a:rPr lang="en-US" altLang="zh-CN" sz="2800" b="1" dirty="0">
                <a:solidFill>
                  <a:schemeClr val="tx1"/>
                </a:solidFill>
                <a:latin typeface="Arial" pitchFamily="34" charset="0"/>
              </a:rPr>
              <a:t>    char str1[50]={</a:t>
            </a:r>
            <a:r>
              <a:rPr lang="en-US" altLang="zh-CN" sz="3200" b="1" dirty="0">
                <a:solidFill>
                  <a:schemeClr val="tx1"/>
                </a:solidFill>
                <a:latin typeface="Arial" pitchFamily="34" charset="0"/>
              </a:rPr>
              <a:t>"</a:t>
            </a:r>
            <a:r>
              <a:rPr lang="en-US" altLang="zh-CN" sz="2800" b="1" dirty="0" err="1">
                <a:solidFill>
                  <a:schemeClr val="tx1"/>
                </a:solidFill>
                <a:latin typeface="Arial" pitchFamily="34" charset="0"/>
              </a:rPr>
              <a:t>abcdef</a:t>
            </a:r>
            <a:r>
              <a:rPr lang="en-US" altLang="zh-CN" sz="3200" b="1" dirty="0">
                <a:solidFill>
                  <a:schemeClr val="tx1"/>
                </a:solidFill>
                <a:latin typeface="Arial" pitchFamily="34" charset="0"/>
              </a:rPr>
              <a:t>"</a:t>
            </a:r>
            <a:r>
              <a:rPr lang="en-US" altLang="zh-CN" sz="2800" b="1" dirty="0">
                <a:solidFill>
                  <a:schemeClr val="tx1"/>
                </a:solidFill>
                <a:latin typeface="Arial" pitchFamily="34" charset="0"/>
              </a:rPr>
              <a:t>},str2[20]={</a:t>
            </a:r>
            <a:r>
              <a:rPr lang="en-US" altLang="zh-CN" sz="3200" b="1" dirty="0">
                <a:solidFill>
                  <a:schemeClr val="tx1"/>
                </a:solidFill>
                <a:latin typeface="Arial" pitchFamily="34" charset="0"/>
              </a:rPr>
              <a:t>"</a:t>
            </a:r>
            <a:r>
              <a:rPr lang="en-US" altLang="zh-CN" sz="2800" b="1" dirty="0">
                <a:solidFill>
                  <a:schemeClr val="tx1"/>
                </a:solidFill>
                <a:latin typeface="Arial" pitchFamily="34" charset="0"/>
              </a:rPr>
              <a:t>1234567</a:t>
            </a:r>
            <a:r>
              <a:rPr lang="en-US" altLang="zh-CN" sz="3200" b="1" dirty="0">
                <a:solidFill>
                  <a:schemeClr val="tx1"/>
                </a:solidFill>
                <a:latin typeface="Arial" pitchFamily="34" charset="0"/>
              </a:rPr>
              <a:t>"</a:t>
            </a:r>
            <a:r>
              <a:rPr lang="en-US" altLang="zh-CN" sz="2800" b="1" dirty="0">
                <a:solidFill>
                  <a:schemeClr val="tx1"/>
                </a:solidFill>
                <a:latin typeface="Arial" pitchFamily="34" charset="0"/>
              </a:rPr>
              <a:t>};</a:t>
            </a:r>
          </a:p>
          <a:p>
            <a:pPr>
              <a:lnSpc>
                <a:spcPct val="90000"/>
              </a:lnSpc>
              <a:buFontTx/>
              <a:buNone/>
            </a:pPr>
            <a:r>
              <a:rPr lang="en-US" altLang="zh-CN" sz="2800" b="1" dirty="0">
                <a:solidFill>
                  <a:schemeClr val="tx1"/>
                </a:solidFill>
                <a:latin typeface="Arial" pitchFamily="34" charset="0"/>
              </a:rPr>
              <a:t>    </a:t>
            </a:r>
            <a:r>
              <a:rPr lang="en-US" altLang="zh-CN" sz="2800" b="1" dirty="0" err="1">
                <a:solidFill>
                  <a:schemeClr val="tx1"/>
                </a:solidFill>
                <a:latin typeface="Arial" pitchFamily="34" charset="0"/>
              </a:rPr>
              <a:t>int</a:t>
            </a:r>
            <a:r>
              <a:rPr lang="en-US" altLang="zh-CN" sz="2800" b="1" dirty="0">
                <a:solidFill>
                  <a:schemeClr val="tx1"/>
                </a:solidFill>
                <a:latin typeface="Arial" pitchFamily="34" charset="0"/>
              </a:rPr>
              <a:t> i=0,j=0;</a:t>
            </a:r>
          </a:p>
          <a:p>
            <a:pPr>
              <a:lnSpc>
                <a:spcPct val="90000"/>
              </a:lnSpc>
              <a:buFontTx/>
              <a:buNone/>
            </a:pPr>
            <a:r>
              <a:rPr lang="en-US" altLang="zh-CN" sz="2800" b="1" dirty="0">
                <a:solidFill>
                  <a:schemeClr val="tx1"/>
                </a:solidFill>
                <a:latin typeface="Arial" pitchFamily="34" charset="0"/>
              </a:rPr>
              <a:t>    while(str1[i]!='\0')</a:t>
            </a:r>
          </a:p>
          <a:p>
            <a:pPr>
              <a:lnSpc>
                <a:spcPct val="90000"/>
              </a:lnSpc>
              <a:buFontTx/>
              <a:buNone/>
            </a:pPr>
            <a:r>
              <a:rPr lang="en-US" altLang="zh-CN" sz="2800" b="1" dirty="0">
                <a:solidFill>
                  <a:schemeClr val="tx1"/>
                </a:solidFill>
                <a:latin typeface="Arial" pitchFamily="34" charset="0"/>
              </a:rPr>
              <a:t>         i++;</a:t>
            </a:r>
          </a:p>
          <a:p>
            <a:pPr>
              <a:lnSpc>
                <a:spcPct val="90000"/>
              </a:lnSpc>
              <a:buFontTx/>
              <a:buNone/>
            </a:pPr>
            <a:r>
              <a:rPr lang="en-US" altLang="zh-CN" sz="2800" b="1" dirty="0">
                <a:solidFill>
                  <a:schemeClr val="tx1"/>
                </a:solidFill>
                <a:latin typeface="Arial" pitchFamily="34" charset="0"/>
              </a:rPr>
              <a:t>    while(</a:t>
            </a:r>
            <a:r>
              <a:rPr lang="en-US" altLang="zh-CN" sz="2800" b="1" dirty="0">
                <a:solidFill>
                  <a:srgbClr val="FF0000"/>
                </a:solidFill>
                <a:latin typeface="Arial" pitchFamily="34" charset="0"/>
              </a:rPr>
              <a:t>(str1[i++]=str2[j++])</a:t>
            </a:r>
            <a:r>
              <a:rPr lang="en-US" altLang="zh-CN" sz="2800" b="1" dirty="0">
                <a:solidFill>
                  <a:schemeClr val="tx1"/>
                </a:solidFill>
                <a:latin typeface="Arial" pitchFamily="34" charset="0"/>
              </a:rPr>
              <a:t>!='\0') </a:t>
            </a:r>
            <a:r>
              <a:rPr lang="en-US" altLang="zh-CN" sz="2800" b="1" dirty="0">
                <a:solidFill>
                  <a:srgbClr val="FF0000"/>
                </a:solidFill>
                <a:latin typeface="Arial" pitchFamily="34" charset="0"/>
              </a:rPr>
              <a:t>;</a:t>
            </a:r>
          </a:p>
          <a:p>
            <a:pPr>
              <a:lnSpc>
                <a:spcPct val="90000"/>
              </a:lnSpc>
              <a:buFontTx/>
              <a:buNone/>
            </a:pPr>
            <a:r>
              <a:rPr lang="en-US" altLang="zh-CN" sz="2800" b="1" dirty="0">
                <a:solidFill>
                  <a:schemeClr val="tx1"/>
                </a:solidFill>
                <a:latin typeface="Arial" pitchFamily="34" charset="0"/>
              </a:rPr>
              <a:t>         puts(str1);</a:t>
            </a:r>
          </a:p>
          <a:p>
            <a:pPr>
              <a:lnSpc>
                <a:spcPct val="90000"/>
              </a:lnSpc>
              <a:buFontTx/>
              <a:buNone/>
            </a:pPr>
            <a:r>
              <a:rPr lang="en-US" altLang="zh-CN" sz="2800" b="1" dirty="0">
                <a:solidFill>
                  <a:schemeClr val="tx1"/>
                </a:solidFill>
                <a:latin typeface="Arial" pitchFamily="34" charset="0"/>
              </a:rPr>
              <a:t>         puts(str2);</a:t>
            </a:r>
          </a:p>
          <a:p>
            <a:pPr>
              <a:lnSpc>
                <a:spcPct val="90000"/>
              </a:lnSpc>
              <a:buFontTx/>
              <a:buNone/>
            </a:pPr>
            <a:r>
              <a:rPr lang="en-US" altLang="zh-CN" sz="2800" b="1" dirty="0">
                <a:solidFill>
                  <a:schemeClr val="tx1"/>
                </a:solidFill>
                <a:latin typeface="Arial" pitchFamily="34" charset="0"/>
              </a:rPr>
              <a:t>     return 0;</a:t>
            </a:r>
          </a:p>
          <a:p>
            <a:pPr>
              <a:lnSpc>
                <a:spcPct val="90000"/>
              </a:lnSpc>
              <a:buFontTx/>
              <a:buNone/>
            </a:pPr>
            <a:r>
              <a:rPr lang="en-US" altLang="zh-CN" sz="2800" b="1" dirty="0">
                <a:solidFill>
                  <a:schemeClr val="tx1"/>
                </a:solidFill>
                <a:latin typeface="Arial" pitchFamily="34" charset="0"/>
              </a:rPr>
              <a:t>}</a:t>
            </a:r>
          </a:p>
        </p:txBody>
      </p:sp>
      <p:sp>
        <p:nvSpPr>
          <p:cNvPr id="121860" name="Rectangle 4"/>
          <p:cNvSpPr>
            <a:spLocks noGrp="1" noChangeArrowheads="1"/>
          </p:cNvSpPr>
          <p:nvPr>
            <p:ph type="title"/>
          </p:nvPr>
        </p:nvSpPr>
        <p:spPr>
          <a:xfrm>
            <a:off x="323850" y="0"/>
            <a:ext cx="7772400" cy="731838"/>
          </a:xfrm>
        </p:spPr>
        <p:txBody>
          <a:bodyPr lIns="91440" tIns="45720" rIns="91440" bIns="45720">
            <a:flatTx/>
          </a:bodyPr>
          <a:lstStyle/>
          <a:p>
            <a:pPr>
              <a:defRPr/>
            </a:pPr>
            <a:r>
              <a:rPr lang="en-US" altLang="zh-CN" sz="3200" dirty="0">
                <a:solidFill>
                  <a:schemeClr val="tx1"/>
                </a:solidFill>
                <a:latin typeface="宋体" pitchFamily="2" charset="-122"/>
                <a:ea typeface="宋体" pitchFamily="2" charset="-122"/>
              </a:rPr>
              <a:t>【</a:t>
            </a:r>
            <a:r>
              <a:rPr lang="zh-CN" altLang="en-US" sz="3200" dirty="0">
                <a:solidFill>
                  <a:schemeClr val="tx1"/>
                </a:solidFill>
                <a:latin typeface="宋体" pitchFamily="2" charset="-122"/>
                <a:ea typeface="宋体" pitchFamily="2" charset="-122"/>
              </a:rPr>
              <a:t>例</a:t>
            </a:r>
            <a:r>
              <a:rPr lang="en-US" altLang="zh-CN" sz="3200" dirty="0">
                <a:solidFill>
                  <a:schemeClr val="tx1"/>
                </a:solidFill>
                <a:latin typeface="宋体" pitchFamily="2" charset="-122"/>
                <a:ea typeface="宋体" pitchFamily="2" charset="-122"/>
              </a:rPr>
              <a:t>3】</a:t>
            </a:r>
            <a:r>
              <a:rPr lang="zh-CN" altLang="en-US" sz="3200" dirty="0">
                <a:solidFill>
                  <a:schemeClr val="tx1"/>
                </a:solidFill>
                <a:latin typeface="宋体" pitchFamily="2" charset="-122"/>
                <a:ea typeface="宋体" pitchFamily="2" charset="-122"/>
              </a:rPr>
              <a:t>用程序实现连接两个字符串。</a:t>
            </a:r>
          </a:p>
        </p:txBody>
      </p:sp>
      <p:sp>
        <p:nvSpPr>
          <p:cNvPr id="72710" name="AutoShape 6"/>
          <p:cNvSpPr>
            <a:spLocks noChangeArrowheads="1"/>
          </p:cNvSpPr>
          <p:nvPr/>
        </p:nvSpPr>
        <p:spPr bwMode="auto">
          <a:xfrm>
            <a:off x="4284663" y="2781300"/>
            <a:ext cx="2592387" cy="576263"/>
          </a:xfrm>
          <a:prstGeom prst="wedgeRectCallout">
            <a:avLst>
              <a:gd name="adj1" fmla="val -64144"/>
              <a:gd name="adj2" fmla="val 74792"/>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b="0"/>
              <a:t>找到</a:t>
            </a:r>
            <a:r>
              <a:rPr lang="en-US" altLang="zh-CN" sz="2400" b="0"/>
              <a:t>str1</a:t>
            </a:r>
            <a:r>
              <a:rPr lang="zh-CN" altLang="en-US" sz="2400" b="0"/>
              <a:t>的结束符</a:t>
            </a:r>
          </a:p>
        </p:txBody>
      </p:sp>
      <p:sp>
        <p:nvSpPr>
          <p:cNvPr id="72711" name="AutoShape 7"/>
          <p:cNvSpPr>
            <a:spLocks noChangeArrowheads="1"/>
          </p:cNvSpPr>
          <p:nvPr/>
        </p:nvSpPr>
        <p:spPr bwMode="auto">
          <a:xfrm>
            <a:off x="6156325" y="3429000"/>
            <a:ext cx="2592388" cy="720725"/>
          </a:xfrm>
          <a:prstGeom prst="wedgeRectCallout">
            <a:avLst>
              <a:gd name="adj1" fmla="val -82273"/>
              <a:gd name="adj2" fmla="val 55505"/>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b="0"/>
              <a:t>将</a:t>
            </a:r>
            <a:r>
              <a:rPr lang="en-US" altLang="zh-CN" sz="2400" b="0"/>
              <a:t>str2</a:t>
            </a:r>
            <a:r>
              <a:rPr lang="zh-CN" altLang="en-US" sz="2400" b="0"/>
              <a:t>的字符传送到</a:t>
            </a:r>
            <a:r>
              <a:rPr lang="en-US" altLang="zh-CN" sz="2400" b="0"/>
              <a:t>str1</a:t>
            </a:r>
            <a:r>
              <a:rPr lang="zh-CN" altLang="en-US" sz="2400" b="0"/>
              <a:t>的尾部</a:t>
            </a:r>
          </a:p>
        </p:txBody>
      </p:sp>
      <p:sp>
        <p:nvSpPr>
          <p:cNvPr id="2" name="TextBox 1"/>
          <p:cNvSpPr txBox="1"/>
          <p:nvPr/>
        </p:nvSpPr>
        <p:spPr>
          <a:xfrm>
            <a:off x="5292079" y="4941168"/>
            <a:ext cx="3672657" cy="1384995"/>
          </a:xfrm>
          <a:prstGeom prst="rect">
            <a:avLst/>
          </a:prstGeom>
          <a:noFill/>
          <a:ln>
            <a:solidFill>
              <a:srgbClr val="0070C0"/>
            </a:solidFill>
          </a:ln>
        </p:spPr>
        <p:txBody>
          <a:bodyPr wrap="square" rtlCol="0">
            <a:spAutoFit/>
          </a:bodyPr>
          <a:lstStyle/>
          <a:p>
            <a:r>
              <a:rPr lang="en-US" altLang="zh-CN" sz="2800" dirty="0"/>
              <a:t>while(str2[j]!</a:t>
            </a:r>
            <a:r>
              <a:rPr lang="en-US" altLang="zh-CN" sz="2800" dirty="0">
                <a:latin typeface="Arial" pitchFamily="34" charset="0"/>
              </a:rPr>
              <a:t>='\0'</a:t>
            </a:r>
            <a:r>
              <a:rPr lang="en-US" altLang="zh-CN" sz="2800" dirty="0"/>
              <a:t>)</a:t>
            </a:r>
          </a:p>
          <a:p>
            <a:r>
              <a:rPr lang="en-US" altLang="zh-CN" sz="2800" dirty="0"/>
              <a:t>     str1[i++]=str2[j++];</a:t>
            </a:r>
          </a:p>
          <a:p>
            <a:r>
              <a:rPr lang="en-US" altLang="zh-CN" sz="2800" dirty="0"/>
              <a:t>str1[i]</a:t>
            </a:r>
            <a:r>
              <a:rPr lang="en-US" altLang="zh-CN" sz="2800" dirty="0">
                <a:latin typeface="Arial" pitchFamily="34" charset="0"/>
              </a:rPr>
              <a:t>='\0‘;</a:t>
            </a:r>
            <a:endParaRPr lang="zh-CN" altLang="en-US" sz="2800" dirty="0"/>
          </a:p>
        </p:txBody>
      </p:sp>
      <p:sp>
        <p:nvSpPr>
          <p:cNvPr id="3" name="燕尾形箭头 2"/>
          <p:cNvSpPr/>
          <p:nvPr/>
        </p:nvSpPr>
        <p:spPr bwMode="auto">
          <a:xfrm rot="2729443">
            <a:off x="5292079" y="4581128"/>
            <a:ext cx="648073" cy="216024"/>
          </a:xfrm>
          <a:prstGeom prst="notched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2710"/>
                                        </p:tgtEl>
                                        <p:attrNameLst>
                                          <p:attrName>style.visibility</p:attrName>
                                        </p:attrNameLst>
                                      </p:cBhvr>
                                      <p:to>
                                        <p:strVal val="visible"/>
                                      </p:to>
                                    </p:set>
                                    <p:animEffect transition="in" filter="wipe(down)">
                                      <p:cBhvr>
                                        <p:cTn id="7" dur="500"/>
                                        <p:tgtEl>
                                          <p:spTgt spid="727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2711"/>
                                        </p:tgtEl>
                                        <p:attrNameLst>
                                          <p:attrName>style.visibility</p:attrName>
                                        </p:attrNameLst>
                                      </p:cBhvr>
                                      <p:to>
                                        <p:strVal val="visible"/>
                                      </p:to>
                                    </p:set>
                                    <p:animEffect transition="in" filter="wipe(down)">
                                      <p:cBhvr>
                                        <p:cTn id="12" dur="500"/>
                                        <p:tgtEl>
                                          <p:spTgt spid="727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animBg="1"/>
      <p:bldP spid="72711" grpId="0" animBg="1"/>
      <p:bldP spid="2" grpId="0" animBg="1"/>
      <p:bldP spid="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323850" y="188913"/>
            <a:ext cx="8569325" cy="1008062"/>
          </a:xfrm>
          <a:solidFill>
            <a:srgbClr val="CCECFF"/>
          </a:solid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400">
                <a:solidFill>
                  <a:schemeClr val="tx1"/>
                </a:solidFill>
                <a:effectLst/>
                <a:latin typeface="宋体" pitchFamily="2" charset="-122"/>
                <a:ea typeface="宋体" pitchFamily="2" charset="-122"/>
              </a:rPr>
              <a:t>【</a:t>
            </a:r>
            <a:r>
              <a:rPr lang="zh-CN" altLang="en-US" sz="2400">
                <a:solidFill>
                  <a:schemeClr val="tx1"/>
                </a:solidFill>
                <a:effectLst/>
                <a:latin typeface="宋体" pitchFamily="2" charset="-122"/>
                <a:ea typeface="宋体" pitchFamily="2" charset="-122"/>
              </a:rPr>
              <a:t>例</a:t>
            </a:r>
            <a:r>
              <a:rPr lang="en-US" altLang="zh-CN" sz="2400">
                <a:solidFill>
                  <a:schemeClr val="tx1"/>
                </a:solidFill>
                <a:effectLst/>
                <a:latin typeface="宋体" pitchFamily="2" charset="-122"/>
                <a:ea typeface="宋体" pitchFamily="2" charset="-122"/>
              </a:rPr>
              <a:t>4】</a:t>
            </a:r>
            <a:r>
              <a:rPr lang="zh-CN" altLang="en-US" sz="2400">
                <a:solidFill>
                  <a:schemeClr val="tx1"/>
                </a:solidFill>
                <a:effectLst/>
                <a:latin typeface="宋体" pitchFamily="2" charset="-122"/>
                <a:ea typeface="宋体" pitchFamily="2" charset="-122"/>
              </a:rPr>
              <a:t>对长度为</a:t>
            </a:r>
            <a:r>
              <a:rPr lang="en-US" altLang="zh-CN" sz="2400">
                <a:solidFill>
                  <a:schemeClr val="tx1"/>
                </a:solidFill>
                <a:effectLst/>
                <a:latin typeface="宋体" pitchFamily="2" charset="-122"/>
                <a:ea typeface="宋体" pitchFamily="2" charset="-122"/>
              </a:rPr>
              <a:t>7</a:t>
            </a:r>
            <a:r>
              <a:rPr lang="zh-CN" altLang="en-US" sz="2400">
                <a:solidFill>
                  <a:schemeClr val="tx1"/>
                </a:solidFill>
                <a:effectLst/>
                <a:latin typeface="宋体" pitchFamily="2" charset="-122"/>
                <a:ea typeface="宋体" pitchFamily="2" charset="-122"/>
              </a:rPr>
              <a:t>个字符的字符串，除首、尾字符外，将其余</a:t>
            </a:r>
            <a:r>
              <a:rPr lang="en-US" altLang="zh-CN" sz="2400">
                <a:solidFill>
                  <a:schemeClr val="tx1"/>
                </a:solidFill>
                <a:effectLst/>
                <a:latin typeface="宋体" pitchFamily="2" charset="-122"/>
                <a:ea typeface="宋体" pitchFamily="2" charset="-122"/>
              </a:rPr>
              <a:t>5</a:t>
            </a:r>
            <a:r>
              <a:rPr lang="zh-CN" altLang="en-US" sz="2400">
                <a:solidFill>
                  <a:schemeClr val="tx1"/>
                </a:solidFill>
                <a:effectLst/>
                <a:latin typeface="宋体" pitchFamily="2" charset="-122"/>
                <a:ea typeface="宋体" pitchFamily="2" charset="-122"/>
              </a:rPr>
              <a:t>个字符按降序排列。 如：原来的字符串为</a:t>
            </a:r>
            <a:r>
              <a:rPr lang="en-US" altLang="zh-CN" sz="2400">
                <a:solidFill>
                  <a:srgbClr val="CC0000"/>
                </a:solidFill>
                <a:effectLst/>
                <a:latin typeface="宋体" pitchFamily="2" charset="-122"/>
                <a:ea typeface="宋体" pitchFamily="2" charset="-122"/>
              </a:rPr>
              <a:t>CEAedca,</a:t>
            </a:r>
            <a:r>
              <a:rPr lang="zh-CN" altLang="en-US" sz="2400">
                <a:solidFill>
                  <a:schemeClr val="tx1"/>
                </a:solidFill>
                <a:effectLst/>
                <a:latin typeface="宋体" pitchFamily="2" charset="-122"/>
                <a:ea typeface="宋体" pitchFamily="2" charset="-122"/>
              </a:rPr>
              <a:t>排序后输出为</a:t>
            </a:r>
            <a:r>
              <a:rPr lang="en-US" altLang="zh-CN" sz="2400">
                <a:solidFill>
                  <a:srgbClr val="CC0000"/>
                </a:solidFill>
                <a:effectLst/>
                <a:latin typeface="宋体" pitchFamily="2" charset="-122"/>
                <a:ea typeface="宋体" pitchFamily="2" charset="-122"/>
              </a:rPr>
              <a:t>C</a:t>
            </a:r>
            <a:r>
              <a:rPr lang="en-US" altLang="zh-CN" sz="2400">
                <a:solidFill>
                  <a:srgbClr val="D60093"/>
                </a:solidFill>
                <a:effectLst/>
                <a:latin typeface="宋体" pitchFamily="2" charset="-122"/>
                <a:ea typeface="宋体" pitchFamily="2" charset="-122"/>
              </a:rPr>
              <a:t>edcEA</a:t>
            </a:r>
            <a:r>
              <a:rPr lang="en-US" altLang="zh-CN" sz="2400">
                <a:solidFill>
                  <a:srgbClr val="CC0000"/>
                </a:solidFill>
                <a:effectLst/>
                <a:latin typeface="宋体" pitchFamily="2" charset="-122"/>
                <a:ea typeface="宋体" pitchFamily="2" charset="-122"/>
              </a:rPr>
              <a:t>a</a:t>
            </a:r>
            <a:r>
              <a:rPr lang="zh-CN" altLang="en-US" sz="2400">
                <a:solidFill>
                  <a:schemeClr val="tx1"/>
                </a:solidFill>
                <a:effectLst/>
                <a:latin typeface="宋体" pitchFamily="2" charset="-122"/>
                <a:ea typeface="宋体" pitchFamily="2" charset="-122"/>
              </a:rPr>
              <a:t>。</a:t>
            </a:r>
          </a:p>
        </p:txBody>
      </p:sp>
      <p:sp>
        <p:nvSpPr>
          <p:cNvPr id="68611" name="Rectangle 3"/>
          <p:cNvSpPr>
            <a:spLocks noGrp="1" noChangeArrowheads="1"/>
          </p:cNvSpPr>
          <p:nvPr>
            <p:ph type="body" idx="1"/>
          </p:nvPr>
        </p:nvSpPr>
        <p:spPr>
          <a:xfrm>
            <a:off x="539750" y="1268760"/>
            <a:ext cx="7848600" cy="5400600"/>
          </a:xfrm>
        </p:spPr>
        <p:txBody>
          <a:bodyPr/>
          <a:lstStyle/>
          <a:p>
            <a:pPr>
              <a:lnSpc>
                <a:spcPct val="80000"/>
              </a:lnSpc>
              <a:buFontTx/>
              <a:buNone/>
            </a:pPr>
            <a:r>
              <a:rPr lang="en-US" altLang="zh-CN" sz="2400" b="1" dirty="0">
                <a:solidFill>
                  <a:schemeClr val="tx1"/>
                </a:solidFill>
                <a:latin typeface="Arial" pitchFamily="34" charset="0"/>
              </a:rPr>
              <a:t>#include "</a:t>
            </a:r>
            <a:r>
              <a:rPr lang="en-US" altLang="zh-CN" sz="2400" b="1">
                <a:solidFill>
                  <a:schemeClr val="tx1"/>
                </a:solidFill>
                <a:latin typeface="Arial" pitchFamily="34" charset="0"/>
              </a:rPr>
              <a:t>stdio.h"</a:t>
            </a:r>
            <a:endParaRPr lang="en-US" altLang="zh-CN" sz="2400" b="1" dirty="0">
              <a:solidFill>
                <a:schemeClr val="tx1"/>
              </a:solidFill>
              <a:latin typeface="Arial" pitchFamily="34" charset="0"/>
            </a:endParaRPr>
          </a:p>
          <a:p>
            <a:pPr>
              <a:lnSpc>
                <a:spcPct val="80000"/>
              </a:lnSpc>
              <a:buFontTx/>
              <a:buNone/>
            </a:pPr>
            <a:r>
              <a:rPr lang="en-US" altLang="zh-CN" sz="2400" b="1" dirty="0">
                <a:solidFill>
                  <a:schemeClr val="tx1"/>
                </a:solidFill>
                <a:latin typeface="Arial" pitchFamily="34" charset="0"/>
              </a:rPr>
              <a:t>#define N  7</a:t>
            </a:r>
          </a:p>
          <a:p>
            <a:pPr>
              <a:lnSpc>
                <a:spcPct val="80000"/>
              </a:lnSpc>
              <a:buFontTx/>
              <a:buNone/>
            </a:pPr>
            <a:r>
              <a:rPr lang="en-US" altLang="zh-CN" sz="2400" b="1" dirty="0" err="1">
                <a:solidFill>
                  <a:schemeClr val="tx1"/>
                </a:solidFill>
                <a:latin typeface="Arial" pitchFamily="34" charset="0"/>
              </a:rPr>
              <a:t>int</a:t>
            </a:r>
            <a:r>
              <a:rPr lang="en-US" altLang="zh-CN" sz="2400" b="1" dirty="0">
                <a:solidFill>
                  <a:schemeClr val="tx1"/>
                </a:solidFill>
                <a:latin typeface="Arial" pitchFamily="34" charset="0"/>
              </a:rPr>
              <a:t> main()</a:t>
            </a:r>
          </a:p>
          <a:p>
            <a:pPr>
              <a:lnSpc>
                <a:spcPct val="80000"/>
              </a:lnSpc>
              <a:buFontTx/>
              <a:buNone/>
            </a:pPr>
            <a:r>
              <a:rPr lang="en-US" altLang="zh-CN" sz="2400" b="1" dirty="0">
                <a:solidFill>
                  <a:schemeClr val="tx1"/>
                </a:solidFill>
                <a:latin typeface="Arial" pitchFamily="34" charset="0"/>
              </a:rPr>
              <a:t>{</a:t>
            </a:r>
          </a:p>
          <a:p>
            <a:pPr>
              <a:lnSpc>
                <a:spcPct val="80000"/>
              </a:lnSpc>
              <a:buFontTx/>
              <a:buNone/>
            </a:pPr>
            <a:r>
              <a:rPr lang="en-US" altLang="zh-CN" sz="2400" b="1" dirty="0">
                <a:solidFill>
                  <a:schemeClr val="tx1"/>
                </a:solidFill>
                <a:latin typeface="Arial" pitchFamily="34" charset="0"/>
              </a:rPr>
              <a:t>    </a:t>
            </a:r>
            <a:r>
              <a:rPr lang="en-US" altLang="zh-CN" sz="2400" b="1" dirty="0" err="1">
                <a:solidFill>
                  <a:schemeClr val="tx1"/>
                </a:solidFill>
                <a:latin typeface="Arial" pitchFamily="34" charset="0"/>
              </a:rPr>
              <a:t>int</a:t>
            </a:r>
            <a:r>
              <a:rPr lang="en-US" altLang="zh-CN" sz="2400" b="1" dirty="0">
                <a:solidFill>
                  <a:schemeClr val="tx1"/>
                </a:solidFill>
                <a:latin typeface="Arial" pitchFamily="34" charset="0"/>
              </a:rPr>
              <a:t> </a:t>
            </a:r>
            <a:r>
              <a:rPr lang="en-US" altLang="zh-CN" sz="2400" b="1" dirty="0" err="1">
                <a:solidFill>
                  <a:schemeClr val="tx1"/>
                </a:solidFill>
                <a:latin typeface="Arial" pitchFamily="34" charset="0"/>
              </a:rPr>
              <a:t>i,j</a:t>
            </a:r>
            <a:r>
              <a:rPr lang="en-US" altLang="zh-CN" sz="2400" b="1" dirty="0">
                <a:solidFill>
                  <a:schemeClr val="tx1"/>
                </a:solidFill>
                <a:latin typeface="Arial" pitchFamily="34" charset="0"/>
              </a:rPr>
              <a:t>;</a:t>
            </a:r>
          </a:p>
          <a:p>
            <a:pPr>
              <a:lnSpc>
                <a:spcPct val="80000"/>
              </a:lnSpc>
              <a:buFontTx/>
              <a:buNone/>
            </a:pPr>
            <a:r>
              <a:rPr lang="en-US" altLang="zh-CN" sz="2400" b="1" dirty="0">
                <a:solidFill>
                  <a:schemeClr val="tx1"/>
                </a:solidFill>
                <a:latin typeface="Arial" pitchFamily="34" charset="0"/>
              </a:rPr>
              <a:t>    char t, s[10];</a:t>
            </a:r>
          </a:p>
          <a:p>
            <a:pPr>
              <a:lnSpc>
                <a:spcPct val="80000"/>
              </a:lnSpc>
              <a:buFontTx/>
              <a:buNone/>
            </a:pPr>
            <a:r>
              <a:rPr lang="en-US" altLang="zh-CN" sz="2400" b="1" dirty="0">
                <a:solidFill>
                  <a:schemeClr val="tx1"/>
                </a:solidFill>
                <a:latin typeface="Arial" pitchFamily="34" charset="0"/>
              </a:rPr>
              <a:t>    </a:t>
            </a:r>
            <a:r>
              <a:rPr lang="en-US" altLang="zh-CN" sz="2400" b="1" dirty="0" err="1">
                <a:solidFill>
                  <a:schemeClr val="tx1"/>
                </a:solidFill>
                <a:latin typeface="Arial" pitchFamily="34" charset="0"/>
              </a:rPr>
              <a:t>printf</a:t>
            </a:r>
            <a:r>
              <a:rPr lang="en-US" altLang="zh-CN" sz="2400" b="1" dirty="0">
                <a:solidFill>
                  <a:schemeClr val="tx1"/>
                </a:solidFill>
                <a:latin typeface="Arial" pitchFamily="34" charset="0"/>
              </a:rPr>
              <a:t>("</a:t>
            </a:r>
            <a:r>
              <a:rPr lang="zh-CN" altLang="en-US" sz="2400" b="1" dirty="0">
                <a:solidFill>
                  <a:schemeClr val="tx1"/>
                </a:solidFill>
                <a:latin typeface="Arial" pitchFamily="34" charset="0"/>
              </a:rPr>
              <a:t>输入</a:t>
            </a:r>
            <a:r>
              <a:rPr lang="en-US" altLang="zh-CN" sz="2400" b="1" dirty="0">
                <a:solidFill>
                  <a:schemeClr val="tx1"/>
                </a:solidFill>
                <a:latin typeface="Arial" pitchFamily="34" charset="0"/>
              </a:rPr>
              <a:t>7</a:t>
            </a:r>
            <a:r>
              <a:rPr lang="zh-CN" altLang="en-US" sz="2400" b="1" dirty="0">
                <a:solidFill>
                  <a:schemeClr val="tx1"/>
                </a:solidFill>
                <a:latin typeface="Arial" pitchFamily="34" charset="0"/>
              </a:rPr>
              <a:t>个字符的字符串</a:t>
            </a:r>
            <a:r>
              <a:rPr lang="en-US" altLang="zh-CN" sz="2400" b="1" dirty="0">
                <a:solidFill>
                  <a:schemeClr val="tx1"/>
                </a:solidFill>
                <a:latin typeface="Arial" pitchFamily="34" charset="0"/>
              </a:rPr>
              <a:t>:");</a:t>
            </a:r>
          </a:p>
          <a:p>
            <a:pPr>
              <a:lnSpc>
                <a:spcPct val="80000"/>
              </a:lnSpc>
              <a:buFontTx/>
              <a:buNone/>
            </a:pPr>
            <a:r>
              <a:rPr lang="en-US" altLang="zh-CN" sz="2400" b="1" dirty="0">
                <a:solidFill>
                  <a:schemeClr val="tx1"/>
                </a:solidFill>
                <a:latin typeface="Arial" pitchFamily="34" charset="0"/>
              </a:rPr>
              <a:t>    gets(s);</a:t>
            </a:r>
          </a:p>
          <a:p>
            <a:pPr>
              <a:lnSpc>
                <a:spcPct val="80000"/>
              </a:lnSpc>
              <a:buFontTx/>
              <a:buNone/>
            </a:pPr>
            <a:r>
              <a:rPr lang="en-US" altLang="zh-CN" sz="2400" b="1" dirty="0">
                <a:solidFill>
                  <a:schemeClr val="tx1"/>
                </a:solidFill>
                <a:latin typeface="Arial" pitchFamily="34" charset="0"/>
              </a:rPr>
              <a:t>    for(i=1;i&lt;N-1;i++)</a:t>
            </a:r>
          </a:p>
          <a:p>
            <a:pPr>
              <a:lnSpc>
                <a:spcPct val="80000"/>
              </a:lnSpc>
              <a:buFontTx/>
              <a:buNone/>
            </a:pPr>
            <a:r>
              <a:rPr lang="en-US" altLang="zh-CN" sz="2400" b="1" dirty="0">
                <a:solidFill>
                  <a:schemeClr val="tx1"/>
                </a:solidFill>
                <a:latin typeface="Arial" pitchFamily="34" charset="0"/>
              </a:rPr>
              <a:t>         for(j=i+1;j&lt;N-1;j++)</a:t>
            </a:r>
          </a:p>
          <a:p>
            <a:pPr>
              <a:lnSpc>
                <a:spcPct val="80000"/>
              </a:lnSpc>
              <a:buFontTx/>
              <a:buNone/>
            </a:pPr>
            <a:r>
              <a:rPr lang="en-US" altLang="zh-CN" sz="2400" b="1" dirty="0">
                <a:solidFill>
                  <a:schemeClr val="tx1"/>
                </a:solidFill>
                <a:latin typeface="Arial" pitchFamily="34" charset="0"/>
              </a:rPr>
              <a:t>              if(s[i]&lt;s[j])</a:t>
            </a:r>
          </a:p>
          <a:p>
            <a:pPr>
              <a:lnSpc>
                <a:spcPct val="80000"/>
              </a:lnSpc>
              <a:buFontTx/>
              <a:buNone/>
            </a:pPr>
            <a:r>
              <a:rPr lang="en-US" altLang="zh-CN" sz="2400" b="1" dirty="0">
                <a:solidFill>
                  <a:schemeClr val="tx1"/>
                </a:solidFill>
                <a:latin typeface="Arial" pitchFamily="34" charset="0"/>
              </a:rPr>
              <a:t>                  { t=s[i];s[i]=s[j];s[j]=t;}</a:t>
            </a:r>
          </a:p>
          <a:p>
            <a:pPr>
              <a:lnSpc>
                <a:spcPct val="80000"/>
              </a:lnSpc>
              <a:buFontTx/>
              <a:buNone/>
            </a:pPr>
            <a:r>
              <a:rPr lang="en-US" altLang="zh-CN" sz="2400" b="1" dirty="0">
                <a:solidFill>
                  <a:schemeClr val="tx1"/>
                </a:solidFill>
                <a:latin typeface="Arial" pitchFamily="34" charset="0"/>
              </a:rPr>
              <a:t>    </a:t>
            </a:r>
            <a:r>
              <a:rPr lang="en-US" altLang="zh-CN" sz="2400" b="1" dirty="0" err="1">
                <a:solidFill>
                  <a:schemeClr val="tx1"/>
                </a:solidFill>
                <a:latin typeface="Arial" pitchFamily="34" charset="0"/>
              </a:rPr>
              <a:t>printf</a:t>
            </a:r>
            <a:r>
              <a:rPr lang="en-US" altLang="zh-CN" sz="2400" b="1" dirty="0">
                <a:solidFill>
                  <a:schemeClr val="tx1"/>
                </a:solidFill>
                <a:latin typeface="Arial" pitchFamily="34" charset="0"/>
              </a:rPr>
              <a:t>("\</a:t>
            </a:r>
            <a:r>
              <a:rPr lang="en-US" altLang="zh-CN" sz="2400" b="1" dirty="0" err="1">
                <a:solidFill>
                  <a:schemeClr val="tx1"/>
                </a:solidFill>
                <a:latin typeface="Arial" pitchFamily="34" charset="0"/>
              </a:rPr>
              <a:t>n%s</a:t>
            </a:r>
            <a:r>
              <a:rPr lang="en-US" altLang="zh-CN" sz="2400" b="1" dirty="0">
                <a:solidFill>
                  <a:schemeClr val="tx1"/>
                </a:solidFill>
                <a:latin typeface="Arial" pitchFamily="34" charset="0"/>
              </a:rPr>
              <a:t>",s);</a:t>
            </a:r>
          </a:p>
          <a:p>
            <a:pPr>
              <a:lnSpc>
                <a:spcPct val="80000"/>
              </a:lnSpc>
              <a:buFontTx/>
              <a:buNone/>
            </a:pPr>
            <a:r>
              <a:rPr lang="en-US" altLang="zh-CN" sz="2400" b="1" dirty="0">
                <a:solidFill>
                  <a:schemeClr val="tx1"/>
                </a:solidFill>
                <a:latin typeface="Arial" pitchFamily="34" charset="0"/>
              </a:rPr>
              <a:t>    return 0;</a:t>
            </a:r>
          </a:p>
          <a:p>
            <a:pPr>
              <a:lnSpc>
                <a:spcPct val="80000"/>
              </a:lnSpc>
              <a:buFontTx/>
              <a:buNone/>
            </a:pPr>
            <a:r>
              <a:rPr lang="en-US" altLang="zh-CN" sz="2400" b="1" dirty="0">
                <a:solidFill>
                  <a:schemeClr val="tx1"/>
                </a:solidFill>
                <a:latin typeface="Arial" pitchFamily="34" charset="0"/>
              </a:rPr>
              <a:t>}</a:t>
            </a:r>
            <a:endParaRPr lang="zh-CN" altLang="en-US" sz="2400" b="1" dirty="0">
              <a:solidFill>
                <a:schemeClr val="tx1"/>
              </a:solidFill>
              <a:latin typeface="Arial" pitchFamily="34" charset="0"/>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23850" y="0"/>
            <a:ext cx="8424863" cy="765175"/>
          </a:xfrm>
          <a:solidFill>
            <a:srgbClr val="FFFFCC"/>
          </a:solid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400">
                <a:solidFill>
                  <a:schemeClr val="tx1"/>
                </a:solidFill>
                <a:effectLst/>
                <a:latin typeface="宋体" pitchFamily="2" charset="-122"/>
                <a:ea typeface="宋体" pitchFamily="2" charset="-122"/>
              </a:rPr>
              <a:t>【</a:t>
            </a:r>
            <a:r>
              <a:rPr lang="zh-CN" altLang="en-US" sz="2400">
                <a:solidFill>
                  <a:schemeClr val="tx1"/>
                </a:solidFill>
                <a:effectLst/>
                <a:latin typeface="宋体" pitchFamily="2" charset="-122"/>
                <a:ea typeface="宋体" pitchFamily="2" charset="-122"/>
              </a:rPr>
              <a:t>例</a:t>
            </a:r>
            <a:r>
              <a:rPr lang="en-US" altLang="zh-CN" sz="2400">
                <a:solidFill>
                  <a:schemeClr val="tx1"/>
                </a:solidFill>
                <a:effectLst/>
                <a:latin typeface="宋体" pitchFamily="2" charset="-122"/>
                <a:ea typeface="宋体" pitchFamily="2" charset="-122"/>
              </a:rPr>
              <a:t>5】</a:t>
            </a:r>
            <a:r>
              <a:rPr lang="zh-CN" altLang="en-US" sz="2400">
                <a:solidFill>
                  <a:schemeClr val="tx1"/>
                </a:solidFill>
                <a:effectLst/>
                <a:latin typeface="宋体" pitchFamily="2" charset="-122"/>
                <a:ea typeface="宋体" pitchFamily="2" charset="-122"/>
              </a:rPr>
              <a:t>从字符串</a:t>
            </a:r>
            <a:r>
              <a:rPr lang="en-US" altLang="zh-CN" sz="2400">
                <a:solidFill>
                  <a:schemeClr val="tx1"/>
                </a:solidFill>
                <a:effectLst/>
                <a:latin typeface="宋体" pitchFamily="2" charset="-122"/>
                <a:ea typeface="宋体" pitchFamily="2" charset="-122"/>
              </a:rPr>
              <a:t>str</a:t>
            </a:r>
            <a:r>
              <a:rPr lang="zh-CN" altLang="en-US" sz="2400">
                <a:solidFill>
                  <a:schemeClr val="tx1"/>
                </a:solidFill>
                <a:effectLst/>
                <a:latin typeface="宋体" pitchFamily="2" charset="-122"/>
                <a:ea typeface="宋体" pitchFamily="2" charset="-122"/>
              </a:rPr>
              <a:t>中删除第</a:t>
            </a:r>
            <a:r>
              <a:rPr lang="en-US" altLang="zh-CN" sz="2400">
                <a:solidFill>
                  <a:srgbClr val="D60093"/>
                </a:solidFill>
                <a:effectLst/>
                <a:latin typeface="宋体" pitchFamily="2" charset="-122"/>
                <a:ea typeface="宋体" pitchFamily="2" charset="-122"/>
              </a:rPr>
              <a:t>i</a:t>
            </a:r>
            <a:r>
              <a:rPr lang="zh-CN" altLang="en-US" sz="2400">
                <a:solidFill>
                  <a:schemeClr val="tx1"/>
                </a:solidFill>
                <a:effectLst/>
                <a:latin typeface="宋体" pitchFamily="2" charset="-122"/>
                <a:ea typeface="宋体" pitchFamily="2" charset="-122"/>
              </a:rPr>
              <a:t>个字符开始的连续</a:t>
            </a:r>
            <a:r>
              <a:rPr lang="en-US" altLang="zh-CN" sz="2400">
                <a:solidFill>
                  <a:srgbClr val="D60093"/>
                </a:solidFill>
                <a:effectLst/>
                <a:latin typeface="宋体" pitchFamily="2" charset="-122"/>
                <a:ea typeface="宋体" pitchFamily="2" charset="-122"/>
              </a:rPr>
              <a:t>n</a:t>
            </a:r>
            <a:r>
              <a:rPr lang="zh-CN" altLang="en-US" sz="2400">
                <a:solidFill>
                  <a:schemeClr val="tx1"/>
                </a:solidFill>
                <a:effectLst/>
                <a:latin typeface="宋体" pitchFamily="2" charset="-122"/>
                <a:ea typeface="宋体" pitchFamily="2" charset="-122"/>
              </a:rPr>
              <a:t>个字符</a:t>
            </a:r>
            <a:br>
              <a:rPr lang="zh-CN" altLang="en-US" sz="2400">
                <a:solidFill>
                  <a:schemeClr val="tx1"/>
                </a:solidFill>
                <a:effectLst/>
                <a:latin typeface="宋体" pitchFamily="2" charset="-122"/>
                <a:ea typeface="宋体" pitchFamily="2" charset="-122"/>
              </a:rPr>
            </a:br>
            <a:r>
              <a:rPr lang="zh-CN" altLang="en-US" sz="2400">
                <a:solidFill>
                  <a:schemeClr val="tx1"/>
                </a:solidFill>
                <a:effectLst/>
                <a:latin typeface="宋体" pitchFamily="2" charset="-122"/>
                <a:ea typeface="宋体" pitchFamily="2" charset="-122"/>
              </a:rPr>
              <a:t>注意</a:t>
            </a:r>
            <a:r>
              <a:rPr lang="en-US" altLang="zh-CN" sz="2400">
                <a:solidFill>
                  <a:schemeClr val="tx1"/>
                </a:solidFill>
                <a:effectLst/>
                <a:latin typeface="宋体" pitchFamily="2" charset="-122"/>
                <a:ea typeface="宋体" pitchFamily="2" charset="-122"/>
              </a:rPr>
              <a:t>:str[0]</a:t>
            </a:r>
            <a:r>
              <a:rPr lang="zh-CN" altLang="en-US" sz="2400">
                <a:solidFill>
                  <a:schemeClr val="tx1"/>
                </a:solidFill>
                <a:effectLst/>
                <a:latin typeface="宋体" pitchFamily="2" charset="-122"/>
                <a:ea typeface="宋体" pitchFamily="2" charset="-122"/>
              </a:rPr>
              <a:t>代表字符串的第一个字符。</a:t>
            </a:r>
          </a:p>
        </p:txBody>
      </p:sp>
      <p:sp>
        <p:nvSpPr>
          <p:cNvPr id="74755" name="Rectangle 3"/>
          <p:cNvSpPr>
            <a:spLocks noGrp="1" noChangeArrowheads="1"/>
          </p:cNvSpPr>
          <p:nvPr>
            <p:ph type="body" idx="1"/>
          </p:nvPr>
        </p:nvSpPr>
        <p:spPr>
          <a:xfrm>
            <a:off x="395288" y="908050"/>
            <a:ext cx="8135937" cy="5949950"/>
          </a:xfrm>
        </p:spPr>
        <p:txBody>
          <a:bodyPr/>
          <a:lstStyle/>
          <a:p>
            <a:pPr>
              <a:lnSpc>
                <a:spcPct val="80000"/>
              </a:lnSpc>
              <a:buFontTx/>
              <a:buNone/>
            </a:pPr>
            <a:r>
              <a:rPr lang="en-US" altLang="zh-CN" sz="2400" b="1" dirty="0">
                <a:solidFill>
                  <a:schemeClr val="tx1"/>
                </a:solidFill>
              </a:rPr>
              <a:t>#include "</a:t>
            </a:r>
            <a:r>
              <a:rPr lang="en-US" altLang="zh-CN" sz="2400" b="1" dirty="0" err="1">
                <a:solidFill>
                  <a:schemeClr val="tx1"/>
                </a:solidFill>
              </a:rPr>
              <a:t>stdio.h</a:t>
            </a:r>
            <a:r>
              <a:rPr lang="en-US" altLang="zh-CN" sz="2400" b="1" dirty="0">
                <a:solidFill>
                  <a:schemeClr val="tx1"/>
                </a:solidFill>
              </a:rPr>
              <a:t>"</a:t>
            </a:r>
          </a:p>
          <a:p>
            <a:pPr>
              <a:lnSpc>
                <a:spcPct val="80000"/>
              </a:lnSpc>
              <a:buFontTx/>
              <a:buNone/>
            </a:pPr>
            <a:r>
              <a:rPr lang="en-US" altLang="zh-CN" sz="2400" b="1" dirty="0" err="1">
                <a:solidFill>
                  <a:schemeClr val="tx1"/>
                </a:solidFill>
              </a:rPr>
              <a:t>int</a:t>
            </a:r>
            <a:r>
              <a:rPr lang="en-US" altLang="zh-CN" sz="2400" b="1" dirty="0">
                <a:solidFill>
                  <a:schemeClr val="tx1"/>
                </a:solidFill>
              </a:rPr>
              <a:t> main()</a:t>
            </a:r>
          </a:p>
          <a:p>
            <a:pPr>
              <a:lnSpc>
                <a:spcPct val="80000"/>
              </a:lnSpc>
              <a:buFontTx/>
              <a:buNone/>
            </a:pPr>
            <a:r>
              <a:rPr lang="en-US" altLang="zh-CN" sz="2400" b="1" dirty="0">
                <a:solidFill>
                  <a:schemeClr val="tx1"/>
                </a:solidFill>
              </a:rPr>
              <a:t>{</a:t>
            </a:r>
          </a:p>
          <a:p>
            <a:pPr>
              <a:lnSpc>
                <a:spcPct val="80000"/>
              </a:lnSpc>
              <a:buFontTx/>
              <a:buNone/>
            </a:pPr>
            <a:r>
              <a:rPr lang="en-US" altLang="zh-CN" sz="2400" b="1" dirty="0">
                <a:solidFill>
                  <a:schemeClr val="tx1"/>
                </a:solidFill>
              </a:rPr>
              <a:t>  char  </a:t>
            </a:r>
            <a:r>
              <a:rPr lang="en-US" altLang="zh-CN" sz="2400" b="1" dirty="0" err="1">
                <a:solidFill>
                  <a:schemeClr val="tx1"/>
                </a:solidFill>
              </a:rPr>
              <a:t>str</a:t>
            </a:r>
            <a:r>
              <a:rPr lang="en-US" altLang="zh-CN" sz="2400" b="1" dirty="0">
                <a:solidFill>
                  <a:schemeClr val="tx1"/>
                </a:solidFill>
              </a:rPr>
              <a:t>[81];</a:t>
            </a:r>
          </a:p>
          <a:p>
            <a:pPr>
              <a:lnSpc>
                <a:spcPct val="80000"/>
              </a:lnSpc>
              <a:buFontTx/>
              <a:buNone/>
            </a:pPr>
            <a:r>
              <a:rPr lang="en-US" altLang="zh-CN" sz="2400" b="1" dirty="0">
                <a:solidFill>
                  <a:schemeClr val="tx1"/>
                </a:solidFill>
              </a:rPr>
              <a:t>  </a:t>
            </a:r>
            <a:r>
              <a:rPr lang="en-US" altLang="zh-CN" sz="2400" b="1" dirty="0" err="1">
                <a:solidFill>
                  <a:schemeClr val="tx1"/>
                </a:solidFill>
              </a:rPr>
              <a:t>int</a:t>
            </a:r>
            <a:r>
              <a:rPr lang="en-US" altLang="zh-CN" sz="2400" b="1" dirty="0">
                <a:solidFill>
                  <a:schemeClr val="tx1"/>
                </a:solidFill>
              </a:rPr>
              <a:t>   </a:t>
            </a:r>
            <a:r>
              <a:rPr lang="en-US" altLang="zh-CN" sz="2400" b="1" dirty="0" err="1">
                <a:solidFill>
                  <a:schemeClr val="tx1"/>
                </a:solidFill>
              </a:rPr>
              <a:t>i,n</a:t>
            </a:r>
            <a:r>
              <a:rPr lang="en-US" altLang="zh-CN" sz="2400" b="1" dirty="0">
                <a:solidFill>
                  <a:schemeClr val="tx1"/>
                </a:solidFill>
              </a:rPr>
              <a:t>;</a:t>
            </a:r>
          </a:p>
          <a:p>
            <a:pPr>
              <a:lnSpc>
                <a:spcPct val="80000"/>
              </a:lnSpc>
              <a:buFontTx/>
              <a:buNone/>
            </a:pPr>
            <a:r>
              <a:rPr lang="en-US" altLang="zh-CN" sz="2400" b="1" dirty="0">
                <a:solidFill>
                  <a:schemeClr val="tx1"/>
                </a:solidFill>
              </a:rPr>
              <a:t>  </a:t>
            </a:r>
            <a:r>
              <a:rPr lang="en-US" altLang="zh-CN" sz="2400" b="1" dirty="0" err="1">
                <a:solidFill>
                  <a:schemeClr val="tx1"/>
                </a:solidFill>
              </a:rPr>
              <a:t>printf</a:t>
            </a:r>
            <a:r>
              <a:rPr lang="en-US" altLang="zh-CN" sz="2400" b="1" dirty="0">
                <a:solidFill>
                  <a:schemeClr val="tx1"/>
                </a:solidFill>
              </a:rPr>
              <a:t>("</a:t>
            </a:r>
            <a:r>
              <a:rPr lang="zh-CN" altLang="en-US" sz="2400" b="1" dirty="0">
                <a:solidFill>
                  <a:schemeClr val="tx1"/>
                </a:solidFill>
              </a:rPr>
              <a:t>请输入字符串</a:t>
            </a:r>
            <a:r>
              <a:rPr lang="en-US" altLang="zh-CN" sz="2400" b="1" dirty="0" err="1">
                <a:solidFill>
                  <a:schemeClr val="tx1"/>
                </a:solidFill>
              </a:rPr>
              <a:t>str</a:t>
            </a:r>
            <a:r>
              <a:rPr lang="zh-CN" altLang="en-US" sz="2400" b="1" dirty="0">
                <a:solidFill>
                  <a:schemeClr val="tx1"/>
                </a:solidFill>
              </a:rPr>
              <a:t>的值</a:t>
            </a:r>
            <a:r>
              <a:rPr lang="en-US" altLang="zh-CN" sz="2400" b="1" dirty="0">
                <a:solidFill>
                  <a:schemeClr val="tx1"/>
                </a:solidFill>
              </a:rPr>
              <a:t>:\n");</a:t>
            </a:r>
          </a:p>
          <a:p>
            <a:pPr>
              <a:lnSpc>
                <a:spcPct val="80000"/>
              </a:lnSpc>
              <a:buFontTx/>
              <a:buNone/>
            </a:pPr>
            <a:r>
              <a:rPr lang="en-US" altLang="zh-CN" sz="2400" b="1" dirty="0">
                <a:solidFill>
                  <a:schemeClr val="tx1"/>
                </a:solidFill>
              </a:rPr>
              <a:t>  </a:t>
            </a:r>
            <a:r>
              <a:rPr lang="en-US" altLang="zh-CN" sz="2400" b="1" dirty="0" err="1">
                <a:solidFill>
                  <a:schemeClr val="tx1"/>
                </a:solidFill>
              </a:rPr>
              <a:t>scanf</a:t>
            </a:r>
            <a:r>
              <a:rPr lang="en-US" altLang="zh-CN" sz="2400" b="1" dirty="0">
                <a:solidFill>
                  <a:schemeClr val="tx1"/>
                </a:solidFill>
              </a:rPr>
              <a:t>("%s",</a:t>
            </a:r>
            <a:r>
              <a:rPr lang="en-US" altLang="zh-CN" sz="2400" b="1" dirty="0" err="1">
                <a:solidFill>
                  <a:schemeClr val="tx1"/>
                </a:solidFill>
              </a:rPr>
              <a:t>str</a:t>
            </a:r>
            <a:r>
              <a:rPr lang="en-US" altLang="zh-CN" sz="2400" b="1" dirty="0">
                <a:solidFill>
                  <a:schemeClr val="tx1"/>
                </a:solidFill>
              </a:rPr>
              <a:t>);</a:t>
            </a:r>
          </a:p>
          <a:p>
            <a:pPr>
              <a:lnSpc>
                <a:spcPct val="80000"/>
              </a:lnSpc>
              <a:buFontTx/>
              <a:buNone/>
            </a:pPr>
            <a:r>
              <a:rPr lang="en-US" altLang="zh-CN" sz="2400" b="1" dirty="0">
                <a:solidFill>
                  <a:schemeClr val="tx1"/>
                </a:solidFill>
              </a:rPr>
              <a:t>  </a:t>
            </a:r>
            <a:r>
              <a:rPr lang="en-US" altLang="zh-CN" sz="2400" b="1" dirty="0" err="1">
                <a:solidFill>
                  <a:schemeClr val="tx1"/>
                </a:solidFill>
              </a:rPr>
              <a:t>printf</a:t>
            </a:r>
            <a:r>
              <a:rPr lang="en-US" altLang="zh-CN" sz="2400" b="1" dirty="0">
                <a:solidFill>
                  <a:schemeClr val="tx1"/>
                </a:solidFill>
              </a:rPr>
              <a:t>("</a:t>
            </a:r>
            <a:r>
              <a:rPr lang="zh-CN" altLang="en-US" sz="2400" b="1" dirty="0">
                <a:solidFill>
                  <a:schemeClr val="tx1"/>
                </a:solidFill>
              </a:rPr>
              <a:t>请输入删除位置</a:t>
            </a:r>
            <a:r>
              <a:rPr lang="en-US" altLang="zh-CN" sz="2400" b="1" dirty="0" err="1">
                <a:solidFill>
                  <a:schemeClr val="tx1"/>
                </a:solidFill>
              </a:rPr>
              <a:t>i</a:t>
            </a:r>
            <a:r>
              <a:rPr lang="zh-CN" altLang="en-US" sz="2400" b="1" dirty="0">
                <a:solidFill>
                  <a:schemeClr val="tx1"/>
                </a:solidFill>
              </a:rPr>
              <a:t>和待删字符个数</a:t>
            </a:r>
            <a:r>
              <a:rPr lang="en-US" altLang="zh-CN" sz="2400" b="1" dirty="0">
                <a:solidFill>
                  <a:schemeClr val="tx1"/>
                </a:solidFill>
              </a:rPr>
              <a:t>n</a:t>
            </a:r>
            <a:r>
              <a:rPr lang="zh-CN" altLang="en-US" sz="2400" b="1" dirty="0">
                <a:solidFill>
                  <a:schemeClr val="tx1"/>
                </a:solidFill>
              </a:rPr>
              <a:t>的值</a:t>
            </a:r>
            <a:r>
              <a:rPr lang="en-US" altLang="zh-CN" sz="2400" b="1" dirty="0">
                <a:solidFill>
                  <a:schemeClr val="tx1"/>
                </a:solidFill>
              </a:rPr>
              <a:t>:\n");</a:t>
            </a:r>
          </a:p>
          <a:p>
            <a:pPr>
              <a:lnSpc>
                <a:spcPct val="80000"/>
              </a:lnSpc>
              <a:buFontTx/>
              <a:buNone/>
            </a:pPr>
            <a:r>
              <a:rPr lang="en-US" altLang="zh-CN" sz="2400" b="1" dirty="0">
                <a:solidFill>
                  <a:schemeClr val="tx1"/>
                </a:solidFill>
              </a:rPr>
              <a:t>  </a:t>
            </a:r>
            <a:r>
              <a:rPr lang="en-US" altLang="zh-CN" sz="2400" b="1" dirty="0" err="1">
                <a:solidFill>
                  <a:schemeClr val="tx1"/>
                </a:solidFill>
              </a:rPr>
              <a:t>scanf</a:t>
            </a:r>
            <a:r>
              <a:rPr lang="en-US" altLang="zh-CN" sz="2400" b="1" dirty="0">
                <a:solidFill>
                  <a:schemeClr val="tx1"/>
                </a:solidFill>
              </a:rPr>
              <a:t>("%</a:t>
            </a:r>
            <a:r>
              <a:rPr lang="en-US" altLang="zh-CN" sz="2400" b="1" dirty="0" err="1">
                <a:solidFill>
                  <a:schemeClr val="tx1"/>
                </a:solidFill>
              </a:rPr>
              <a:t>d%d</a:t>
            </a:r>
            <a:r>
              <a:rPr lang="en-US" altLang="zh-CN" sz="2400" b="1" dirty="0">
                <a:solidFill>
                  <a:schemeClr val="tx1"/>
                </a:solidFill>
              </a:rPr>
              <a:t>",&amp;</a:t>
            </a:r>
            <a:r>
              <a:rPr lang="en-US" altLang="zh-CN" sz="2400" b="1" dirty="0" err="1">
                <a:solidFill>
                  <a:schemeClr val="tx1"/>
                </a:solidFill>
              </a:rPr>
              <a:t>i</a:t>
            </a:r>
            <a:r>
              <a:rPr lang="en-US" altLang="zh-CN" sz="2400" b="1" dirty="0">
                <a:solidFill>
                  <a:schemeClr val="tx1"/>
                </a:solidFill>
              </a:rPr>
              <a:t>,&amp;n);</a:t>
            </a:r>
          </a:p>
          <a:p>
            <a:pPr>
              <a:lnSpc>
                <a:spcPct val="80000"/>
              </a:lnSpc>
              <a:buFontTx/>
              <a:buNone/>
            </a:pPr>
            <a:r>
              <a:rPr lang="en-US" altLang="zh-CN" sz="2400" b="1" dirty="0">
                <a:solidFill>
                  <a:schemeClr val="tx1"/>
                </a:solidFill>
              </a:rPr>
              <a:t>  </a:t>
            </a:r>
            <a:r>
              <a:rPr lang="en-US" altLang="zh-CN" sz="2400" b="1" dirty="0">
                <a:solidFill>
                  <a:srgbClr val="CC0000"/>
                </a:solidFill>
              </a:rPr>
              <a:t>while(</a:t>
            </a:r>
            <a:r>
              <a:rPr lang="en-US" altLang="zh-CN" sz="2400" b="1" dirty="0" err="1">
                <a:solidFill>
                  <a:srgbClr val="CC0000"/>
                </a:solidFill>
              </a:rPr>
              <a:t>str</a:t>
            </a:r>
            <a:r>
              <a:rPr lang="en-US" altLang="zh-CN" sz="2400" b="1" dirty="0">
                <a:solidFill>
                  <a:srgbClr val="CC0000"/>
                </a:solidFill>
              </a:rPr>
              <a:t>[i+n-1])</a:t>
            </a:r>
          </a:p>
          <a:p>
            <a:pPr>
              <a:lnSpc>
                <a:spcPct val="80000"/>
              </a:lnSpc>
              <a:buFontTx/>
              <a:buNone/>
            </a:pPr>
            <a:r>
              <a:rPr lang="en-US" altLang="zh-CN" sz="2400" b="1" dirty="0">
                <a:solidFill>
                  <a:srgbClr val="CC0000"/>
                </a:solidFill>
              </a:rPr>
              <a:t>   {    </a:t>
            </a:r>
            <a:r>
              <a:rPr lang="en-US" altLang="zh-CN" sz="2400" b="1" dirty="0" err="1">
                <a:solidFill>
                  <a:srgbClr val="CC0000"/>
                </a:solidFill>
              </a:rPr>
              <a:t>str</a:t>
            </a:r>
            <a:r>
              <a:rPr lang="en-US" altLang="zh-CN" sz="2400" b="1" dirty="0">
                <a:solidFill>
                  <a:srgbClr val="CC0000"/>
                </a:solidFill>
              </a:rPr>
              <a:t>[i-1]=</a:t>
            </a:r>
            <a:r>
              <a:rPr lang="en-US" altLang="zh-CN" sz="2400" b="1" dirty="0" err="1">
                <a:solidFill>
                  <a:srgbClr val="CC0000"/>
                </a:solidFill>
              </a:rPr>
              <a:t>str</a:t>
            </a:r>
            <a:r>
              <a:rPr lang="en-US" altLang="zh-CN" sz="2400" b="1" dirty="0">
                <a:solidFill>
                  <a:srgbClr val="CC0000"/>
                </a:solidFill>
              </a:rPr>
              <a:t>[i+n-1];</a:t>
            </a:r>
          </a:p>
          <a:p>
            <a:pPr>
              <a:lnSpc>
                <a:spcPct val="80000"/>
              </a:lnSpc>
              <a:buFontTx/>
              <a:buNone/>
            </a:pPr>
            <a:r>
              <a:rPr lang="en-US" altLang="zh-CN" sz="2400" b="1" dirty="0">
                <a:solidFill>
                  <a:srgbClr val="CC0000"/>
                </a:solidFill>
              </a:rPr>
              <a:t>         </a:t>
            </a:r>
            <a:r>
              <a:rPr lang="en-US" altLang="zh-CN" sz="2400" b="1" dirty="0" err="1">
                <a:solidFill>
                  <a:srgbClr val="CC0000"/>
                </a:solidFill>
              </a:rPr>
              <a:t>i</a:t>
            </a:r>
            <a:r>
              <a:rPr lang="en-US" altLang="zh-CN" sz="2400" b="1" dirty="0">
                <a:solidFill>
                  <a:srgbClr val="CC0000"/>
                </a:solidFill>
              </a:rPr>
              <a:t>++;   }</a:t>
            </a:r>
          </a:p>
          <a:p>
            <a:pPr>
              <a:lnSpc>
                <a:spcPct val="80000"/>
              </a:lnSpc>
              <a:buFontTx/>
              <a:buNone/>
            </a:pPr>
            <a:r>
              <a:rPr lang="en-US" altLang="zh-CN" sz="2400" b="1" dirty="0">
                <a:solidFill>
                  <a:schemeClr val="tx1"/>
                </a:solidFill>
              </a:rPr>
              <a:t>  </a:t>
            </a:r>
            <a:r>
              <a:rPr lang="en-US" altLang="zh-CN" sz="2400" b="1" dirty="0" err="1">
                <a:solidFill>
                  <a:schemeClr val="tx1"/>
                </a:solidFill>
              </a:rPr>
              <a:t>str</a:t>
            </a:r>
            <a:r>
              <a:rPr lang="en-US" altLang="zh-CN" sz="2400" b="1" dirty="0">
                <a:solidFill>
                  <a:schemeClr val="tx1"/>
                </a:solidFill>
              </a:rPr>
              <a:t>[i-1]='\0';</a:t>
            </a:r>
          </a:p>
          <a:p>
            <a:pPr>
              <a:lnSpc>
                <a:spcPct val="80000"/>
              </a:lnSpc>
              <a:buFontTx/>
              <a:buNone/>
            </a:pPr>
            <a:r>
              <a:rPr lang="en-US" altLang="zh-CN" sz="2400" b="1" dirty="0">
                <a:solidFill>
                  <a:schemeClr val="tx1"/>
                </a:solidFill>
              </a:rPr>
              <a:t>  </a:t>
            </a:r>
            <a:r>
              <a:rPr lang="en-US" altLang="zh-CN" sz="2400" b="1" dirty="0" err="1">
                <a:solidFill>
                  <a:schemeClr val="tx1"/>
                </a:solidFill>
              </a:rPr>
              <a:t>printf</a:t>
            </a:r>
            <a:r>
              <a:rPr lang="en-US" altLang="zh-CN" sz="2400" b="1" dirty="0">
                <a:solidFill>
                  <a:schemeClr val="tx1"/>
                </a:solidFill>
              </a:rPr>
              <a:t>("</a:t>
            </a:r>
            <a:r>
              <a:rPr lang="zh-CN" altLang="en-US" sz="2400" b="1" dirty="0">
                <a:solidFill>
                  <a:schemeClr val="tx1"/>
                </a:solidFill>
              </a:rPr>
              <a:t>删除后的字符串</a:t>
            </a:r>
            <a:r>
              <a:rPr lang="en-US" altLang="zh-CN" sz="2400" b="1" dirty="0" err="1">
                <a:solidFill>
                  <a:schemeClr val="tx1"/>
                </a:solidFill>
              </a:rPr>
              <a:t>str</a:t>
            </a:r>
            <a:r>
              <a:rPr lang="zh-CN" altLang="en-US" sz="2400" b="1" dirty="0">
                <a:solidFill>
                  <a:schemeClr val="tx1"/>
                </a:solidFill>
              </a:rPr>
              <a:t>是</a:t>
            </a:r>
            <a:r>
              <a:rPr lang="en-US" altLang="zh-CN" sz="2400" b="1" dirty="0">
                <a:solidFill>
                  <a:schemeClr val="tx1"/>
                </a:solidFill>
              </a:rPr>
              <a:t>:%s\n",</a:t>
            </a:r>
            <a:r>
              <a:rPr lang="en-US" altLang="zh-CN" sz="2400" b="1" dirty="0" err="1">
                <a:solidFill>
                  <a:schemeClr val="tx1"/>
                </a:solidFill>
              </a:rPr>
              <a:t>str</a:t>
            </a:r>
            <a:r>
              <a:rPr lang="en-US" altLang="zh-CN" sz="2400" b="1" dirty="0">
                <a:solidFill>
                  <a:schemeClr val="tx1"/>
                </a:solidFill>
              </a:rPr>
              <a:t>);</a:t>
            </a:r>
          </a:p>
          <a:p>
            <a:pPr>
              <a:lnSpc>
                <a:spcPct val="80000"/>
              </a:lnSpc>
              <a:buFontTx/>
              <a:buNone/>
            </a:pPr>
            <a:r>
              <a:rPr lang="en-US" altLang="zh-CN" sz="2400" b="1" dirty="0">
                <a:solidFill>
                  <a:schemeClr val="tx1"/>
                </a:solidFill>
              </a:rPr>
              <a:t>  return 0;</a:t>
            </a:r>
          </a:p>
          <a:p>
            <a:pPr>
              <a:lnSpc>
                <a:spcPct val="80000"/>
              </a:lnSpc>
              <a:buFontTx/>
              <a:buNone/>
            </a:pPr>
            <a:r>
              <a:rPr lang="en-US" altLang="zh-CN" sz="2400" b="1" dirty="0">
                <a:solidFill>
                  <a:schemeClr val="tx1"/>
                </a:solidFill>
              </a:rPr>
              <a:t>}</a:t>
            </a:r>
            <a:endParaRPr lang="zh-CN" altLang="en-US" sz="2400" b="1" dirty="0">
              <a:solidFill>
                <a:schemeClr val="tx1"/>
              </a:solidFill>
            </a:endParaRPr>
          </a:p>
        </p:txBody>
      </p:sp>
      <p:sp>
        <p:nvSpPr>
          <p:cNvPr id="74758" name="AutoShape 6"/>
          <p:cNvSpPr>
            <a:spLocks noChangeArrowheads="1"/>
          </p:cNvSpPr>
          <p:nvPr/>
        </p:nvSpPr>
        <p:spPr bwMode="auto">
          <a:xfrm>
            <a:off x="5652120" y="4581128"/>
            <a:ext cx="2736850" cy="1008062"/>
          </a:xfrm>
          <a:prstGeom prst="wedgeRectCallout">
            <a:avLst>
              <a:gd name="adj1" fmla="val -124421"/>
              <a:gd name="adj2" fmla="val -37875"/>
            </a:avLst>
          </a:prstGeom>
          <a:solidFill>
            <a:srgbClr val="FFCC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dirty="0"/>
              <a:t>将被删除的字符后面的字符依次复制到要删除的字符起始位置。</a:t>
            </a:r>
          </a:p>
        </p:txBody>
      </p:sp>
      <p:sp>
        <p:nvSpPr>
          <p:cNvPr id="5" name="AutoShape 6"/>
          <p:cNvSpPr>
            <a:spLocks noChangeArrowheads="1"/>
          </p:cNvSpPr>
          <p:nvPr/>
        </p:nvSpPr>
        <p:spPr bwMode="auto">
          <a:xfrm>
            <a:off x="4932040" y="3776157"/>
            <a:ext cx="3456930" cy="733533"/>
          </a:xfrm>
          <a:prstGeom prst="wedgeRectCallout">
            <a:avLst>
              <a:gd name="adj1" fmla="val -124780"/>
              <a:gd name="adj2" fmla="val 31825"/>
            </a:avLst>
          </a:prstGeom>
          <a:solidFill>
            <a:srgbClr val="FFCC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000" b="0" dirty="0"/>
              <a:t>相当于 </a:t>
            </a:r>
            <a:r>
              <a:rPr lang="en-US" altLang="zh-CN" sz="2000" b="0" dirty="0"/>
              <a:t>While(</a:t>
            </a:r>
            <a:r>
              <a:rPr lang="en-US" altLang="zh-CN" sz="2000" b="0" dirty="0" err="1"/>
              <a:t>str</a:t>
            </a:r>
            <a:r>
              <a:rPr lang="en-US" altLang="zh-CN" sz="2000" b="0" dirty="0"/>
              <a:t>[i+n-1]!=’\0’)</a:t>
            </a:r>
            <a:endParaRPr lang="zh-CN" altLang="en-US" sz="2000" b="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wipe(left)">
                                      <p:cBhvr>
                                        <p:cTn id="7" dur="500"/>
                                        <p:tgtEl>
                                          <p:spTgt spid="74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755">
                                            <p:txEl>
                                              <p:pRg st="1" end="1"/>
                                            </p:txEl>
                                          </p:spTgt>
                                        </p:tgtEl>
                                        <p:attrNameLst>
                                          <p:attrName>style.visibility</p:attrName>
                                        </p:attrNameLst>
                                      </p:cBhvr>
                                      <p:to>
                                        <p:strVal val="visible"/>
                                      </p:to>
                                    </p:set>
                                    <p:animEffect transition="in" filter="wipe(left)">
                                      <p:cBhvr>
                                        <p:cTn id="12" dur="500"/>
                                        <p:tgtEl>
                                          <p:spTgt spid="747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755">
                                            <p:txEl>
                                              <p:pRg st="2" end="2"/>
                                            </p:txEl>
                                          </p:spTgt>
                                        </p:tgtEl>
                                        <p:attrNameLst>
                                          <p:attrName>style.visibility</p:attrName>
                                        </p:attrNameLst>
                                      </p:cBhvr>
                                      <p:to>
                                        <p:strVal val="visible"/>
                                      </p:to>
                                    </p:set>
                                    <p:animEffect transition="in" filter="wipe(left)">
                                      <p:cBhvr>
                                        <p:cTn id="17" dur="500"/>
                                        <p:tgtEl>
                                          <p:spTgt spid="747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4755">
                                            <p:txEl>
                                              <p:pRg st="3" end="3"/>
                                            </p:txEl>
                                          </p:spTgt>
                                        </p:tgtEl>
                                        <p:attrNameLst>
                                          <p:attrName>style.visibility</p:attrName>
                                        </p:attrNameLst>
                                      </p:cBhvr>
                                      <p:to>
                                        <p:strVal val="visible"/>
                                      </p:to>
                                    </p:set>
                                    <p:animEffect transition="in" filter="wipe(left)">
                                      <p:cBhvr>
                                        <p:cTn id="22" dur="500"/>
                                        <p:tgtEl>
                                          <p:spTgt spid="747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4755">
                                            <p:txEl>
                                              <p:pRg st="4" end="4"/>
                                            </p:txEl>
                                          </p:spTgt>
                                        </p:tgtEl>
                                        <p:attrNameLst>
                                          <p:attrName>style.visibility</p:attrName>
                                        </p:attrNameLst>
                                      </p:cBhvr>
                                      <p:to>
                                        <p:strVal val="visible"/>
                                      </p:to>
                                    </p:set>
                                    <p:animEffect transition="in" filter="wipe(left)">
                                      <p:cBhvr>
                                        <p:cTn id="27" dur="500"/>
                                        <p:tgtEl>
                                          <p:spTgt spid="747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4755">
                                            <p:txEl>
                                              <p:pRg st="5" end="5"/>
                                            </p:txEl>
                                          </p:spTgt>
                                        </p:tgtEl>
                                        <p:attrNameLst>
                                          <p:attrName>style.visibility</p:attrName>
                                        </p:attrNameLst>
                                      </p:cBhvr>
                                      <p:to>
                                        <p:strVal val="visible"/>
                                      </p:to>
                                    </p:set>
                                    <p:animEffect transition="in" filter="wipe(left)">
                                      <p:cBhvr>
                                        <p:cTn id="32" dur="500"/>
                                        <p:tgtEl>
                                          <p:spTgt spid="747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4755">
                                            <p:txEl>
                                              <p:pRg st="6" end="6"/>
                                            </p:txEl>
                                          </p:spTgt>
                                        </p:tgtEl>
                                        <p:attrNameLst>
                                          <p:attrName>style.visibility</p:attrName>
                                        </p:attrNameLst>
                                      </p:cBhvr>
                                      <p:to>
                                        <p:strVal val="visible"/>
                                      </p:to>
                                    </p:set>
                                    <p:animEffect transition="in" filter="wipe(left)">
                                      <p:cBhvr>
                                        <p:cTn id="37" dur="500"/>
                                        <p:tgtEl>
                                          <p:spTgt spid="7475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4755">
                                            <p:txEl>
                                              <p:pRg st="7" end="7"/>
                                            </p:txEl>
                                          </p:spTgt>
                                        </p:tgtEl>
                                        <p:attrNameLst>
                                          <p:attrName>style.visibility</p:attrName>
                                        </p:attrNameLst>
                                      </p:cBhvr>
                                      <p:to>
                                        <p:strVal val="visible"/>
                                      </p:to>
                                    </p:set>
                                    <p:animEffect transition="in" filter="wipe(left)">
                                      <p:cBhvr>
                                        <p:cTn id="42" dur="500"/>
                                        <p:tgtEl>
                                          <p:spTgt spid="7475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4755">
                                            <p:txEl>
                                              <p:pRg st="8" end="8"/>
                                            </p:txEl>
                                          </p:spTgt>
                                        </p:tgtEl>
                                        <p:attrNameLst>
                                          <p:attrName>style.visibility</p:attrName>
                                        </p:attrNameLst>
                                      </p:cBhvr>
                                      <p:to>
                                        <p:strVal val="visible"/>
                                      </p:to>
                                    </p:set>
                                    <p:animEffect transition="in" filter="wipe(left)">
                                      <p:cBhvr>
                                        <p:cTn id="47" dur="500"/>
                                        <p:tgtEl>
                                          <p:spTgt spid="7475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4755">
                                            <p:txEl>
                                              <p:pRg st="9" end="9"/>
                                            </p:txEl>
                                          </p:spTgt>
                                        </p:tgtEl>
                                        <p:attrNameLst>
                                          <p:attrName>style.visibility</p:attrName>
                                        </p:attrNameLst>
                                      </p:cBhvr>
                                      <p:to>
                                        <p:strVal val="visible"/>
                                      </p:to>
                                    </p:set>
                                    <p:animEffect transition="in" filter="wipe(left)">
                                      <p:cBhvr>
                                        <p:cTn id="52" dur="500"/>
                                        <p:tgtEl>
                                          <p:spTgt spid="74755">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4755">
                                            <p:txEl>
                                              <p:pRg st="10" end="10"/>
                                            </p:txEl>
                                          </p:spTgt>
                                        </p:tgtEl>
                                        <p:attrNameLst>
                                          <p:attrName>style.visibility</p:attrName>
                                        </p:attrNameLst>
                                      </p:cBhvr>
                                      <p:to>
                                        <p:strVal val="visible"/>
                                      </p:to>
                                    </p:set>
                                    <p:animEffect transition="in" filter="wipe(left)">
                                      <p:cBhvr>
                                        <p:cTn id="57" dur="500"/>
                                        <p:tgtEl>
                                          <p:spTgt spid="74755">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4755">
                                            <p:txEl>
                                              <p:pRg st="11" end="11"/>
                                            </p:txEl>
                                          </p:spTgt>
                                        </p:tgtEl>
                                        <p:attrNameLst>
                                          <p:attrName>style.visibility</p:attrName>
                                        </p:attrNameLst>
                                      </p:cBhvr>
                                      <p:to>
                                        <p:strVal val="visible"/>
                                      </p:to>
                                    </p:set>
                                    <p:animEffect transition="in" filter="wipe(left)">
                                      <p:cBhvr>
                                        <p:cTn id="62" dur="500"/>
                                        <p:tgtEl>
                                          <p:spTgt spid="74755">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74755">
                                            <p:txEl>
                                              <p:pRg st="12" end="12"/>
                                            </p:txEl>
                                          </p:spTgt>
                                        </p:tgtEl>
                                        <p:attrNameLst>
                                          <p:attrName>style.visibility</p:attrName>
                                        </p:attrNameLst>
                                      </p:cBhvr>
                                      <p:to>
                                        <p:strVal val="visible"/>
                                      </p:to>
                                    </p:set>
                                    <p:animEffect transition="in" filter="wipe(left)">
                                      <p:cBhvr>
                                        <p:cTn id="67" dur="500"/>
                                        <p:tgtEl>
                                          <p:spTgt spid="74755">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74755">
                                            <p:txEl>
                                              <p:pRg st="13" end="13"/>
                                            </p:txEl>
                                          </p:spTgt>
                                        </p:tgtEl>
                                        <p:attrNameLst>
                                          <p:attrName>style.visibility</p:attrName>
                                        </p:attrNameLst>
                                      </p:cBhvr>
                                      <p:to>
                                        <p:strVal val="visible"/>
                                      </p:to>
                                    </p:set>
                                    <p:animEffect transition="in" filter="wipe(left)">
                                      <p:cBhvr>
                                        <p:cTn id="72" dur="500"/>
                                        <p:tgtEl>
                                          <p:spTgt spid="74755">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4755">
                                            <p:txEl>
                                              <p:pRg st="14" end="14"/>
                                            </p:txEl>
                                          </p:spTgt>
                                        </p:tgtEl>
                                        <p:attrNameLst>
                                          <p:attrName>style.visibility</p:attrName>
                                        </p:attrNameLst>
                                      </p:cBhvr>
                                      <p:to>
                                        <p:strVal val="visible"/>
                                      </p:to>
                                    </p:set>
                                    <p:animEffect transition="in" filter="wipe(left)">
                                      <p:cBhvr>
                                        <p:cTn id="77" dur="500"/>
                                        <p:tgtEl>
                                          <p:spTgt spid="74755">
                                            <p:txEl>
                                              <p:pRg st="14" end="14"/>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74755">
                                            <p:txEl>
                                              <p:pRg st="15" end="15"/>
                                            </p:txEl>
                                          </p:spTgt>
                                        </p:tgtEl>
                                        <p:attrNameLst>
                                          <p:attrName>style.visibility</p:attrName>
                                        </p:attrNameLst>
                                      </p:cBhvr>
                                      <p:to>
                                        <p:strVal val="visible"/>
                                      </p:to>
                                    </p:set>
                                    <p:animEffect transition="in" filter="wipe(left)">
                                      <p:cBhvr>
                                        <p:cTn id="82" dur="500"/>
                                        <p:tgtEl>
                                          <p:spTgt spid="74755">
                                            <p:txEl>
                                              <p:pRg st="15" end="15"/>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74758"/>
                                        </p:tgtEl>
                                        <p:attrNameLst>
                                          <p:attrName>style.visibility</p:attrName>
                                        </p:attrNameLst>
                                      </p:cBhvr>
                                      <p:to>
                                        <p:strVal val="visible"/>
                                      </p:to>
                                    </p:set>
                                    <p:animEffect transition="in" filter="wipe(down)">
                                      <p:cBhvr>
                                        <p:cTn id="87" dur="500"/>
                                        <p:tgtEl>
                                          <p:spTgt spid="7475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5"/>
                                        </p:tgtEl>
                                        <p:attrNameLst>
                                          <p:attrName>style.visibility</p:attrName>
                                        </p:attrNameLst>
                                      </p:cBhvr>
                                      <p:to>
                                        <p:strVal val="visible"/>
                                      </p:to>
                                    </p:set>
                                    <p:animEffect transition="in" filter="wipe(down)">
                                      <p:cBhvr>
                                        <p:cTn id="9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P spid="74758"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共</a:t>
            </a:r>
            <a:r>
              <a:rPr lang="zh-CN" altLang="en-US" sz="1600" b="0">
                <a:solidFill>
                  <a:srgbClr val="FF9900"/>
                </a:solidFill>
                <a:latin typeface="宋体" pitchFamily="2" charset="-122"/>
              </a:rPr>
              <a:t> </a:t>
            </a:r>
            <a:r>
              <a:rPr lang="en-US" altLang="zh-CN" sz="1600" b="0">
                <a:solidFill>
                  <a:srgbClr val="FF9900"/>
                </a:solidFill>
                <a:latin typeface="宋体" pitchFamily="2" charset="-122"/>
              </a:rPr>
              <a:t>53 </a:t>
            </a:r>
            <a:r>
              <a:rPr lang="zh-CN" altLang="en-US" sz="1600" b="0">
                <a:solidFill>
                  <a:srgbClr val="008000"/>
                </a:solidFill>
                <a:latin typeface="宋体" pitchFamily="2" charset="-122"/>
              </a:rPr>
              <a:t>页   第 </a:t>
            </a:r>
            <a:fld id="{E8A7BE99-95FF-4FEA-9EDF-0E7ED4FFCE6B}" type="slidenum">
              <a:rPr lang="zh-CN" altLang="en-US" sz="1600" smtClean="0">
                <a:solidFill>
                  <a:srgbClr val="FF9900"/>
                </a:solidFill>
                <a:latin typeface="宋体" pitchFamily="2" charset="-122"/>
              </a:rPr>
              <a:pPr eaLnBrk="1" hangingPunct="1"/>
              <a:t>6</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6148" name="Rectangle 4"/>
          <p:cNvSpPr>
            <a:spLocks noChangeArrowheads="1"/>
          </p:cNvSpPr>
          <p:nvPr/>
        </p:nvSpPr>
        <p:spPr bwMode="auto">
          <a:xfrm>
            <a:off x="468313" y="277813"/>
            <a:ext cx="835183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buClr>
                <a:schemeClr val="accent2"/>
              </a:buClr>
              <a:buFont typeface="Monotype Sorts"/>
              <a:buNone/>
              <a:defRPr/>
            </a:pPr>
            <a:r>
              <a:rPr kumimoji="1" lang="en-US" altLang="zh-CN" sz="2800" dirty="0">
                <a:latin typeface="Tahoma" pitchFamily="34" charset="0"/>
              </a:rPr>
              <a:t>2. </a:t>
            </a:r>
            <a:r>
              <a:rPr kumimoji="1" lang="zh-CN" altLang="zh-CN" sz="2800" dirty="0">
                <a:latin typeface="Tahoma" pitchFamily="34" charset="0"/>
              </a:rPr>
              <a:t>一维数组的引用</a:t>
            </a:r>
            <a:r>
              <a:rPr kumimoji="1" lang="zh-CN" altLang="en-US" sz="2800" dirty="0">
                <a:latin typeface="Tahoma" pitchFamily="34" charset="0"/>
              </a:rPr>
              <a:t> </a:t>
            </a:r>
          </a:p>
          <a:p>
            <a:pPr>
              <a:lnSpc>
                <a:spcPct val="90000"/>
              </a:lnSpc>
              <a:spcBef>
                <a:spcPct val="50000"/>
              </a:spcBef>
              <a:buClr>
                <a:schemeClr val="accent2"/>
              </a:buClr>
              <a:buFont typeface="Monotype Sorts"/>
              <a:buNone/>
              <a:defRPr/>
            </a:pPr>
            <a:r>
              <a:rPr kumimoji="1" lang="zh-CN" altLang="zh-CN" sz="3000" dirty="0"/>
              <a:t>数组元素的引用形式： </a:t>
            </a:r>
            <a:r>
              <a:rPr kumimoji="1" lang="zh-CN" altLang="zh-CN" sz="3000" dirty="0">
                <a:solidFill>
                  <a:schemeClr val="accent2">
                    <a:lumMod val="50000"/>
                  </a:schemeClr>
                </a:solidFill>
              </a:rPr>
              <a:t>数组名</a:t>
            </a:r>
            <a:r>
              <a:rPr kumimoji="1" lang="en-US" altLang="zh-CN" sz="3000" dirty="0"/>
              <a:t>[ </a:t>
            </a:r>
            <a:r>
              <a:rPr kumimoji="1" lang="zh-CN" altLang="en-US" sz="3000" dirty="0">
                <a:solidFill>
                  <a:srgbClr val="CC0000"/>
                </a:solidFill>
              </a:rPr>
              <a:t>下标</a:t>
            </a:r>
            <a:r>
              <a:rPr kumimoji="1" lang="en-US" altLang="zh-CN" sz="3000" dirty="0"/>
              <a:t>]  </a:t>
            </a:r>
          </a:p>
        </p:txBody>
      </p:sp>
      <p:sp>
        <p:nvSpPr>
          <p:cNvPr id="6149" name="AutoShape 5"/>
          <p:cNvSpPr>
            <a:spLocks noChangeArrowheads="1"/>
          </p:cNvSpPr>
          <p:nvPr/>
        </p:nvSpPr>
        <p:spPr bwMode="auto">
          <a:xfrm>
            <a:off x="7380288" y="0"/>
            <a:ext cx="1763712" cy="836613"/>
          </a:xfrm>
          <a:prstGeom prst="wedgeRoundRectCallout">
            <a:avLst>
              <a:gd name="adj1" fmla="val -103556"/>
              <a:gd name="adj2" fmla="val 59106"/>
              <a:gd name="adj3" fmla="val 16667"/>
            </a:avLst>
          </a:prstGeom>
          <a:solidFill>
            <a:srgbClr val="FFFF00"/>
          </a:solidFill>
          <a:ln w="9525">
            <a:solidFill>
              <a:schemeClr val="tx1"/>
            </a:solidFill>
            <a:miter lim="800000"/>
            <a:headEnd/>
            <a:tailEnd/>
          </a:ln>
        </p:spPr>
        <p:txBody>
          <a:bodyPr anchor="ctr"/>
          <a:lstStyle/>
          <a:p>
            <a:pPr eaLnBrk="0" hangingPunct="0"/>
            <a:r>
              <a:rPr kumimoji="1" lang="zh-CN" altLang="en-US" sz="2000" b="0">
                <a:solidFill>
                  <a:schemeClr val="tx2"/>
                </a:solidFill>
                <a:ea typeface="隶书" pitchFamily="49" charset="-122"/>
              </a:rPr>
              <a:t>下标指出在数组中第几个元素</a:t>
            </a:r>
          </a:p>
        </p:txBody>
      </p:sp>
      <p:sp>
        <p:nvSpPr>
          <p:cNvPr id="9223" name="Text Box 7"/>
          <p:cNvSpPr txBox="1">
            <a:spLocks noChangeArrowheads="1"/>
          </p:cNvSpPr>
          <p:nvPr/>
        </p:nvSpPr>
        <p:spPr bwMode="auto">
          <a:xfrm>
            <a:off x="468313" y="1412875"/>
            <a:ext cx="84963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kumimoji="1" lang="en-US" altLang="zh-CN" sz="2800">
                <a:latin typeface="宋体" pitchFamily="2" charset="-122"/>
              </a:rPr>
              <a:t>(1)</a:t>
            </a:r>
            <a:r>
              <a:rPr kumimoji="1" lang="zh-CN" altLang="en-US" sz="2800"/>
              <a:t>下标的值是数组元素的</a:t>
            </a:r>
            <a:r>
              <a:rPr kumimoji="1" lang="zh-CN" altLang="en-US" sz="2800">
                <a:solidFill>
                  <a:srgbClr val="CC0000"/>
                </a:solidFill>
              </a:rPr>
              <a:t>序号，</a:t>
            </a:r>
            <a:r>
              <a:rPr kumimoji="1" lang="zh-CN" altLang="en-US" sz="2800">
                <a:latin typeface="宋体" pitchFamily="2" charset="-122"/>
              </a:rPr>
              <a:t>可以是整型常量、整型变量或整型表达式。</a:t>
            </a:r>
            <a:r>
              <a:rPr kumimoji="1" lang="zh-CN" altLang="en-US" sz="2800"/>
              <a:t>规定从</a:t>
            </a:r>
            <a:r>
              <a:rPr kumimoji="1" lang="en-US" altLang="zh-CN" sz="2800">
                <a:solidFill>
                  <a:srgbClr val="CC0000"/>
                </a:solidFill>
              </a:rPr>
              <a:t>0</a:t>
            </a:r>
            <a:r>
              <a:rPr kumimoji="1" lang="zh-CN" altLang="en-US" sz="2800"/>
              <a:t>开始，直到</a:t>
            </a:r>
            <a:r>
              <a:rPr kumimoji="1" lang="en-US" altLang="zh-CN" sz="2800">
                <a:solidFill>
                  <a:srgbClr val="CC0000"/>
                </a:solidFill>
              </a:rPr>
              <a:t>n-1</a:t>
            </a:r>
            <a:r>
              <a:rPr kumimoji="1" lang="en-US" altLang="zh-CN" sz="2800"/>
              <a:t>. </a:t>
            </a:r>
            <a:r>
              <a:rPr kumimoji="1" lang="zh-CN" altLang="en-US" sz="2800"/>
              <a:t> </a:t>
            </a:r>
            <a:r>
              <a:rPr kumimoji="1" lang="en-US" altLang="zh-CN" sz="2800"/>
              <a:t>w[10]</a:t>
            </a:r>
            <a:r>
              <a:rPr kumimoji="1" lang="zh-CN" altLang="en-US" sz="2800"/>
              <a:t>数组的</a:t>
            </a:r>
            <a:r>
              <a:rPr kumimoji="1" lang="en-US" altLang="zh-CN" sz="2800"/>
              <a:t>10</a:t>
            </a:r>
            <a:r>
              <a:rPr kumimoji="1" lang="zh-CN" altLang="en-US" sz="2800"/>
              <a:t>个元素分别是：</a:t>
            </a:r>
            <a:r>
              <a:rPr kumimoji="1" lang="en-US" altLang="zh-CN" sz="2800"/>
              <a:t>w</a:t>
            </a:r>
            <a:r>
              <a:rPr kumimoji="1" lang="en-US" altLang="en-US" sz="2800">
                <a:solidFill>
                  <a:srgbClr val="CC0000"/>
                </a:solidFill>
              </a:rPr>
              <a:t>[</a:t>
            </a:r>
            <a:r>
              <a:rPr kumimoji="1" lang="en-US" altLang="en-US" sz="2800">
                <a:solidFill>
                  <a:schemeClr val="tx2"/>
                </a:solidFill>
              </a:rPr>
              <a:t>0</a:t>
            </a:r>
            <a:r>
              <a:rPr kumimoji="1" lang="en-US" altLang="en-US" sz="2800">
                <a:solidFill>
                  <a:srgbClr val="CC0000"/>
                </a:solidFill>
              </a:rPr>
              <a:t>]</a:t>
            </a:r>
            <a:r>
              <a:rPr kumimoji="1" lang="zh-CN" altLang="en-US" sz="2800">
                <a:solidFill>
                  <a:srgbClr val="FFFF00"/>
                </a:solidFill>
              </a:rPr>
              <a:t>、</a:t>
            </a:r>
            <a:r>
              <a:rPr kumimoji="1" lang="en-US" altLang="zh-CN" sz="2800"/>
              <a:t>w</a:t>
            </a:r>
            <a:r>
              <a:rPr kumimoji="1" lang="en-US" altLang="zh-CN" sz="2800">
                <a:solidFill>
                  <a:srgbClr val="CC0000"/>
                </a:solidFill>
              </a:rPr>
              <a:t>[</a:t>
            </a:r>
            <a:r>
              <a:rPr kumimoji="1" lang="en-US" altLang="zh-CN" sz="2800"/>
              <a:t>1</a:t>
            </a:r>
            <a:r>
              <a:rPr kumimoji="1" lang="en-US" altLang="zh-CN" sz="2800">
                <a:solidFill>
                  <a:srgbClr val="CC0000"/>
                </a:solidFill>
              </a:rPr>
              <a:t>]</a:t>
            </a:r>
            <a:r>
              <a:rPr kumimoji="1" lang="zh-CN" altLang="en-US" sz="2800"/>
              <a:t>、</a:t>
            </a:r>
            <a:r>
              <a:rPr kumimoji="1" lang="en-US" altLang="zh-CN" sz="2800"/>
              <a:t>…</a:t>
            </a:r>
            <a:r>
              <a:rPr kumimoji="1" lang="zh-CN" altLang="en-US" sz="2800"/>
              <a:t>、</a:t>
            </a:r>
            <a:r>
              <a:rPr kumimoji="1" lang="en-US" altLang="zh-CN" sz="2800"/>
              <a:t>w</a:t>
            </a:r>
            <a:r>
              <a:rPr kumimoji="1" lang="en-US" altLang="zh-CN" sz="2800">
                <a:solidFill>
                  <a:srgbClr val="CC0000"/>
                </a:solidFill>
              </a:rPr>
              <a:t>[</a:t>
            </a:r>
            <a:r>
              <a:rPr kumimoji="1" lang="en-US" altLang="zh-CN" sz="2800"/>
              <a:t>9</a:t>
            </a:r>
            <a:r>
              <a:rPr kumimoji="1" lang="en-US" altLang="zh-CN" sz="2800">
                <a:solidFill>
                  <a:srgbClr val="CC0000"/>
                </a:solidFill>
              </a:rPr>
              <a:t>]</a:t>
            </a:r>
            <a:r>
              <a:rPr kumimoji="1" lang="zh-CN" altLang="en-US" sz="2800">
                <a:solidFill>
                  <a:srgbClr val="FFFF00"/>
                </a:solidFill>
              </a:rPr>
              <a:t>。</a:t>
            </a:r>
            <a:endParaRPr kumimoji="1" lang="zh-CN" altLang="en-US" sz="2800">
              <a:latin typeface="宋体" pitchFamily="2" charset="-122"/>
            </a:endParaRPr>
          </a:p>
        </p:txBody>
      </p:sp>
      <p:sp>
        <p:nvSpPr>
          <p:cNvPr id="9224" name="Text Box 8"/>
          <p:cNvSpPr txBox="1">
            <a:spLocks noChangeArrowheads="1"/>
          </p:cNvSpPr>
          <p:nvPr/>
        </p:nvSpPr>
        <p:spPr bwMode="auto">
          <a:xfrm>
            <a:off x="468313" y="4679950"/>
            <a:ext cx="84963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1"/>
                </a:solidFill>
                <a:latin typeface="Times New Roman" pitchFamily="18" charset="0"/>
                <a:ea typeface="宋体" pitchFamily="2" charset="-122"/>
              </a:defRPr>
            </a:lvl1pPr>
            <a:lvl2pPr marL="742950" indent="-285750" eaLnBrk="0" hangingPunct="0">
              <a:defRPr sz="3600">
                <a:solidFill>
                  <a:schemeClr val="tx1"/>
                </a:solidFill>
                <a:latin typeface="Times New Roman" pitchFamily="18" charset="0"/>
                <a:ea typeface="宋体" pitchFamily="2" charset="-122"/>
              </a:defRPr>
            </a:lvl2pPr>
            <a:lvl3pPr marL="1143000" indent="-228600" eaLnBrk="0" hangingPunct="0">
              <a:defRPr sz="3600">
                <a:solidFill>
                  <a:schemeClr val="tx1"/>
                </a:solidFill>
                <a:latin typeface="Times New Roman" pitchFamily="18" charset="0"/>
                <a:ea typeface="宋体" pitchFamily="2" charset="-122"/>
              </a:defRPr>
            </a:lvl3pPr>
            <a:lvl4pPr marL="1600200" indent="-228600" eaLnBrk="0" hangingPunct="0">
              <a:defRPr sz="3600">
                <a:solidFill>
                  <a:schemeClr val="tx1"/>
                </a:solidFill>
                <a:latin typeface="Times New Roman" pitchFamily="18" charset="0"/>
                <a:ea typeface="宋体" pitchFamily="2" charset="-122"/>
              </a:defRPr>
            </a:lvl4pPr>
            <a:lvl5pPr marL="2057400" indent="-228600" eaLnBrk="0" hangingPunct="0">
              <a:defRPr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pitchFamily="2" charset="-122"/>
              </a:defRPr>
            </a:lvl9pPr>
          </a:lstStyle>
          <a:p>
            <a:pPr eaLnBrk="1" hangingPunct="1">
              <a:defRPr/>
            </a:pPr>
            <a:r>
              <a:rPr kumimoji="1" lang="zh-CN" altLang="en-US" sz="2400">
                <a:solidFill>
                  <a:srgbClr val="FF3300"/>
                </a:solidFill>
                <a:effectLst>
                  <a:outerShdw blurRad="38100" dist="38100" dir="2700000" algn="tl">
                    <a:srgbClr val="C0C0C0"/>
                  </a:outerShdw>
                </a:effectLst>
              </a:rPr>
              <a:t>例：</a:t>
            </a:r>
            <a:r>
              <a:rPr kumimoji="1" lang="en-US" altLang="zh-CN" sz="2400">
                <a:effectLst>
                  <a:outerShdw blurRad="38100" dist="38100" dir="2700000" algn="tl">
                    <a:srgbClr val="C0C0C0"/>
                  </a:outerShdw>
                </a:effectLst>
              </a:rPr>
              <a:t>int a[4],i=1;</a:t>
            </a:r>
          </a:p>
          <a:p>
            <a:pPr eaLnBrk="1" hangingPunct="1">
              <a:defRPr/>
            </a:pPr>
            <a:r>
              <a:rPr kumimoji="1" lang="en-US" altLang="zh-CN" sz="2400">
                <a:effectLst>
                  <a:outerShdw blurRad="38100" dist="38100" dir="2700000" algn="tl">
                    <a:srgbClr val="C0C0C0"/>
                  </a:outerShdw>
                </a:effectLst>
              </a:rPr>
              <a:t>       a[0] = 2;                  </a:t>
            </a:r>
            <a:r>
              <a:rPr kumimoji="1" lang="en-US" altLang="zh-CN" sz="2400">
                <a:solidFill>
                  <a:srgbClr val="0033CC"/>
                </a:solidFill>
                <a:effectLst>
                  <a:outerShdw blurRad="38100" dist="38100" dir="2700000" algn="tl">
                    <a:srgbClr val="C0C0C0"/>
                  </a:outerShdw>
                </a:effectLst>
              </a:rPr>
              <a:t>//</a:t>
            </a:r>
            <a:r>
              <a:rPr kumimoji="1" lang="zh-CN" altLang="en-US" sz="2400">
                <a:solidFill>
                  <a:srgbClr val="0033CC"/>
                </a:solidFill>
                <a:effectLst>
                  <a:outerShdw blurRad="38100" dist="38100" dir="2700000" algn="tl">
                    <a:srgbClr val="C0C0C0"/>
                  </a:outerShdw>
                </a:effectLst>
              </a:rPr>
              <a:t>将数组</a:t>
            </a:r>
            <a:r>
              <a:rPr kumimoji="1" lang="en-US" altLang="zh-CN" sz="2400">
                <a:solidFill>
                  <a:srgbClr val="0033CC"/>
                </a:solidFill>
                <a:effectLst>
                  <a:outerShdw blurRad="38100" dist="38100" dir="2700000" algn="tl">
                    <a:srgbClr val="C0C0C0"/>
                  </a:outerShdw>
                </a:effectLst>
              </a:rPr>
              <a:t>a</a:t>
            </a:r>
            <a:r>
              <a:rPr kumimoji="1" lang="zh-CN" altLang="en-US" sz="2400">
                <a:solidFill>
                  <a:srgbClr val="0033CC"/>
                </a:solidFill>
                <a:effectLst>
                  <a:outerShdw blurRad="38100" dist="38100" dir="2700000" algn="tl">
                    <a:srgbClr val="C0C0C0"/>
                  </a:outerShdw>
                </a:effectLst>
              </a:rPr>
              <a:t>的第</a:t>
            </a:r>
            <a:r>
              <a:rPr kumimoji="1" lang="en-US" altLang="zh-CN" sz="2400">
                <a:solidFill>
                  <a:srgbClr val="0033CC"/>
                </a:solidFill>
                <a:effectLst>
                  <a:outerShdw blurRad="38100" dist="38100" dir="2700000" algn="tl">
                    <a:srgbClr val="C0C0C0"/>
                  </a:outerShdw>
                </a:effectLst>
              </a:rPr>
              <a:t>1</a:t>
            </a:r>
            <a:r>
              <a:rPr kumimoji="1" lang="zh-CN" altLang="en-US" sz="2400">
                <a:solidFill>
                  <a:srgbClr val="0033CC"/>
                </a:solidFill>
                <a:effectLst>
                  <a:outerShdw blurRad="38100" dist="38100" dir="2700000" algn="tl">
                    <a:srgbClr val="C0C0C0"/>
                  </a:outerShdw>
                </a:effectLst>
              </a:rPr>
              <a:t>个元素赋值为</a:t>
            </a:r>
            <a:r>
              <a:rPr kumimoji="1" lang="en-US" altLang="zh-CN" sz="2400">
                <a:solidFill>
                  <a:srgbClr val="0033CC"/>
                </a:solidFill>
                <a:effectLst>
                  <a:outerShdw blurRad="38100" dist="38100" dir="2700000" algn="tl">
                    <a:srgbClr val="C0C0C0"/>
                  </a:outerShdw>
                </a:effectLst>
              </a:rPr>
              <a:t>2</a:t>
            </a:r>
          </a:p>
          <a:p>
            <a:pPr eaLnBrk="1" hangingPunct="1">
              <a:defRPr/>
            </a:pPr>
            <a:r>
              <a:rPr kumimoji="1" lang="en-US" altLang="zh-CN" sz="2400">
                <a:effectLst>
                  <a:outerShdw blurRad="38100" dist="38100" dir="2700000" algn="tl">
                    <a:srgbClr val="C0C0C0"/>
                  </a:outerShdw>
                </a:effectLst>
              </a:rPr>
              <a:t>       a[1] = 4;                  </a:t>
            </a:r>
            <a:r>
              <a:rPr kumimoji="1" lang="en-US" altLang="zh-CN" sz="2400">
                <a:solidFill>
                  <a:srgbClr val="0033CC"/>
                </a:solidFill>
                <a:effectLst>
                  <a:outerShdw blurRad="38100" dist="38100" dir="2700000" algn="tl">
                    <a:srgbClr val="C0C0C0"/>
                  </a:outerShdw>
                </a:effectLst>
              </a:rPr>
              <a:t>//</a:t>
            </a:r>
            <a:r>
              <a:rPr kumimoji="1" lang="zh-CN" altLang="en-US" sz="2400">
                <a:solidFill>
                  <a:srgbClr val="0033CC"/>
                </a:solidFill>
                <a:effectLst>
                  <a:outerShdw blurRad="38100" dist="38100" dir="2700000" algn="tl">
                    <a:srgbClr val="C0C0C0"/>
                  </a:outerShdw>
                </a:effectLst>
              </a:rPr>
              <a:t>将数组</a:t>
            </a:r>
            <a:r>
              <a:rPr kumimoji="1" lang="en-US" altLang="zh-CN" sz="2400">
                <a:solidFill>
                  <a:srgbClr val="0033CC"/>
                </a:solidFill>
                <a:effectLst>
                  <a:outerShdw blurRad="38100" dist="38100" dir="2700000" algn="tl">
                    <a:srgbClr val="C0C0C0"/>
                  </a:outerShdw>
                </a:effectLst>
              </a:rPr>
              <a:t>a</a:t>
            </a:r>
            <a:r>
              <a:rPr kumimoji="1" lang="zh-CN" altLang="en-US" sz="2400">
                <a:solidFill>
                  <a:srgbClr val="0033CC"/>
                </a:solidFill>
                <a:effectLst>
                  <a:outerShdw blurRad="38100" dist="38100" dir="2700000" algn="tl">
                    <a:srgbClr val="C0C0C0"/>
                  </a:outerShdw>
                </a:effectLst>
              </a:rPr>
              <a:t>的第</a:t>
            </a:r>
            <a:r>
              <a:rPr kumimoji="1" lang="en-US" altLang="zh-CN" sz="2400">
                <a:solidFill>
                  <a:srgbClr val="0033CC"/>
                </a:solidFill>
                <a:effectLst>
                  <a:outerShdw blurRad="38100" dist="38100" dir="2700000" algn="tl">
                    <a:srgbClr val="C0C0C0"/>
                  </a:outerShdw>
                </a:effectLst>
              </a:rPr>
              <a:t>2</a:t>
            </a:r>
            <a:r>
              <a:rPr kumimoji="1" lang="zh-CN" altLang="en-US" sz="2400">
                <a:solidFill>
                  <a:srgbClr val="0033CC"/>
                </a:solidFill>
                <a:effectLst>
                  <a:outerShdw blurRad="38100" dist="38100" dir="2700000" algn="tl">
                    <a:srgbClr val="C0C0C0"/>
                  </a:outerShdw>
                </a:effectLst>
              </a:rPr>
              <a:t>个元素赋值为</a:t>
            </a:r>
            <a:r>
              <a:rPr kumimoji="1" lang="en-US" altLang="zh-CN" sz="2400">
                <a:solidFill>
                  <a:srgbClr val="0033CC"/>
                </a:solidFill>
                <a:effectLst>
                  <a:outerShdw blurRad="38100" dist="38100" dir="2700000" algn="tl">
                    <a:srgbClr val="C0C0C0"/>
                  </a:outerShdw>
                </a:effectLst>
              </a:rPr>
              <a:t>4</a:t>
            </a:r>
          </a:p>
          <a:p>
            <a:pPr eaLnBrk="1" hangingPunct="1">
              <a:defRPr/>
            </a:pPr>
            <a:r>
              <a:rPr kumimoji="1" lang="en-US" altLang="zh-CN" sz="2400">
                <a:effectLst>
                  <a:outerShdw blurRad="38100" dist="38100" dir="2700000" algn="tl">
                    <a:srgbClr val="C0C0C0"/>
                  </a:outerShdw>
                </a:effectLst>
              </a:rPr>
              <a:t>       a[2] = a[0] + a[1];  </a:t>
            </a:r>
            <a:r>
              <a:rPr kumimoji="1" lang="en-US" altLang="zh-CN" sz="2400">
                <a:solidFill>
                  <a:schemeClr val="hlink"/>
                </a:solidFill>
                <a:effectLst>
                  <a:outerShdw blurRad="38100" dist="38100" dir="2700000" algn="tl">
                    <a:srgbClr val="C0C0C0"/>
                  </a:outerShdw>
                </a:effectLst>
              </a:rPr>
              <a:t>//2+4</a:t>
            </a:r>
            <a:r>
              <a:rPr kumimoji="1" lang="zh-CN" altLang="en-US" sz="2400">
                <a:solidFill>
                  <a:schemeClr val="hlink"/>
                </a:solidFill>
                <a:effectLst>
                  <a:outerShdw blurRad="38100" dist="38100" dir="2700000" algn="tl">
                    <a:srgbClr val="C0C0C0"/>
                  </a:outerShdw>
                </a:effectLst>
              </a:rPr>
              <a:t>的值赋给第</a:t>
            </a:r>
            <a:r>
              <a:rPr kumimoji="1" lang="en-US" altLang="zh-CN" sz="2400">
                <a:solidFill>
                  <a:schemeClr val="hlink"/>
                </a:solidFill>
                <a:effectLst>
                  <a:outerShdw blurRad="38100" dist="38100" dir="2700000" algn="tl">
                    <a:srgbClr val="C0C0C0"/>
                  </a:outerShdw>
                </a:effectLst>
              </a:rPr>
              <a:t>3</a:t>
            </a:r>
            <a:r>
              <a:rPr kumimoji="1" lang="zh-CN" altLang="en-US" sz="2400">
                <a:solidFill>
                  <a:schemeClr val="hlink"/>
                </a:solidFill>
                <a:effectLst>
                  <a:outerShdw blurRad="38100" dist="38100" dir="2700000" algn="tl">
                    <a:srgbClr val="C0C0C0"/>
                  </a:outerShdw>
                </a:effectLst>
              </a:rPr>
              <a:t>个元素   </a:t>
            </a:r>
          </a:p>
          <a:p>
            <a:pPr eaLnBrk="1" hangingPunct="1">
              <a:defRPr/>
            </a:pPr>
            <a:r>
              <a:rPr kumimoji="1" lang="zh-CN" altLang="en-US" sz="2400">
                <a:effectLst>
                  <a:outerShdw blurRad="38100" dist="38100" dir="2700000" algn="tl">
                    <a:srgbClr val="C0C0C0"/>
                  </a:outerShdw>
                </a:effectLst>
              </a:rPr>
              <a:t>       </a:t>
            </a:r>
            <a:r>
              <a:rPr kumimoji="1" lang="en-US" altLang="zh-CN" sz="2400">
                <a:effectLst>
                  <a:outerShdw blurRad="38100" dist="38100" dir="2700000" algn="tl">
                    <a:srgbClr val="C0C0C0"/>
                  </a:outerShdw>
                </a:effectLst>
              </a:rPr>
              <a:t>a[3]=a[i-1];            </a:t>
            </a:r>
            <a:r>
              <a:rPr kumimoji="1" lang="en-US" altLang="zh-CN" sz="2400">
                <a:solidFill>
                  <a:schemeClr val="hlink"/>
                </a:solidFill>
                <a:effectLst>
                  <a:outerShdw blurRad="38100" dist="38100" dir="2700000" algn="tl">
                    <a:srgbClr val="C0C0C0"/>
                  </a:outerShdw>
                </a:effectLst>
              </a:rPr>
              <a:t>//a[0]</a:t>
            </a:r>
            <a:r>
              <a:rPr kumimoji="1" lang="zh-CN" altLang="en-US" sz="2400">
                <a:solidFill>
                  <a:schemeClr val="hlink"/>
                </a:solidFill>
                <a:effectLst>
                  <a:outerShdw blurRad="38100" dist="38100" dir="2700000" algn="tl">
                    <a:srgbClr val="C0C0C0"/>
                  </a:outerShdw>
                </a:effectLst>
              </a:rPr>
              <a:t>的值赋给第</a:t>
            </a:r>
            <a:r>
              <a:rPr kumimoji="1" lang="en-US" altLang="zh-CN" sz="2400">
                <a:solidFill>
                  <a:schemeClr val="hlink"/>
                </a:solidFill>
                <a:effectLst>
                  <a:outerShdw blurRad="38100" dist="38100" dir="2700000" algn="tl">
                    <a:srgbClr val="C0C0C0"/>
                  </a:outerShdw>
                </a:effectLst>
              </a:rPr>
              <a:t>4</a:t>
            </a:r>
            <a:r>
              <a:rPr kumimoji="1" lang="zh-CN" altLang="en-US" sz="2400">
                <a:solidFill>
                  <a:schemeClr val="hlink"/>
                </a:solidFill>
                <a:effectLst>
                  <a:outerShdw blurRad="38100" dist="38100" dir="2700000" algn="tl">
                    <a:srgbClr val="C0C0C0"/>
                  </a:outerShdw>
                </a:effectLst>
              </a:rPr>
              <a:t>个元素   </a:t>
            </a:r>
            <a:endParaRPr kumimoji="1" lang="en-US" altLang="zh-CN" sz="2400">
              <a:effectLst>
                <a:outerShdw blurRad="38100" dist="38100" dir="2700000" algn="tl">
                  <a:srgbClr val="C0C0C0"/>
                </a:outerShdw>
              </a:effectLst>
            </a:endParaRPr>
          </a:p>
        </p:txBody>
      </p:sp>
      <p:pic>
        <p:nvPicPr>
          <p:cNvPr id="102407" name="Picture 7" descr="060102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708275"/>
            <a:ext cx="6121400"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Effect transition="in" filter="barn(outVertical)">
                                      <p:cBhvr>
                                        <p:cTn id="7" dur="500"/>
                                        <p:tgtEl>
                                          <p:spTgt spid="61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148">
                                            <p:txEl>
                                              <p:pRg st="1" end="1"/>
                                            </p:txEl>
                                          </p:spTgt>
                                        </p:tgtEl>
                                        <p:attrNameLst>
                                          <p:attrName>style.visibility</p:attrName>
                                        </p:attrNameLst>
                                      </p:cBhvr>
                                      <p:to>
                                        <p:strVal val="visible"/>
                                      </p:to>
                                    </p:set>
                                    <p:animEffect transition="in" filter="barn(outVertical)">
                                      <p:cBhvr>
                                        <p:cTn id="12" dur="500"/>
                                        <p:tgtEl>
                                          <p:spTgt spid="6148">
                                            <p:txEl>
                                              <p:pRg st="1" end="1"/>
                                            </p:txEl>
                                          </p:spTgt>
                                        </p:tgtEl>
                                      </p:cBhvr>
                                    </p:animEffect>
                                  </p:childTnLst>
                                </p:cTn>
                              </p:par>
                            </p:childTnLst>
                          </p:cTn>
                        </p:par>
                        <p:par>
                          <p:cTn id="13" fill="hold" nodeType="afterGroup">
                            <p:stCondLst>
                              <p:cond delay="500"/>
                            </p:stCondLst>
                            <p:childTnLst>
                              <p:par>
                                <p:cTn id="14" presetID="2" presetClass="entr" presetSubtype="6" fill="hold" grpId="0" nodeType="afterEffect">
                                  <p:stCondLst>
                                    <p:cond delay="0"/>
                                  </p:stCondLst>
                                  <p:childTnLst>
                                    <p:set>
                                      <p:cBhvr>
                                        <p:cTn id="15" dur="1" fill="hold">
                                          <p:stCondLst>
                                            <p:cond delay="0"/>
                                          </p:stCondLst>
                                        </p:cTn>
                                        <p:tgtEl>
                                          <p:spTgt spid="6149"/>
                                        </p:tgtEl>
                                        <p:attrNameLst>
                                          <p:attrName>style.visibility</p:attrName>
                                        </p:attrNameLst>
                                      </p:cBhvr>
                                      <p:to>
                                        <p:strVal val="visible"/>
                                      </p:to>
                                    </p:set>
                                    <p:anim calcmode="lin" valueType="num">
                                      <p:cBhvr additive="base">
                                        <p:cTn id="16" dur="500" fill="hold"/>
                                        <p:tgtEl>
                                          <p:spTgt spid="6149"/>
                                        </p:tgtEl>
                                        <p:attrNameLst>
                                          <p:attrName>ppt_x</p:attrName>
                                        </p:attrNameLst>
                                      </p:cBhvr>
                                      <p:tavLst>
                                        <p:tav tm="0">
                                          <p:val>
                                            <p:strVal val="1+#ppt_w/2"/>
                                          </p:val>
                                        </p:tav>
                                        <p:tav tm="100000">
                                          <p:val>
                                            <p:strVal val="#ppt_x"/>
                                          </p:val>
                                        </p:tav>
                                      </p:tavLst>
                                    </p:anim>
                                    <p:anim calcmode="lin" valueType="num">
                                      <p:cBhvr additive="base">
                                        <p:cTn id="17" dur="500" fill="hold"/>
                                        <p:tgtEl>
                                          <p:spTgt spid="6149"/>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6149"/>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23"/>
                                        </p:tgtEl>
                                        <p:attrNameLst>
                                          <p:attrName>style.visibility</p:attrName>
                                        </p:attrNameLst>
                                      </p:cBhvr>
                                      <p:to>
                                        <p:strVal val="visible"/>
                                      </p:to>
                                    </p:set>
                                    <p:animEffect transition="in" filter="wipe(left)">
                                      <p:cBhvr>
                                        <p:cTn id="22" dur="500"/>
                                        <p:tgtEl>
                                          <p:spTgt spid="92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2407"/>
                                        </p:tgtEl>
                                        <p:attrNameLst>
                                          <p:attrName>style.visibility</p:attrName>
                                        </p:attrNameLst>
                                      </p:cBhvr>
                                      <p:to>
                                        <p:strVal val="visible"/>
                                      </p:to>
                                    </p:set>
                                    <p:animEffect transition="in" filter="wipe(left)">
                                      <p:cBhvr>
                                        <p:cTn id="27" dur="500"/>
                                        <p:tgtEl>
                                          <p:spTgt spid="1024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224"/>
                                        </p:tgtEl>
                                        <p:attrNameLst>
                                          <p:attrName>style.visibility</p:attrName>
                                        </p:attrNameLst>
                                      </p:cBhvr>
                                      <p:to>
                                        <p:strVal val="visible"/>
                                      </p:to>
                                    </p:set>
                                    <p:animEffect transition="in" filter="wipe(left)">
                                      <p:cBhvr>
                                        <p:cTn id="32" dur="500"/>
                                        <p:tgtEl>
                                          <p:spTgt spid="9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uild="p" autoUpdateAnimBg="0"/>
      <p:bldP spid="6149" grpId="0" animBg="1" autoUpdateAnimBg="0"/>
      <p:bldP spid="9223" grpId="0"/>
      <p:bldP spid="922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共</a:t>
            </a:r>
            <a:r>
              <a:rPr lang="zh-CN" altLang="en-US" sz="1600" b="0">
                <a:solidFill>
                  <a:srgbClr val="FF9900"/>
                </a:solidFill>
                <a:latin typeface="宋体" pitchFamily="2" charset="-122"/>
              </a:rPr>
              <a:t> </a:t>
            </a:r>
            <a:r>
              <a:rPr lang="en-US" altLang="zh-CN" sz="1600" b="0">
                <a:solidFill>
                  <a:srgbClr val="FF9900"/>
                </a:solidFill>
                <a:latin typeface="宋体" pitchFamily="2" charset="-122"/>
              </a:rPr>
              <a:t>61 </a:t>
            </a:r>
            <a:r>
              <a:rPr lang="zh-CN" altLang="en-US" sz="1600" b="0">
                <a:solidFill>
                  <a:srgbClr val="008000"/>
                </a:solidFill>
                <a:latin typeface="宋体" pitchFamily="2" charset="-122"/>
              </a:rPr>
              <a:t>页   第 </a:t>
            </a:r>
            <a:fld id="{9D8E163C-E2E7-4394-B821-CE8F014BDBB0}" type="slidenum">
              <a:rPr lang="zh-CN" altLang="en-US" sz="1600" smtClean="0">
                <a:solidFill>
                  <a:srgbClr val="FF9900"/>
                </a:solidFill>
                <a:latin typeface="宋体" pitchFamily="2" charset="-122"/>
              </a:rPr>
              <a:pPr eaLnBrk="1" hangingPunct="1"/>
              <a:t>60</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75779" name="Rectangle 2"/>
          <p:cNvSpPr>
            <a:spLocks noGrp="1" noChangeArrowheads="1"/>
          </p:cNvSpPr>
          <p:nvPr>
            <p:ph type="body" idx="1"/>
          </p:nvPr>
        </p:nvSpPr>
        <p:spPr>
          <a:xfrm>
            <a:off x="684213" y="1125538"/>
            <a:ext cx="7920037" cy="5111750"/>
          </a:xfrm>
          <a:noFill/>
        </p:spPr>
        <p:txBody>
          <a:bodyPr lIns="91440" tIns="45720" rIns="91440" bIns="45720"/>
          <a:lstStyle/>
          <a:p>
            <a:pPr>
              <a:lnSpc>
                <a:spcPct val="80000"/>
              </a:lnSpc>
              <a:buFontTx/>
              <a:buNone/>
            </a:pPr>
            <a:r>
              <a:rPr lang="en-US" altLang="zh-CN" sz="2000" b="1" dirty="0">
                <a:solidFill>
                  <a:schemeClr val="tx1"/>
                </a:solidFill>
                <a:latin typeface="Arial" pitchFamily="34" charset="0"/>
              </a:rPr>
              <a:t>#include "</a:t>
            </a:r>
            <a:r>
              <a:rPr lang="en-US" altLang="zh-CN" sz="2000" b="1" dirty="0" err="1">
                <a:solidFill>
                  <a:schemeClr val="tx1"/>
                </a:solidFill>
                <a:latin typeface="Arial" pitchFamily="34" charset="0"/>
              </a:rPr>
              <a:t>stdio.h</a:t>
            </a:r>
            <a:r>
              <a:rPr lang="en-US" altLang="zh-CN" sz="2000" b="1" dirty="0">
                <a:solidFill>
                  <a:schemeClr val="tx1"/>
                </a:solidFill>
                <a:latin typeface="Arial" pitchFamily="34" charset="0"/>
              </a:rPr>
              <a:t> "</a:t>
            </a:r>
          </a:p>
          <a:p>
            <a:pPr>
              <a:lnSpc>
                <a:spcPct val="80000"/>
              </a:lnSpc>
              <a:buFontTx/>
              <a:buNone/>
            </a:pPr>
            <a:r>
              <a:rPr lang="en-US" altLang="zh-CN" sz="2000" b="1" dirty="0">
                <a:solidFill>
                  <a:schemeClr val="tx1"/>
                </a:solidFill>
                <a:latin typeface="Arial" pitchFamily="34" charset="0"/>
              </a:rPr>
              <a:t>#include “</a:t>
            </a:r>
            <a:r>
              <a:rPr lang="en-US" altLang="zh-CN" sz="2000" b="1" dirty="0" err="1">
                <a:solidFill>
                  <a:schemeClr val="tx1"/>
                </a:solidFill>
                <a:latin typeface="Arial" pitchFamily="34" charset="0"/>
              </a:rPr>
              <a:t>string.h</a:t>
            </a:r>
            <a:r>
              <a:rPr lang="en-US" altLang="zh-CN" sz="2000" b="1" dirty="0">
                <a:solidFill>
                  <a:schemeClr val="tx1"/>
                </a:solidFill>
                <a:latin typeface="Arial" pitchFamily="34" charset="0"/>
              </a:rPr>
              <a:t>”</a:t>
            </a:r>
          </a:p>
          <a:p>
            <a:pPr>
              <a:lnSpc>
                <a:spcPct val="80000"/>
              </a:lnSpc>
              <a:buFontTx/>
              <a:buNone/>
            </a:pPr>
            <a:r>
              <a:rPr lang="en-US" altLang="zh-CN" sz="2000" b="1" dirty="0">
                <a:solidFill>
                  <a:schemeClr val="tx1"/>
                </a:solidFill>
                <a:latin typeface="Arial" pitchFamily="34" charset="0"/>
              </a:rPr>
              <a:t>main()</a:t>
            </a:r>
          </a:p>
          <a:p>
            <a:pPr>
              <a:lnSpc>
                <a:spcPct val="80000"/>
              </a:lnSpc>
              <a:buFontTx/>
              <a:buNone/>
            </a:pPr>
            <a:r>
              <a:rPr lang="en-US" altLang="zh-CN" sz="2000" b="1" dirty="0">
                <a:solidFill>
                  <a:schemeClr val="tx1"/>
                </a:solidFill>
                <a:latin typeface="Arial" pitchFamily="34" charset="0"/>
              </a:rPr>
              <a:t>{</a:t>
            </a:r>
          </a:p>
          <a:p>
            <a:pPr>
              <a:lnSpc>
                <a:spcPct val="80000"/>
              </a:lnSpc>
              <a:buFontTx/>
              <a:buNone/>
            </a:pPr>
            <a:r>
              <a:rPr lang="en-US" altLang="zh-CN" sz="2000" b="1" dirty="0">
                <a:solidFill>
                  <a:schemeClr val="tx1"/>
                </a:solidFill>
                <a:latin typeface="Arial" pitchFamily="34" charset="0"/>
              </a:rPr>
              <a:t>    char str1[80],min[80];</a:t>
            </a:r>
          </a:p>
          <a:p>
            <a:pPr>
              <a:lnSpc>
                <a:spcPct val="80000"/>
              </a:lnSpc>
              <a:buFontTx/>
              <a:buNone/>
            </a:pPr>
            <a:r>
              <a:rPr lang="en-US" altLang="zh-CN" sz="2000" b="1" dirty="0">
                <a:solidFill>
                  <a:schemeClr val="tx1"/>
                </a:solidFill>
                <a:latin typeface="Arial" pitchFamily="34" charset="0"/>
              </a:rPr>
              <a:t>    </a:t>
            </a:r>
            <a:r>
              <a:rPr lang="en-US" altLang="zh-CN" sz="2000" b="1" dirty="0" err="1">
                <a:solidFill>
                  <a:schemeClr val="tx1"/>
                </a:solidFill>
                <a:latin typeface="Arial" pitchFamily="34" charset="0"/>
              </a:rPr>
              <a:t>int</a:t>
            </a:r>
            <a:r>
              <a:rPr lang="en-US" altLang="zh-CN" sz="2000" b="1" dirty="0">
                <a:solidFill>
                  <a:schemeClr val="tx1"/>
                </a:solidFill>
                <a:latin typeface="Arial" pitchFamily="34" charset="0"/>
              </a:rPr>
              <a:t> </a:t>
            </a:r>
            <a:r>
              <a:rPr lang="en-US" altLang="zh-CN" sz="2000" b="1" dirty="0" err="1">
                <a:solidFill>
                  <a:schemeClr val="tx1"/>
                </a:solidFill>
                <a:latin typeface="Arial" pitchFamily="34" charset="0"/>
              </a:rPr>
              <a:t>k,len</a:t>
            </a:r>
            <a:r>
              <a:rPr lang="en-US" altLang="zh-CN" sz="2000" b="1" dirty="0">
                <a:solidFill>
                  <a:schemeClr val="tx1"/>
                </a:solidFill>
                <a:latin typeface="Arial" pitchFamily="34" charset="0"/>
              </a:rPr>
              <a:t>;</a:t>
            </a:r>
          </a:p>
          <a:p>
            <a:pPr>
              <a:lnSpc>
                <a:spcPct val="80000"/>
              </a:lnSpc>
              <a:buFontTx/>
              <a:buNone/>
            </a:pPr>
            <a:r>
              <a:rPr lang="en-US" altLang="zh-CN" sz="2000" b="1" dirty="0">
                <a:solidFill>
                  <a:schemeClr val="tx1"/>
                </a:solidFill>
                <a:latin typeface="Arial" pitchFamily="34" charset="0"/>
              </a:rPr>
              <a:t>    </a:t>
            </a:r>
            <a:r>
              <a:rPr lang="en-US" altLang="zh-CN" sz="2000" b="1" dirty="0" err="1">
                <a:solidFill>
                  <a:schemeClr val="tx1"/>
                </a:solidFill>
                <a:latin typeface="Arial" pitchFamily="34" charset="0"/>
              </a:rPr>
              <a:t>printf</a:t>
            </a:r>
            <a:r>
              <a:rPr lang="en-US" altLang="zh-CN" sz="2000" b="1" dirty="0">
                <a:solidFill>
                  <a:schemeClr val="tx1"/>
                </a:solidFill>
                <a:latin typeface="Arial" pitchFamily="34" charset="0"/>
              </a:rPr>
              <a:t>("Input string str1:\n");</a:t>
            </a:r>
          </a:p>
          <a:p>
            <a:pPr>
              <a:lnSpc>
                <a:spcPct val="80000"/>
              </a:lnSpc>
              <a:buFontTx/>
              <a:buNone/>
            </a:pPr>
            <a:r>
              <a:rPr lang="en-US" altLang="zh-CN" sz="2000" b="1" dirty="0">
                <a:solidFill>
                  <a:schemeClr val="tx1"/>
                </a:solidFill>
                <a:latin typeface="Arial" pitchFamily="34" charset="0"/>
              </a:rPr>
              <a:t>    gets(str1);</a:t>
            </a:r>
          </a:p>
          <a:p>
            <a:pPr>
              <a:lnSpc>
                <a:spcPct val="80000"/>
              </a:lnSpc>
              <a:buFontTx/>
              <a:buNone/>
            </a:pPr>
            <a:r>
              <a:rPr lang="en-US" altLang="zh-CN" sz="2000" b="1" dirty="0">
                <a:solidFill>
                  <a:schemeClr val="tx1"/>
                </a:solidFill>
                <a:latin typeface="Arial" pitchFamily="34" charset="0"/>
              </a:rPr>
              <a:t>    </a:t>
            </a:r>
            <a:r>
              <a:rPr lang="en-US" altLang="zh-CN" sz="2000" b="1" dirty="0" err="1">
                <a:solidFill>
                  <a:schemeClr val="tx1"/>
                </a:solidFill>
                <a:latin typeface="Arial" pitchFamily="34" charset="0"/>
              </a:rPr>
              <a:t>strcpy</a:t>
            </a:r>
            <a:r>
              <a:rPr lang="en-US" altLang="zh-CN" sz="2000" b="1" dirty="0">
                <a:solidFill>
                  <a:schemeClr val="tx1"/>
                </a:solidFill>
                <a:latin typeface="Arial" pitchFamily="34" charset="0"/>
              </a:rPr>
              <a:t>(min,str1);         /*</a:t>
            </a:r>
            <a:r>
              <a:rPr lang="zh-CN" altLang="en-US" sz="2000" b="1" dirty="0">
                <a:solidFill>
                  <a:schemeClr val="tx1"/>
                </a:solidFill>
                <a:latin typeface="Arial" pitchFamily="34" charset="0"/>
              </a:rPr>
              <a:t>假定第一个字符串是最短字符串*</a:t>
            </a:r>
            <a:r>
              <a:rPr lang="en-US" altLang="zh-CN" sz="2000" b="1" dirty="0">
                <a:solidFill>
                  <a:schemeClr val="tx1"/>
                </a:solidFill>
                <a:latin typeface="Arial" pitchFamily="34" charset="0"/>
              </a:rPr>
              <a:t>/</a:t>
            </a:r>
          </a:p>
          <a:p>
            <a:pPr>
              <a:lnSpc>
                <a:spcPct val="80000"/>
              </a:lnSpc>
              <a:buFontTx/>
              <a:buNone/>
            </a:pPr>
            <a:r>
              <a:rPr lang="en-US" altLang="zh-CN" sz="2000" b="1" dirty="0">
                <a:solidFill>
                  <a:schemeClr val="tx1"/>
                </a:solidFill>
                <a:latin typeface="Arial" pitchFamily="34" charset="0"/>
              </a:rPr>
              <a:t>    </a:t>
            </a:r>
            <a:r>
              <a:rPr lang="en-US" altLang="zh-CN" sz="2000" b="1" dirty="0" err="1">
                <a:solidFill>
                  <a:schemeClr val="tx1"/>
                </a:solidFill>
                <a:latin typeface="Arial" pitchFamily="34" charset="0"/>
              </a:rPr>
              <a:t>len</a:t>
            </a:r>
            <a:r>
              <a:rPr lang="en-US" altLang="zh-CN" sz="2000" b="1" dirty="0">
                <a:solidFill>
                  <a:schemeClr val="tx1"/>
                </a:solidFill>
                <a:latin typeface="Arial" pitchFamily="34" charset="0"/>
              </a:rPr>
              <a:t>=</a:t>
            </a:r>
            <a:r>
              <a:rPr lang="en-US" altLang="zh-CN" sz="2000" b="1" dirty="0" err="1">
                <a:solidFill>
                  <a:schemeClr val="tx1"/>
                </a:solidFill>
                <a:latin typeface="Arial" pitchFamily="34" charset="0"/>
              </a:rPr>
              <a:t>strlen</a:t>
            </a:r>
            <a:r>
              <a:rPr lang="en-US" altLang="zh-CN" sz="2000" b="1" dirty="0">
                <a:solidFill>
                  <a:schemeClr val="tx1"/>
                </a:solidFill>
                <a:latin typeface="Arial" pitchFamily="34" charset="0"/>
              </a:rPr>
              <a:t>(min);         /*</a:t>
            </a:r>
            <a:r>
              <a:rPr lang="zh-CN" altLang="en-US" sz="2000" b="1" dirty="0">
                <a:solidFill>
                  <a:schemeClr val="tx1"/>
                </a:solidFill>
                <a:latin typeface="Arial" pitchFamily="34" charset="0"/>
              </a:rPr>
              <a:t>最短字符串的长度记为</a:t>
            </a:r>
            <a:r>
              <a:rPr lang="en-US" altLang="zh-CN" sz="2000" b="1" dirty="0" err="1">
                <a:solidFill>
                  <a:schemeClr val="tx1"/>
                </a:solidFill>
                <a:latin typeface="Arial" pitchFamily="34" charset="0"/>
              </a:rPr>
              <a:t>len</a:t>
            </a:r>
            <a:r>
              <a:rPr lang="en-US" altLang="zh-CN" sz="2000" b="1" dirty="0">
                <a:solidFill>
                  <a:schemeClr val="tx1"/>
                </a:solidFill>
                <a:latin typeface="Arial" pitchFamily="34" charset="0"/>
              </a:rPr>
              <a:t>*/</a:t>
            </a:r>
          </a:p>
          <a:p>
            <a:pPr>
              <a:lnSpc>
                <a:spcPct val="80000"/>
              </a:lnSpc>
              <a:buFontTx/>
              <a:buNone/>
            </a:pPr>
            <a:r>
              <a:rPr lang="en-US" altLang="zh-CN" sz="2000" b="1" dirty="0">
                <a:solidFill>
                  <a:schemeClr val="tx1"/>
                </a:solidFill>
                <a:latin typeface="Arial" pitchFamily="34" charset="0"/>
              </a:rPr>
              <a:t>    while(str1[0]!=‘\0’)    /*</a:t>
            </a:r>
            <a:r>
              <a:rPr lang="zh-CN" altLang="en-US" sz="2000" b="1" dirty="0">
                <a:solidFill>
                  <a:schemeClr val="tx1"/>
                </a:solidFill>
                <a:latin typeface="Arial" pitchFamily="34" charset="0"/>
              </a:rPr>
              <a:t>以空字符串为输入结束标记*</a:t>
            </a:r>
            <a:r>
              <a:rPr lang="en-US" altLang="zh-CN" sz="2000" b="1" dirty="0">
                <a:solidFill>
                  <a:schemeClr val="tx1"/>
                </a:solidFill>
                <a:latin typeface="Arial" pitchFamily="34" charset="0"/>
              </a:rPr>
              <a:t>/</a:t>
            </a:r>
          </a:p>
          <a:p>
            <a:pPr>
              <a:lnSpc>
                <a:spcPct val="80000"/>
              </a:lnSpc>
              <a:buFontTx/>
              <a:buNone/>
            </a:pPr>
            <a:r>
              <a:rPr lang="en-US" altLang="zh-CN" sz="2000" b="1" dirty="0">
                <a:solidFill>
                  <a:schemeClr val="tx1"/>
                </a:solidFill>
                <a:latin typeface="Arial" pitchFamily="34" charset="0"/>
              </a:rPr>
              <a:t>         {k=</a:t>
            </a:r>
            <a:r>
              <a:rPr lang="en-US" altLang="zh-CN" sz="2000" b="1" dirty="0" err="1">
                <a:solidFill>
                  <a:schemeClr val="tx1"/>
                </a:solidFill>
                <a:latin typeface="Arial" pitchFamily="34" charset="0"/>
              </a:rPr>
              <a:t>strlen</a:t>
            </a:r>
            <a:r>
              <a:rPr lang="en-US" altLang="zh-CN" sz="2000" b="1" dirty="0">
                <a:solidFill>
                  <a:schemeClr val="tx1"/>
                </a:solidFill>
                <a:latin typeface="Arial" pitchFamily="34" charset="0"/>
              </a:rPr>
              <a:t>(str1);</a:t>
            </a:r>
          </a:p>
          <a:p>
            <a:pPr>
              <a:lnSpc>
                <a:spcPct val="80000"/>
              </a:lnSpc>
              <a:buFontTx/>
              <a:buNone/>
            </a:pPr>
            <a:r>
              <a:rPr lang="en-US" altLang="zh-CN" sz="2000" b="1" dirty="0">
                <a:solidFill>
                  <a:schemeClr val="tx1"/>
                </a:solidFill>
                <a:latin typeface="Arial" pitchFamily="34" charset="0"/>
              </a:rPr>
              <a:t>         if(k&lt;</a:t>
            </a:r>
            <a:r>
              <a:rPr lang="en-US" altLang="zh-CN" sz="2000" b="1" dirty="0" err="1">
                <a:solidFill>
                  <a:schemeClr val="tx1"/>
                </a:solidFill>
                <a:latin typeface="Arial" pitchFamily="34" charset="0"/>
              </a:rPr>
              <a:t>len</a:t>
            </a:r>
            <a:r>
              <a:rPr lang="en-US" altLang="zh-CN" sz="2000" b="1" dirty="0">
                <a:solidFill>
                  <a:schemeClr val="tx1"/>
                </a:solidFill>
                <a:latin typeface="Arial" pitchFamily="34" charset="0"/>
              </a:rPr>
              <a:t>)  { </a:t>
            </a:r>
            <a:r>
              <a:rPr lang="en-US" altLang="zh-CN" sz="2000" b="1" dirty="0" err="1">
                <a:solidFill>
                  <a:schemeClr val="tx1"/>
                </a:solidFill>
                <a:latin typeface="Arial" pitchFamily="34" charset="0"/>
              </a:rPr>
              <a:t>len</a:t>
            </a:r>
            <a:r>
              <a:rPr lang="en-US" altLang="zh-CN" sz="2000" b="1" dirty="0">
                <a:solidFill>
                  <a:schemeClr val="tx1"/>
                </a:solidFill>
                <a:latin typeface="Arial" pitchFamily="34" charset="0"/>
              </a:rPr>
              <a:t>=</a:t>
            </a:r>
            <a:r>
              <a:rPr lang="en-US" altLang="zh-CN" sz="2000" b="1" dirty="0" err="1">
                <a:solidFill>
                  <a:schemeClr val="tx1"/>
                </a:solidFill>
                <a:latin typeface="Arial" pitchFamily="34" charset="0"/>
              </a:rPr>
              <a:t>k;strcpy</a:t>
            </a:r>
            <a:r>
              <a:rPr lang="en-US" altLang="zh-CN" sz="2000" b="1" dirty="0">
                <a:solidFill>
                  <a:schemeClr val="tx1"/>
                </a:solidFill>
                <a:latin typeface="Arial" pitchFamily="34" charset="0"/>
              </a:rPr>
              <a:t>(min,str1); }  /*</a:t>
            </a:r>
            <a:r>
              <a:rPr lang="zh-CN" altLang="en-US" sz="2000" b="1" dirty="0">
                <a:solidFill>
                  <a:schemeClr val="tx1"/>
                </a:solidFill>
                <a:latin typeface="Arial" pitchFamily="34" charset="0"/>
              </a:rPr>
              <a:t>确定最短字符串*</a:t>
            </a:r>
            <a:r>
              <a:rPr lang="en-US" altLang="zh-CN" sz="2000" b="1" dirty="0">
                <a:solidFill>
                  <a:schemeClr val="tx1"/>
                </a:solidFill>
                <a:latin typeface="Arial" pitchFamily="34" charset="0"/>
              </a:rPr>
              <a:t>/</a:t>
            </a:r>
          </a:p>
          <a:p>
            <a:pPr>
              <a:lnSpc>
                <a:spcPct val="80000"/>
              </a:lnSpc>
              <a:buFontTx/>
              <a:buNone/>
            </a:pPr>
            <a:r>
              <a:rPr lang="en-US" altLang="zh-CN" sz="2000" b="1" dirty="0">
                <a:solidFill>
                  <a:schemeClr val="tx1"/>
                </a:solidFill>
                <a:latin typeface="Arial" pitchFamily="34" charset="0"/>
              </a:rPr>
              <a:t>         gets(str1);          /*</a:t>
            </a:r>
            <a:r>
              <a:rPr lang="zh-CN" altLang="en-US" sz="2000" b="1" dirty="0">
                <a:solidFill>
                  <a:schemeClr val="tx1"/>
                </a:solidFill>
                <a:latin typeface="Arial" pitchFamily="34" charset="0"/>
              </a:rPr>
              <a:t>继续输入其他字符串*</a:t>
            </a:r>
            <a:r>
              <a:rPr lang="en-US" altLang="zh-CN" sz="2000" b="1" dirty="0">
                <a:solidFill>
                  <a:schemeClr val="tx1"/>
                </a:solidFill>
                <a:latin typeface="Arial" pitchFamily="34" charset="0"/>
              </a:rPr>
              <a:t>/</a:t>
            </a:r>
          </a:p>
          <a:p>
            <a:pPr>
              <a:lnSpc>
                <a:spcPct val="80000"/>
              </a:lnSpc>
              <a:buFontTx/>
              <a:buNone/>
            </a:pPr>
            <a:r>
              <a:rPr lang="en-US" altLang="zh-CN" sz="2000" b="1" dirty="0">
                <a:solidFill>
                  <a:schemeClr val="tx1"/>
                </a:solidFill>
                <a:latin typeface="Arial" pitchFamily="34" charset="0"/>
              </a:rPr>
              <a:t>         }</a:t>
            </a:r>
          </a:p>
          <a:p>
            <a:pPr>
              <a:lnSpc>
                <a:spcPct val="80000"/>
              </a:lnSpc>
              <a:buFontTx/>
              <a:buNone/>
            </a:pPr>
            <a:r>
              <a:rPr lang="en-US" altLang="zh-CN" sz="2000" b="1" dirty="0">
                <a:solidFill>
                  <a:schemeClr val="tx1"/>
                </a:solidFill>
                <a:latin typeface="Arial" pitchFamily="34" charset="0"/>
              </a:rPr>
              <a:t>     </a:t>
            </a:r>
            <a:r>
              <a:rPr lang="en-US" altLang="zh-CN" sz="2000" b="1" dirty="0" err="1">
                <a:solidFill>
                  <a:schemeClr val="tx1"/>
                </a:solidFill>
                <a:latin typeface="Arial" pitchFamily="34" charset="0"/>
              </a:rPr>
              <a:t>printf</a:t>
            </a:r>
            <a:r>
              <a:rPr lang="en-US" altLang="zh-CN" sz="2000" b="1" dirty="0">
                <a:solidFill>
                  <a:schemeClr val="tx1"/>
                </a:solidFill>
                <a:latin typeface="Arial" pitchFamily="34" charset="0"/>
              </a:rPr>
              <a:t>(“</a:t>
            </a:r>
            <a:r>
              <a:rPr lang="en-US" altLang="zh-CN" sz="2000" b="1" dirty="0" err="1">
                <a:solidFill>
                  <a:schemeClr val="tx1"/>
                </a:solidFill>
                <a:latin typeface="Arial" pitchFamily="34" charset="0"/>
              </a:rPr>
              <a:t>len</a:t>
            </a:r>
            <a:r>
              <a:rPr lang="en-US" altLang="zh-CN" sz="2000" b="1" dirty="0">
                <a:solidFill>
                  <a:schemeClr val="tx1"/>
                </a:solidFill>
                <a:latin typeface="Arial" pitchFamily="34" charset="0"/>
              </a:rPr>
              <a:t>=%</a:t>
            </a:r>
            <a:r>
              <a:rPr lang="en-US" altLang="zh-CN" sz="2000" b="1" dirty="0" err="1">
                <a:solidFill>
                  <a:schemeClr val="tx1"/>
                </a:solidFill>
                <a:latin typeface="Arial" pitchFamily="34" charset="0"/>
              </a:rPr>
              <a:t>d,min</a:t>
            </a:r>
            <a:r>
              <a:rPr lang="en-US" altLang="zh-CN" sz="2000" b="1" dirty="0">
                <a:solidFill>
                  <a:schemeClr val="tx1"/>
                </a:solidFill>
                <a:latin typeface="Arial" pitchFamily="34" charset="0"/>
              </a:rPr>
              <a:t>=%s\n”,</a:t>
            </a:r>
            <a:r>
              <a:rPr lang="en-US" altLang="zh-CN" sz="2000" b="1" dirty="0" err="1">
                <a:solidFill>
                  <a:schemeClr val="tx1"/>
                </a:solidFill>
                <a:latin typeface="Arial" pitchFamily="34" charset="0"/>
              </a:rPr>
              <a:t>len,min</a:t>
            </a:r>
            <a:r>
              <a:rPr lang="en-US" altLang="zh-CN" sz="2000" b="1" dirty="0">
                <a:solidFill>
                  <a:schemeClr val="tx1"/>
                </a:solidFill>
                <a:latin typeface="Arial" pitchFamily="34" charset="0"/>
              </a:rPr>
              <a:t>);</a:t>
            </a:r>
          </a:p>
          <a:p>
            <a:pPr>
              <a:lnSpc>
                <a:spcPct val="80000"/>
              </a:lnSpc>
              <a:buFontTx/>
              <a:buNone/>
            </a:pPr>
            <a:r>
              <a:rPr lang="en-US" altLang="zh-CN" sz="2000" b="1" dirty="0">
                <a:solidFill>
                  <a:schemeClr val="tx1"/>
                </a:solidFill>
                <a:latin typeface="Arial" pitchFamily="34" charset="0"/>
              </a:rPr>
              <a:t>}</a:t>
            </a:r>
          </a:p>
        </p:txBody>
      </p:sp>
      <p:sp>
        <p:nvSpPr>
          <p:cNvPr id="126980" name="Rectangle 4"/>
          <p:cNvSpPr>
            <a:spLocks noGrp="1" noChangeArrowheads="1"/>
          </p:cNvSpPr>
          <p:nvPr>
            <p:ph type="title"/>
          </p:nvPr>
        </p:nvSpPr>
        <p:spPr>
          <a:xfrm>
            <a:off x="323850" y="0"/>
            <a:ext cx="7772400" cy="476250"/>
          </a:xfrm>
        </p:spPr>
        <p:txBody>
          <a:bodyPr lIns="91440" tIns="45720" rIns="91440" bIns="45720">
            <a:flatTx/>
          </a:bodyPr>
          <a:lstStyle/>
          <a:p>
            <a:pPr>
              <a:defRPr/>
            </a:pPr>
            <a:r>
              <a:rPr lang="en-US" altLang="zh-CN" sz="2800" dirty="0">
                <a:solidFill>
                  <a:schemeClr val="tx1"/>
                </a:solidFill>
                <a:latin typeface="宋体" pitchFamily="2" charset="-122"/>
                <a:ea typeface="宋体" pitchFamily="2" charset="-122"/>
              </a:rPr>
              <a:t>[</a:t>
            </a:r>
            <a:r>
              <a:rPr lang="zh-CN" altLang="en-US" sz="2800" dirty="0">
                <a:solidFill>
                  <a:schemeClr val="tx1"/>
                </a:solidFill>
                <a:latin typeface="宋体" pitchFamily="2" charset="-122"/>
                <a:ea typeface="宋体" pitchFamily="2" charset="-122"/>
              </a:rPr>
              <a:t>例</a:t>
            </a:r>
            <a:r>
              <a:rPr lang="en-US" altLang="zh-CN" sz="2800" dirty="0">
                <a:solidFill>
                  <a:schemeClr val="tx1"/>
                </a:solidFill>
                <a:latin typeface="宋体" pitchFamily="2" charset="-122"/>
                <a:ea typeface="宋体" pitchFamily="2" charset="-122"/>
              </a:rPr>
              <a:t>6]</a:t>
            </a:r>
            <a:r>
              <a:rPr lang="zh-CN" altLang="en-US" sz="2800" dirty="0">
                <a:solidFill>
                  <a:schemeClr val="tx1"/>
                </a:solidFill>
                <a:latin typeface="宋体" pitchFamily="2" charset="-122"/>
                <a:ea typeface="宋体" pitchFamily="2" charset="-122"/>
              </a:rPr>
              <a:t>：输出若干个字符串中最短的字符串。</a:t>
            </a:r>
          </a:p>
        </p:txBody>
      </p:sp>
      <p:sp>
        <p:nvSpPr>
          <p:cNvPr id="75781" name="Text Box 5"/>
          <p:cNvSpPr txBox="1">
            <a:spLocks noChangeArrowheads="1"/>
          </p:cNvSpPr>
          <p:nvPr/>
        </p:nvSpPr>
        <p:spPr bwMode="auto">
          <a:xfrm>
            <a:off x="179388" y="476250"/>
            <a:ext cx="87487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50000"/>
              </a:spcBef>
            </a:pPr>
            <a:r>
              <a:rPr lang="zh-CN" altLang="en-US" sz="2000">
                <a:solidFill>
                  <a:srgbClr val="CC0000"/>
                </a:solidFill>
              </a:rPr>
              <a:t>分析：这是一个求最小值的问题</a:t>
            </a:r>
            <a:r>
              <a:rPr lang="en-US" altLang="zh-CN" sz="2000">
                <a:solidFill>
                  <a:srgbClr val="CC0000"/>
                </a:solidFill>
              </a:rPr>
              <a:t>.</a:t>
            </a:r>
            <a:r>
              <a:rPr lang="zh-CN" altLang="en-US" sz="2000">
                <a:solidFill>
                  <a:srgbClr val="CC0000"/>
                </a:solidFill>
              </a:rPr>
              <a:t>求出各字符串的长度，再进行比较。结束输入的标志是空字符串（直接按回车，则输入空字符串，第</a:t>
            </a:r>
            <a:r>
              <a:rPr lang="en-US" altLang="zh-CN" sz="2000">
                <a:solidFill>
                  <a:srgbClr val="CC0000"/>
                </a:solidFill>
              </a:rPr>
              <a:t>1</a:t>
            </a:r>
            <a:r>
              <a:rPr lang="zh-CN" altLang="en-US" sz="2000">
                <a:solidFill>
                  <a:srgbClr val="CC0000"/>
                </a:solidFill>
              </a:rPr>
              <a:t>个字符是‘</a:t>
            </a:r>
            <a:r>
              <a:rPr lang="en-US" altLang="zh-CN" sz="2000">
                <a:solidFill>
                  <a:srgbClr val="CC0000"/>
                </a:solidFill>
              </a:rPr>
              <a:t>\0’</a:t>
            </a:r>
            <a:r>
              <a:rPr lang="zh-CN" altLang="en-US" sz="2000">
                <a:solidFill>
                  <a:srgbClr val="CC0000"/>
                </a:solidFill>
              </a:rPr>
              <a:t>）。</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共</a:t>
            </a:r>
            <a:r>
              <a:rPr lang="zh-CN" altLang="en-US" sz="1600" b="0">
                <a:solidFill>
                  <a:srgbClr val="FF9900"/>
                </a:solidFill>
                <a:latin typeface="宋体" pitchFamily="2" charset="-122"/>
              </a:rPr>
              <a:t> </a:t>
            </a:r>
            <a:r>
              <a:rPr lang="en-US" altLang="zh-CN" sz="1600" b="0">
                <a:solidFill>
                  <a:srgbClr val="FF9900"/>
                </a:solidFill>
                <a:latin typeface="宋体" pitchFamily="2" charset="-122"/>
              </a:rPr>
              <a:t>61 </a:t>
            </a:r>
            <a:r>
              <a:rPr lang="zh-CN" altLang="en-US" sz="1600" b="0">
                <a:solidFill>
                  <a:srgbClr val="008000"/>
                </a:solidFill>
                <a:latin typeface="宋体" pitchFamily="2" charset="-122"/>
              </a:rPr>
              <a:t>页   第 </a:t>
            </a:r>
            <a:fld id="{2FEB3601-A5BF-4768-BA48-2534CB84AA59}" type="slidenum">
              <a:rPr lang="zh-CN" altLang="en-US" sz="1600" smtClean="0">
                <a:solidFill>
                  <a:srgbClr val="FF9900"/>
                </a:solidFill>
                <a:latin typeface="宋体" pitchFamily="2" charset="-122"/>
              </a:rPr>
              <a:pPr eaLnBrk="1" hangingPunct="1"/>
              <a:t>61</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29698" name="Text Box 2"/>
          <p:cNvSpPr txBox="1">
            <a:spLocks noChangeArrowheads="1"/>
          </p:cNvSpPr>
          <p:nvPr/>
        </p:nvSpPr>
        <p:spPr bwMode="auto">
          <a:xfrm>
            <a:off x="503238" y="411163"/>
            <a:ext cx="8640762" cy="570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ctr" eaLnBrk="1" hangingPunct="1">
              <a:spcBef>
                <a:spcPct val="50000"/>
              </a:spcBef>
            </a:pPr>
            <a:r>
              <a:rPr kumimoji="1" lang="zh-CN" altLang="en-US" sz="3200">
                <a:latin typeface="幼圆" pitchFamily="49" charset="-122"/>
                <a:ea typeface="幼圆" pitchFamily="49" charset="-122"/>
              </a:rPr>
              <a:t>本章注意问题</a:t>
            </a:r>
          </a:p>
          <a:p>
            <a:pPr eaLnBrk="1" hangingPunct="1">
              <a:spcBef>
                <a:spcPct val="50000"/>
              </a:spcBef>
            </a:pPr>
            <a:r>
              <a:rPr kumimoji="1" lang="en-US" altLang="zh-CN" sz="2800">
                <a:solidFill>
                  <a:schemeClr val="tx2"/>
                </a:solidFill>
                <a:latin typeface="宋体" pitchFamily="2" charset="-122"/>
              </a:rPr>
              <a:t>1. </a:t>
            </a:r>
            <a:r>
              <a:rPr kumimoji="1" lang="zh-CN" altLang="en-US" sz="2800">
                <a:solidFill>
                  <a:schemeClr val="tx2"/>
                </a:solidFill>
                <a:latin typeface="宋体" pitchFamily="2" charset="-122"/>
              </a:rPr>
              <a:t>注意数组的定义和引用的区别；</a:t>
            </a:r>
            <a:r>
              <a:rPr kumimoji="1" lang="en-US" altLang="zh-CN" sz="2800">
                <a:solidFill>
                  <a:schemeClr val="tx2"/>
                </a:solidFill>
                <a:latin typeface="宋体" pitchFamily="2" charset="-122"/>
              </a:rPr>
              <a:t>C</a:t>
            </a:r>
            <a:r>
              <a:rPr kumimoji="1" lang="zh-CN" altLang="en-US" sz="2800">
                <a:solidFill>
                  <a:schemeClr val="tx2"/>
                </a:solidFill>
                <a:latin typeface="宋体" pitchFamily="2" charset="-122"/>
              </a:rPr>
              <a:t>语言中数组的下标从</a:t>
            </a:r>
            <a:r>
              <a:rPr kumimoji="1" lang="en-US" altLang="zh-CN" sz="2800">
                <a:solidFill>
                  <a:srgbClr val="FF3300"/>
                </a:solidFill>
                <a:latin typeface="宋体" pitchFamily="2" charset="-122"/>
              </a:rPr>
              <a:t>0</a:t>
            </a:r>
            <a:r>
              <a:rPr kumimoji="1" lang="zh-CN" altLang="en-US" sz="2800">
                <a:solidFill>
                  <a:schemeClr val="tx2"/>
                </a:solidFill>
                <a:latin typeface="宋体" pitchFamily="2" charset="-122"/>
              </a:rPr>
              <a:t>开始；</a:t>
            </a:r>
          </a:p>
          <a:p>
            <a:pPr eaLnBrk="1" hangingPunct="1">
              <a:spcBef>
                <a:spcPct val="50000"/>
              </a:spcBef>
            </a:pPr>
            <a:r>
              <a:rPr kumimoji="1" lang="en-US" altLang="zh-CN" sz="2800">
                <a:solidFill>
                  <a:schemeClr val="tx2"/>
                </a:solidFill>
                <a:latin typeface="宋体" pitchFamily="2" charset="-122"/>
              </a:rPr>
              <a:t>2. </a:t>
            </a:r>
            <a:r>
              <a:rPr kumimoji="1" lang="en-US" altLang="zh-CN" sz="2800">
                <a:latin typeface="宋体" pitchFamily="2" charset="-122"/>
              </a:rPr>
              <a:t>C</a:t>
            </a:r>
            <a:r>
              <a:rPr kumimoji="1" lang="zh-CN" altLang="zh-CN" sz="2800">
                <a:latin typeface="宋体" pitchFamily="2" charset="-122"/>
              </a:rPr>
              <a:t>语言不进行下标的越界检查</a:t>
            </a:r>
            <a:r>
              <a:rPr kumimoji="1" lang="zh-CN" altLang="en-US" sz="2800">
                <a:latin typeface="宋体" pitchFamily="2" charset="-122"/>
              </a:rPr>
              <a:t>；</a:t>
            </a:r>
          </a:p>
          <a:p>
            <a:pPr eaLnBrk="1" hangingPunct="1">
              <a:spcBef>
                <a:spcPct val="50000"/>
              </a:spcBef>
            </a:pPr>
            <a:r>
              <a:rPr kumimoji="1" lang="zh-CN" altLang="zh-CN" sz="2800">
                <a:latin typeface="宋体" pitchFamily="2" charset="-122"/>
              </a:rPr>
              <a:t>3</a:t>
            </a:r>
            <a:r>
              <a:rPr kumimoji="1" lang="en-US" altLang="zh-CN" sz="2800">
                <a:latin typeface="宋体" pitchFamily="2" charset="-122"/>
              </a:rPr>
              <a:t>. </a:t>
            </a:r>
            <a:r>
              <a:rPr kumimoji="1" lang="zh-CN" altLang="en-US" sz="2800">
                <a:latin typeface="宋体" pitchFamily="2" charset="-122"/>
              </a:rPr>
              <a:t>数组名是地址；</a:t>
            </a:r>
          </a:p>
          <a:p>
            <a:pPr eaLnBrk="1" hangingPunct="1">
              <a:spcBef>
                <a:spcPct val="50000"/>
              </a:spcBef>
            </a:pPr>
            <a:r>
              <a:rPr kumimoji="1" lang="en-US" altLang="zh-CN" sz="2800">
                <a:solidFill>
                  <a:schemeClr val="tx2"/>
                </a:solidFill>
                <a:latin typeface="宋体" pitchFamily="2" charset="-122"/>
              </a:rPr>
              <a:t>4. </a:t>
            </a:r>
            <a:r>
              <a:rPr kumimoji="1" lang="zh-CN" altLang="en-US" sz="2800">
                <a:solidFill>
                  <a:schemeClr val="tx2"/>
                </a:solidFill>
                <a:latin typeface="宋体" pitchFamily="2" charset="-122"/>
              </a:rPr>
              <a:t>字符数组在定义时必须考虑到存储字符串结束符的位置；</a:t>
            </a:r>
          </a:p>
          <a:p>
            <a:pPr eaLnBrk="1" hangingPunct="1">
              <a:spcBef>
                <a:spcPct val="50000"/>
              </a:spcBef>
            </a:pPr>
            <a:r>
              <a:rPr kumimoji="1" lang="en-US" altLang="zh-CN" sz="2800">
                <a:solidFill>
                  <a:schemeClr val="tx2"/>
                </a:solidFill>
                <a:latin typeface="宋体" pitchFamily="2" charset="-122"/>
              </a:rPr>
              <a:t>5. </a:t>
            </a:r>
            <a:r>
              <a:rPr kumimoji="1" lang="zh-CN" altLang="en-US" sz="2800">
                <a:solidFill>
                  <a:schemeClr val="tx2"/>
                </a:solidFill>
                <a:latin typeface="宋体" pitchFamily="2" charset="-122"/>
              </a:rPr>
              <a:t>注意区别数组与简单变量初始化的方法，特别是字符数组的初始化方法；</a:t>
            </a:r>
          </a:p>
          <a:p>
            <a:pPr eaLnBrk="1" hangingPunct="1">
              <a:spcBef>
                <a:spcPct val="50000"/>
              </a:spcBef>
            </a:pPr>
            <a:r>
              <a:rPr kumimoji="1" lang="en-US" altLang="zh-CN" sz="2800">
                <a:solidFill>
                  <a:schemeClr val="tx2"/>
                </a:solidFill>
                <a:latin typeface="宋体" pitchFamily="2" charset="-122"/>
              </a:rPr>
              <a:t>6.</a:t>
            </a:r>
            <a:r>
              <a:rPr kumimoji="1" lang="zh-CN" altLang="en-US" sz="2800">
                <a:solidFill>
                  <a:schemeClr val="tx2"/>
                </a:solidFill>
                <a:latin typeface="宋体" pitchFamily="2" charset="-122"/>
              </a:rPr>
              <a:t>掌握运用字符串的操作函数。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animEffect transition="in" filter="barn(outVertical)">
                                      <p:cBhvr>
                                        <p:cTn id="7" dur="500"/>
                                        <p:tgtEl>
                                          <p:spTgt spid="296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9698">
                                            <p:txEl>
                                              <p:pRg st="1" end="1"/>
                                            </p:txEl>
                                          </p:spTgt>
                                        </p:tgtEl>
                                        <p:attrNameLst>
                                          <p:attrName>style.visibility</p:attrName>
                                        </p:attrNameLst>
                                      </p:cBhvr>
                                      <p:to>
                                        <p:strVal val="visible"/>
                                      </p:to>
                                    </p:set>
                                    <p:animEffect transition="in" filter="barn(outVertical)">
                                      <p:cBhvr>
                                        <p:cTn id="12" dur="500"/>
                                        <p:tgtEl>
                                          <p:spTgt spid="296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9698">
                                            <p:txEl>
                                              <p:pRg st="2" end="2"/>
                                            </p:txEl>
                                          </p:spTgt>
                                        </p:tgtEl>
                                        <p:attrNameLst>
                                          <p:attrName>style.visibility</p:attrName>
                                        </p:attrNameLst>
                                      </p:cBhvr>
                                      <p:to>
                                        <p:strVal val="visible"/>
                                      </p:to>
                                    </p:set>
                                    <p:animEffect transition="in" filter="barn(outVertical)">
                                      <p:cBhvr>
                                        <p:cTn id="17" dur="500"/>
                                        <p:tgtEl>
                                          <p:spTgt spid="2969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9698">
                                            <p:txEl>
                                              <p:pRg st="3" end="3"/>
                                            </p:txEl>
                                          </p:spTgt>
                                        </p:tgtEl>
                                        <p:attrNameLst>
                                          <p:attrName>style.visibility</p:attrName>
                                        </p:attrNameLst>
                                      </p:cBhvr>
                                      <p:to>
                                        <p:strVal val="visible"/>
                                      </p:to>
                                    </p:set>
                                    <p:animEffect transition="in" filter="barn(outVertical)">
                                      <p:cBhvr>
                                        <p:cTn id="22" dur="500"/>
                                        <p:tgtEl>
                                          <p:spTgt spid="2969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9698">
                                            <p:txEl>
                                              <p:pRg st="4" end="4"/>
                                            </p:txEl>
                                          </p:spTgt>
                                        </p:tgtEl>
                                        <p:attrNameLst>
                                          <p:attrName>style.visibility</p:attrName>
                                        </p:attrNameLst>
                                      </p:cBhvr>
                                      <p:to>
                                        <p:strVal val="visible"/>
                                      </p:to>
                                    </p:set>
                                    <p:animEffect transition="in" filter="barn(outVertical)">
                                      <p:cBhvr>
                                        <p:cTn id="27" dur="500"/>
                                        <p:tgtEl>
                                          <p:spTgt spid="2969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29698">
                                            <p:txEl>
                                              <p:pRg st="5" end="5"/>
                                            </p:txEl>
                                          </p:spTgt>
                                        </p:tgtEl>
                                        <p:attrNameLst>
                                          <p:attrName>style.visibility</p:attrName>
                                        </p:attrNameLst>
                                      </p:cBhvr>
                                      <p:to>
                                        <p:strVal val="visible"/>
                                      </p:to>
                                    </p:set>
                                    <p:animEffect transition="in" filter="barn(outVertical)">
                                      <p:cBhvr>
                                        <p:cTn id="32" dur="500"/>
                                        <p:tgtEl>
                                          <p:spTgt spid="2969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29698">
                                            <p:txEl>
                                              <p:pRg st="6" end="6"/>
                                            </p:txEl>
                                          </p:spTgt>
                                        </p:tgtEl>
                                        <p:attrNameLst>
                                          <p:attrName>style.visibility</p:attrName>
                                        </p:attrNameLst>
                                      </p:cBhvr>
                                      <p:to>
                                        <p:strVal val="visible"/>
                                      </p:to>
                                    </p:set>
                                    <p:animEffect transition="in" filter="barn(outVertical)">
                                      <p:cBhvr>
                                        <p:cTn id="37" dur="500"/>
                                        <p:tgtEl>
                                          <p:spTgt spid="2969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共</a:t>
            </a:r>
            <a:r>
              <a:rPr lang="zh-CN" altLang="en-US" sz="1600" b="0">
                <a:solidFill>
                  <a:srgbClr val="FF9900"/>
                </a:solidFill>
                <a:latin typeface="宋体" pitchFamily="2" charset="-122"/>
              </a:rPr>
              <a:t> </a:t>
            </a:r>
            <a:r>
              <a:rPr lang="en-US" altLang="zh-CN" sz="1600" b="0">
                <a:solidFill>
                  <a:srgbClr val="FF9900"/>
                </a:solidFill>
                <a:latin typeface="宋体" pitchFamily="2" charset="-122"/>
              </a:rPr>
              <a:t>53 </a:t>
            </a:r>
            <a:r>
              <a:rPr lang="zh-CN" altLang="en-US" sz="1600" b="0">
                <a:solidFill>
                  <a:srgbClr val="008000"/>
                </a:solidFill>
                <a:latin typeface="宋体" pitchFamily="2" charset="-122"/>
              </a:rPr>
              <a:t>页   第 </a:t>
            </a:r>
            <a:fld id="{E1F2DCB9-9025-49FB-BE25-2EA9141C20BD}" type="slidenum">
              <a:rPr lang="zh-CN" altLang="en-US" sz="1600" smtClean="0">
                <a:solidFill>
                  <a:srgbClr val="FF9900"/>
                </a:solidFill>
                <a:latin typeface="宋体" pitchFamily="2" charset="-122"/>
              </a:rPr>
              <a:pPr eaLnBrk="1" hangingPunct="1"/>
              <a:t>62</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60420" name="Rectangle 4"/>
          <p:cNvSpPr>
            <a:spLocks noGrp="1" noChangeArrowheads="1"/>
          </p:cNvSpPr>
          <p:nvPr>
            <p:ph type="body" idx="1"/>
          </p:nvPr>
        </p:nvSpPr>
        <p:spPr>
          <a:xfrm>
            <a:off x="468313" y="2060575"/>
            <a:ext cx="8280400" cy="4752975"/>
          </a:xfrm>
          <a:noFill/>
        </p:spPr>
        <p:txBody>
          <a:bodyPr lIns="91440" tIns="45720" rIns="91440" bIns="45720"/>
          <a:lstStyle/>
          <a:p>
            <a:pPr>
              <a:lnSpc>
                <a:spcPct val="80000"/>
              </a:lnSpc>
              <a:buFontTx/>
              <a:buNone/>
            </a:pPr>
            <a:r>
              <a:rPr lang="en-US" altLang="zh-CN" sz="2800" b="1">
                <a:solidFill>
                  <a:schemeClr val="tx1"/>
                </a:solidFill>
                <a:latin typeface="Arial" pitchFamily="34" charset="0"/>
              </a:rPr>
              <a:t>#include"stdio.h"</a:t>
            </a:r>
          </a:p>
          <a:p>
            <a:pPr>
              <a:lnSpc>
                <a:spcPct val="80000"/>
              </a:lnSpc>
              <a:buFontTx/>
              <a:buNone/>
            </a:pPr>
            <a:r>
              <a:rPr lang="en-US" altLang="zh-CN" sz="2800" b="1">
                <a:solidFill>
                  <a:schemeClr val="tx1"/>
                </a:solidFill>
                <a:latin typeface="Arial" pitchFamily="34" charset="0"/>
              </a:rPr>
              <a:t>main()</a:t>
            </a:r>
          </a:p>
          <a:p>
            <a:pPr>
              <a:lnSpc>
                <a:spcPct val="80000"/>
              </a:lnSpc>
              <a:buFontTx/>
              <a:buNone/>
            </a:pPr>
            <a:r>
              <a:rPr lang="en-US" altLang="zh-CN" sz="2800" b="1">
                <a:solidFill>
                  <a:schemeClr val="tx1"/>
                </a:solidFill>
                <a:latin typeface="Arial" pitchFamily="34" charset="0"/>
              </a:rPr>
              <a:t>{</a:t>
            </a:r>
          </a:p>
          <a:p>
            <a:pPr>
              <a:lnSpc>
                <a:spcPct val="80000"/>
              </a:lnSpc>
              <a:buFontTx/>
              <a:buNone/>
            </a:pPr>
            <a:r>
              <a:rPr lang="en-US" altLang="zh-CN" sz="2800" b="1">
                <a:solidFill>
                  <a:schemeClr val="tx1"/>
                </a:solidFill>
                <a:latin typeface="Arial" pitchFamily="34" charset="0"/>
              </a:rPr>
              <a:t>    int nl=0;</a:t>
            </a:r>
          </a:p>
          <a:p>
            <a:pPr>
              <a:lnSpc>
                <a:spcPct val="80000"/>
              </a:lnSpc>
              <a:buFontTx/>
              <a:buNone/>
            </a:pPr>
            <a:r>
              <a:rPr lang="en-US" altLang="zh-CN" sz="2800" b="1">
                <a:solidFill>
                  <a:schemeClr val="tx1"/>
                </a:solidFill>
                <a:latin typeface="Arial" pitchFamily="34" charset="0"/>
              </a:rPr>
              <a:t>    char c;</a:t>
            </a:r>
          </a:p>
          <a:p>
            <a:pPr>
              <a:lnSpc>
                <a:spcPct val="80000"/>
              </a:lnSpc>
              <a:buFontTx/>
              <a:buNone/>
            </a:pPr>
            <a:r>
              <a:rPr lang="en-US" altLang="zh-CN" sz="2800" b="1">
                <a:solidFill>
                  <a:schemeClr val="tx1"/>
                </a:solidFill>
                <a:latin typeface="Arial" pitchFamily="34" charset="0"/>
              </a:rPr>
              <a:t>    while((c=getchar())!=EOF)</a:t>
            </a:r>
          </a:p>
          <a:p>
            <a:pPr>
              <a:lnSpc>
                <a:spcPct val="80000"/>
              </a:lnSpc>
              <a:buFontTx/>
              <a:buNone/>
            </a:pPr>
            <a:r>
              <a:rPr lang="en-US" altLang="zh-CN" sz="2800" b="1">
                <a:solidFill>
                  <a:schemeClr val="tx1"/>
                </a:solidFill>
                <a:latin typeface="Arial" pitchFamily="34" charset="0"/>
              </a:rPr>
              <a:t>	     if(c=='\n')</a:t>
            </a:r>
          </a:p>
          <a:p>
            <a:pPr>
              <a:lnSpc>
                <a:spcPct val="80000"/>
              </a:lnSpc>
              <a:buFontTx/>
              <a:buNone/>
            </a:pPr>
            <a:r>
              <a:rPr lang="en-US" altLang="zh-CN" sz="2800" b="1">
                <a:solidFill>
                  <a:schemeClr val="tx1"/>
                </a:solidFill>
                <a:latin typeface="Arial" pitchFamily="34" charset="0"/>
              </a:rPr>
              <a:t>	        nl++;</a:t>
            </a:r>
          </a:p>
          <a:p>
            <a:pPr>
              <a:lnSpc>
                <a:spcPct val="80000"/>
              </a:lnSpc>
              <a:buFontTx/>
              <a:buNone/>
            </a:pPr>
            <a:r>
              <a:rPr lang="en-US" altLang="zh-CN" sz="2800" b="1">
                <a:solidFill>
                  <a:schemeClr val="tx1"/>
                </a:solidFill>
                <a:latin typeface="Arial" pitchFamily="34" charset="0"/>
              </a:rPr>
              <a:t>    printf("nl=%d\n",nl);</a:t>
            </a:r>
          </a:p>
          <a:p>
            <a:pPr>
              <a:lnSpc>
                <a:spcPct val="80000"/>
              </a:lnSpc>
              <a:buFontTx/>
              <a:buNone/>
            </a:pPr>
            <a:r>
              <a:rPr lang="en-US" altLang="zh-CN" sz="2800" b="1">
                <a:solidFill>
                  <a:schemeClr val="tx1"/>
                </a:solidFill>
                <a:latin typeface="Arial" pitchFamily="34" charset="0"/>
              </a:rPr>
              <a:t>}</a:t>
            </a:r>
          </a:p>
        </p:txBody>
      </p:sp>
      <p:sp>
        <p:nvSpPr>
          <p:cNvPr id="60422" name="Oval 6"/>
          <p:cNvSpPr>
            <a:spLocks noChangeArrowheads="1"/>
          </p:cNvSpPr>
          <p:nvPr/>
        </p:nvSpPr>
        <p:spPr bwMode="auto">
          <a:xfrm>
            <a:off x="4356100" y="4221163"/>
            <a:ext cx="936625" cy="360362"/>
          </a:xfrm>
          <a:prstGeom prst="ellipse">
            <a:avLst/>
          </a:pr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0"/>
          </a:p>
        </p:txBody>
      </p:sp>
      <p:sp>
        <p:nvSpPr>
          <p:cNvPr id="60423" name="AutoShape 7"/>
          <p:cNvSpPr>
            <a:spLocks/>
          </p:cNvSpPr>
          <p:nvPr/>
        </p:nvSpPr>
        <p:spPr bwMode="auto">
          <a:xfrm>
            <a:off x="6227763" y="3429000"/>
            <a:ext cx="1439862" cy="927100"/>
          </a:xfrm>
          <a:prstGeom prst="borderCallout1">
            <a:avLst>
              <a:gd name="adj1" fmla="val 12329"/>
              <a:gd name="adj2" fmla="val -5292"/>
              <a:gd name="adj3" fmla="val 124315"/>
              <a:gd name="adj4" fmla="val -70343"/>
            </a:avLst>
          </a:prstGeom>
          <a:solidFill>
            <a:schemeClr val="accent1"/>
          </a:solidFill>
          <a:ln w="12700">
            <a:solidFill>
              <a:schemeClr val="tx1"/>
            </a:solidFill>
            <a:miter lim="800000"/>
            <a:headEnd/>
            <a:tailEnd/>
          </a:ln>
        </p:spPr>
        <p:txBody>
          <a:bodyPr anchor="ctr"/>
          <a:lstStyle/>
          <a:p>
            <a:pPr algn="ctr"/>
            <a:r>
              <a:rPr lang="zh-CN" altLang="en-US" sz="2000" b="0"/>
              <a:t>判断输入是否结束符</a:t>
            </a:r>
            <a:r>
              <a:rPr lang="en-US" altLang="zh-CN" sz="2000" b="0"/>
              <a:t>,</a:t>
            </a:r>
            <a:r>
              <a:rPr lang="zh-CN" altLang="en-US" sz="2000" b="0"/>
              <a:t>值为</a:t>
            </a:r>
            <a:r>
              <a:rPr lang="en-US" altLang="zh-CN" sz="2000" b="0"/>
              <a:t>-1</a:t>
            </a:r>
          </a:p>
        </p:txBody>
      </p:sp>
      <p:sp>
        <p:nvSpPr>
          <p:cNvPr id="60424" name="Rectangle 8"/>
          <p:cNvSpPr>
            <a:spLocks noChangeArrowheads="1"/>
          </p:cNvSpPr>
          <p:nvPr/>
        </p:nvSpPr>
        <p:spPr bwMode="auto">
          <a:xfrm>
            <a:off x="250825" y="188913"/>
            <a:ext cx="8713788" cy="187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defTabSz="762000" eaLnBrk="0" hangingPunct="0">
              <a:lnSpc>
                <a:spcPct val="90000"/>
              </a:lnSpc>
              <a:spcBef>
                <a:spcPct val="20000"/>
              </a:spcBef>
            </a:pPr>
            <a:r>
              <a:rPr kumimoji="1" lang="en-US" altLang="zh-CN" sz="2400" dirty="0"/>
              <a:t>【</a:t>
            </a:r>
            <a:r>
              <a:rPr kumimoji="1" lang="zh-CN" altLang="en-US" sz="2400" dirty="0"/>
              <a:t>例</a:t>
            </a:r>
            <a:r>
              <a:rPr kumimoji="1" lang="en-US" altLang="zh-CN" sz="2400" dirty="0"/>
              <a:t>7】</a:t>
            </a:r>
            <a:r>
              <a:rPr kumimoji="1" lang="zh-CN" altLang="en-US" sz="2400" dirty="0"/>
              <a:t>：从键盘输入若干行文本，每行以回车结束，以</a:t>
            </a:r>
            <a:r>
              <a:rPr kumimoji="1" lang="en-US" altLang="zh-CN" sz="2400" dirty="0"/>
              <a:t>EOF( </a:t>
            </a:r>
            <a:r>
              <a:rPr kumimoji="1" lang="en-US" altLang="zh-CN" sz="2400" dirty="0" err="1"/>
              <a:t>ctrl+z</a:t>
            </a:r>
            <a:r>
              <a:rPr kumimoji="1" lang="en-US" altLang="zh-CN" sz="2400" dirty="0"/>
              <a:t>) </a:t>
            </a:r>
            <a:r>
              <a:rPr kumimoji="1" lang="zh-CN" altLang="en-US" sz="2400" dirty="0"/>
              <a:t>作为输入结束符，统计输入行数。</a:t>
            </a:r>
          </a:p>
          <a:p>
            <a:pPr marL="342900" indent="-342900" defTabSz="762000" eaLnBrk="0" hangingPunct="0">
              <a:lnSpc>
                <a:spcPct val="90000"/>
              </a:lnSpc>
              <a:spcBef>
                <a:spcPct val="20000"/>
              </a:spcBef>
            </a:pPr>
            <a:r>
              <a:rPr kumimoji="1" lang="zh-CN" altLang="en-US" sz="2400" dirty="0"/>
              <a:t>分析：不必存储文本内容，只须定义一个字符变量暂存读入的字符。用 </a:t>
            </a:r>
            <a:r>
              <a:rPr kumimoji="1" lang="en-US" altLang="zh-CN" sz="2400" dirty="0" err="1"/>
              <a:t>getchar</a:t>
            </a:r>
            <a:r>
              <a:rPr kumimoji="1" lang="en-US" altLang="zh-CN" sz="2400" dirty="0"/>
              <a:t>() </a:t>
            </a:r>
            <a:r>
              <a:rPr kumimoji="1" lang="zh-CN" altLang="en-US" sz="2400" dirty="0"/>
              <a:t>函数读入字符，判断读入的是否回车符，定义一个整型变量计数回车符，以实现统计行数的功能。</a:t>
            </a:r>
            <a:endParaRPr kumimoji="1" lang="en-US" altLang="zh-CN"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24">
                                            <p:bg/>
                                          </p:spTgt>
                                        </p:tgtEl>
                                        <p:attrNameLst>
                                          <p:attrName>style.visibility</p:attrName>
                                        </p:attrNameLst>
                                      </p:cBhvr>
                                      <p:to>
                                        <p:strVal val="visible"/>
                                      </p:to>
                                    </p:set>
                                    <p:animEffect transition="in" filter="wipe(left)">
                                      <p:cBhvr>
                                        <p:cTn id="7" dur="500"/>
                                        <p:tgtEl>
                                          <p:spTgt spid="6042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24">
                                            <p:txEl>
                                              <p:pRg st="0" end="0"/>
                                            </p:txEl>
                                          </p:spTgt>
                                        </p:tgtEl>
                                        <p:attrNameLst>
                                          <p:attrName>style.visibility</p:attrName>
                                        </p:attrNameLst>
                                      </p:cBhvr>
                                      <p:to>
                                        <p:strVal val="visible"/>
                                      </p:to>
                                    </p:set>
                                    <p:animEffect transition="in" filter="wipe(left)">
                                      <p:cBhvr>
                                        <p:cTn id="12" dur="500"/>
                                        <p:tgtEl>
                                          <p:spTgt spid="6042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424">
                                            <p:txEl>
                                              <p:pRg st="1" end="1"/>
                                            </p:txEl>
                                          </p:spTgt>
                                        </p:tgtEl>
                                        <p:attrNameLst>
                                          <p:attrName>style.visibility</p:attrName>
                                        </p:attrNameLst>
                                      </p:cBhvr>
                                      <p:to>
                                        <p:strVal val="visible"/>
                                      </p:to>
                                    </p:set>
                                    <p:animEffect transition="in" filter="wipe(left)">
                                      <p:cBhvr>
                                        <p:cTn id="17" dur="500"/>
                                        <p:tgtEl>
                                          <p:spTgt spid="6042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0420">
                                            <p:txEl>
                                              <p:pRg st="0" end="0"/>
                                            </p:txEl>
                                          </p:spTgt>
                                        </p:tgtEl>
                                        <p:attrNameLst>
                                          <p:attrName>style.visibility</p:attrName>
                                        </p:attrNameLst>
                                      </p:cBhvr>
                                      <p:to>
                                        <p:strVal val="visible"/>
                                      </p:to>
                                    </p:set>
                                    <p:animEffect transition="in" filter="wipe(left)">
                                      <p:cBhvr>
                                        <p:cTn id="22" dur="500"/>
                                        <p:tgtEl>
                                          <p:spTgt spid="6042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0420">
                                            <p:txEl>
                                              <p:pRg st="1" end="1"/>
                                            </p:txEl>
                                          </p:spTgt>
                                        </p:tgtEl>
                                        <p:attrNameLst>
                                          <p:attrName>style.visibility</p:attrName>
                                        </p:attrNameLst>
                                      </p:cBhvr>
                                      <p:to>
                                        <p:strVal val="visible"/>
                                      </p:to>
                                    </p:set>
                                    <p:animEffect transition="in" filter="wipe(left)">
                                      <p:cBhvr>
                                        <p:cTn id="27" dur="500"/>
                                        <p:tgtEl>
                                          <p:spTgt spid="60420">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0420">
                                            <p:txEl>
                                              <p:pRg st="2" end="2"/>
                                            </p:txEl>
                                          </p:spTgt>
                                        </p:tgtEl>
                                        <p:attrNameLst>
                                          <p:attrName>style.visibility</p:attrName>
                                        </p:attrNameLst>
                                      </p:cBhvr>
                                      <p:to>
                                        <p:strVal val="visible"/>
                                      </p:to>
                                    </p:set>
                                    <p:animEffect transition="in" filter="wipe(left)">
                                      <p:cBhvr>
                                        <p:cTn id="32" dur="500"/>
                                        <p:tgtEl>
                                          <p:spTgt spid="60420">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0420">
                                            <p:txEl>
                                              <p:pRg st="3" end="3"/>
                                            </p:txEl>
                                          </p:spTgt>
                                        </p:tgtEl>
                                        <p:attrNameLst>
                                          <p:attrName>style.visibility</p:attrName>
                                        </p:attrNameLst>
                                      </p:cBhvr>
                                      <p:to>
                                        <p:strVal val="visible"/>
                                      </p:to>
                                    </p:set>
                                    <p:animEffect transition="in" filter="wipe(left)">
                                      <p:cBhvr>
                                        <p:cTn id="37" dur="500"/>
                                        <p:tgtEl>
                                          <p:spTgt spid="60420">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0420">
                                            <p:txEl>
                                              <p:pRg st="4" end="4"/>
                                            </p:txEl>
                                          </p:spTgt>
                                        </p:tgtEl>
                                        <p:attrNameLst>
                                          <p:attrName>style.visibility</p:attrName>
                                        </p:attrNameLst>
                                      </p:cBhvr>
                                      <p:to>
                                        <p:strVal val="visible"/>
                                      </p:to>
                                    </p:set>
                                    <p:animEffect transition="in" filter="wipe(left)">
                                      <p:cBhvr>
                                        <p:cTn id="42" dur="500"/>
                                        <p:tgtEl>
                                          <p:spTgt spid="60420">
                                            <p:txEl>
                                              <p:pRg st="4" end="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0420">
                                            <p:txEl>
                                              <p:pRg st="5" end="5"/>
                                            </p:txEl>
                                          </p:spTgt>
                                        </p:tgtEl>
                                        <p:attrNameLst>
                                          <p:attrName>style.visibility</p:attrName>
                                        </p:attrNameLst>
                                      </p:cBhvr>
                                      <p:to>
                                        <p:strVal val="visible"/>
                                      </p:to>
                                    </p:set>
                                    <p:animEffect transition="in" filter="wipe(left)">
                                      <p:cBhvr>
                                        <p:cTn id="47" dur="500"/>
                                        <p:tgtEl>
                                          <p:spTgt spid="60420">
                                            <p:txEl>
                                              <p:pRg st="5" end="5"/>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0420">
                                            <p:txEl>
                                              <p:pRg st="6" end="6"/>
                                            </p:txEl>
                                          </p:spTgt>
                                        </p:tgtEl>
                                        <p:attrNameLst>
                                          <p:attrName>style.visibility</p:attrName>
                                        </p:attrNameLst>
                                      </p:cBhvr>
                                      <p:to>
                                        <p:strVal val="visible"/>
                                      </p:to>
                                    </p:set>
                                    <p:animEffect transition="in" filter="wipe(left)">
                                      <p:cBhvr>
                                        <p:cTn id="52" dur="500"/>
                                        <p:tgtEl>
                                          <p:spTgt spid="60420">
                                            <p:txEl>
                                              <p:pRg st="6" end="6"/>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0420">
                                            <p:txEl>
                                              <p:pRg st="7" end="7"/>
                                            </p:txEl>
                                          </p:spTgt>
                                        </p:tgtEl>
                                        <p:attrNameLst>
                                          <p:attrName>style.visibility</p:attrName>
                                        </p:attrNameLst>
                                      </p:cBhvr>
                                      <p:to>
                                        <p:strVal val="visible"/>
                                      </p:to>
                                    </p:set>
                                    <p:animEffect transition="in" filter="wipe(left)">
                                      <p:cBhvr>
                                        <p:cTn id="57" dur="500"/>
                                        <p:tgtEl>
                                          <p:spTgt spid="60420">
                                            <p:txEl>
                                              <p:pRg st="7" end="7"/>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0420">
                                            <p:txEl>
                                              <p:pRg st="8" end="8"/>
                                            </p:txEl>
                                          </p:spTgt>
                                        </p:tgtEl>
                                        <p:attrNameLst>
                                          <p:attrName>style.visibility</p:attrName>
                                        </p:attrNameLst>
                                      </p:cBhvr>
                                      <p:to>
                                        <p:strVal val="visible"/>
                                      </p:to>
                                    </p:set>
                                    <p:animEffect transition="in" filter="wipe(left)">
                                      <p:cBhvr>
                                        <p:cTn id="62" dur="500"/>
                                        <p:tgtEl>
                                          <p:spTgt spid="60420">
                                            <p:txEl>
                                              <p:pRg st="8" end="8"/>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0420">
                                            <p:txEl>
                                              <p:pRg st="9" end="9"/>
                                            </p:txEl>
                                          </p:spTgt>
                                        </p:tgtEl>
                                        <p:attrNameLst>
                                          <p:attrName>style.visibility</p:attrName>
                                        </p:attrNameLst>
                                      </p:cBhvr>
                                      <p:to>
                                        <p:strVal val="visible"/>
                                      </p:to>
                                    </p:set>
                                    <p:animEffect transition="in" filter="wipe(left)">
                                      <p:cBhvr>
                                        <p:cTn id="67" dur="500"/>
                                        <p:tgtEl>
                                          <p:spTgt spid="60420">
                                            <p:txEl>
                                              <p:pRg st="9" end="9"/>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60422"/>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60423"/>
                                        </p:tgtEl>
                                        <p:attrNameLst>
                                          <p:attrName>style.visibility</p:attrName>
                                        </p:attrNameLst>
                                      </p:cBhvr>
                                      <p:to>
                                        <p:strVal val="visible"/>
                                      </p:to>
                                    </p:set>
                                    <p:animEffect transition="in" filter="wipe(down)">
                                      <p:cBhvr>
                                        <p:cTn id="76" dur="500"/>
                                        <p:tgtEl>
                                          <p:spTgt spid="60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build="p"/>
      <p:bldP spid="60422" grpId="0" animBg="1"/>
      <p:bldP spid="60423" grpId="0" animBg="1"/>
      <p:bldP spid="60424"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p:cNvSpPr txBox="1">
            <a:spLocks noGrp="1"/>
          </p:cNvSpPr>
          <p:nvPr/>
        </p:nvSpPr>
        <p:spPr bwMode="auto">
          <a:xfrm>
            <a:off x="6443663" y="6526213"/>
            <a:ext cx="240665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r" eaLnBrk="1" hangingPunct="1">
              <a:spcBef>
                <a:spcPct val="20000"/>
              </a:spcBef>
              <a:buClr>
                <a:srgbClr val="CC99FF"/>
              </a:buClr>
              <a:buFont typeface="Monotype Sorts"/>
              <a:buNone/>
            </a:pPr>
            <a:r>
              <a:rPr kumimoji="1" lang="zh-CN" altLang="en-US" sz="1600" b="0">
                <a:solidFill>
                  <a:srgbClr val="008000"/>
                </a:solidFill>
                <a:latin typeface="宋体" pitchFamily="2" charset="-122"/>
              </a:rPr>
              <a:t>共</a:t>
            </a:r>
            <a:r>
              <a:rPr kumimoji="1" lang="zh-CN" altLang="en-US" sz="1600" b="0">
                <a:solidFill>
                  <a:srgbClr val="FF9900"/>
                </a:solidFill>
                <a:latin typeface="宋体" pitchFamily="2" charset="-122"/>
              </a:rPr>
              <a:t> </a:t>
            </a:r>
            <a:r>
              <a:rPr kumimoji="1" lang="en-US" altLang="zh-CN" sz="1600" b="0">
                <a:solidFill>
                  <a:srgbClr val="FF9900"/>
                </a:solidFill>
                <a:latin typeface="宋体" pitchFamily="2" charset="-122"/>
              </a:rPr>
              <a:t>53 </a:t>
            </a:r>
            <a:r>
              <a:rPr kumimoji="1" lang="zh-CN" altLang="en-US" sz="1600" b="0">
                <a:solidFill>
                  <a:srgbClr val="008000"/>
                </a:solidFill>
                <a:latin typeface="宋体" pitchFamily="2" charset="-122"/>
              </a:rPr>
              <a:t>页   第 </a:t>
            </a:r>
            <a:fld id="{5361C36F-4B28-4DCB-96B7-2179B65079F0}" type="slidenum">
              <a:rPr kumimoji="1" lang="zh-CN" altLang="en-US" sz="1600">
                <a:solidFill>
                  <a:srgbClr val="FF9900"/>
                </a:solidFill>
                <a:latin typeface="宋体" pitchFamily="2" charset="-122"/>
              </a:rPr>
              <a:pPr algn="r" eaLnBrk="1" hangingPunct="1">
                <a:spcBef>
                  <a:spcPct val="20000"/>
                </a:spcBef>
                <a:buClr>
                  <a:srgbClr val="CC99FF"/>
                </a:buClr>
                <a:buFont typeface="Monotype Sorts"/>
                <a:buNone/>
              </a:pPr>
              <a:t>7</a:t>
            </a:fld>
            <a:r>
              <a:rPr kumimoji="1" lang="en-US" altLang="zh-CN" sz="1600">
                <a:solidFill>
                  <a:srgbClr val="008000"/>
                </a:solidFill>
                <a:latin typeface="宋体" pitchFamily="2" charset="-122"/>
              </a:rPr>
              <a:t> </a:t>
            </a:r>
            <a:r>
              <a:rPr kumimoji="1" lang="zh-CN" altLang="en-US" sz="1600" b="0">
                <a:solidFill>
                  <a:srgbClr val="008000"/>
                </a:solidFill>
                <a:latin typeface="宋体" pitchFamily="2" charset="-122"/>
              </a:rPr>
              <a:t>页</a:t>
            </a:r>
          </a:p>
        </p:txBody>
      </p:sp>
      <p:sp>
        <p:nvSpPr>
          <p:cNvPr id="6148" name="Rectangle 4"/>
          <p:cNvSpPr>
            <a:spLocks noChangeArrowheads="1"/>
          </p:cNvSpPr>
          <p:nvPr/>
        </p:nvSpPr>
        <p:spPr bwMode="auto">
          <a:xfrm>
            <a:off x="468313" y="836613"/>
            <a:ext cx="8351837" cy="525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kumimoji="1" lang="en-US" altLang="zh-CN" sz="2800" dirty="0">
                <a:latin typeface="宋体" pitchFamily="2" charset="-122"/>
              </a:rPr>
              <a:t>(2)</a:t>
            </a:r>
            <a:r>
              <a:rPr kumimoji="1" lang="zh-CN" altLang="zh-CN" sz="2800" dirty="0"/>
              <a:t>只能逐个引用数组元素，不能一次引用整个数组</a:t>
            </a:r>
            <a:endParaRPr kumimoji="1" lang="zh-CN" altLang="en-US" sz="2800" dirty="0"/>
          </a:p>
          <a:p>
            <a:pPr>
              <a:defRPr/>
            </a:pPr>
            <a:r>
              <a:rPr kumimoji="1" lang="zh-CN" altLang="en-US" sz="2800" dirty="0">
                <a:solidFill>
                  <a:srgbClr val="FF3300"/>
                </a:solidFill>
              </a:rPr>
              <a:t>例</a:t>
            </a:r>
            <a:r>
              <a:rPr kumimoji="1" lang="en-US" altLang="zh-CN" sz="2800" dirty="0">
                <a:solidFill>
                  <a:srgbClr val="FF3300"/>
                </a:solidFill>
              </a:rPr>
              <a:t>:</a:t>
            </a:r>
            <a:r>
              <a:rPr kumimoji="1" lang="en-US" altLang="zh-CN" sz="2800" dirty="0"/>
              <a:t>  </a:t>
            </a:r>
            <a:r>
              <a:rPr kumimoji="1" lang="en-US" altLang="zh-CN" sz="2800" dirty="0" err="1"/>
              <a:t>int</a:t>
            </a:r>
            <a:r>
              <a:rPr kumimoji="1" lang="en-US" altLang="zh-CN" sz="2800" dirty="0"/>
              <a:t> a[10];</a:t>
            </a:r>
          </a:p>
          <a:p>
            <a:pPr>
              <a:defRPr/>
            </a:pPr>
            <a:r>
              <a:rPr kumimoji="1" lang="en-US" altLang="zh-CN" dirty="0"/>
              <a:t>      </a:t>
            </a:r>
            <a:r>
              <a:rPr kumimoji="1" lang="en-US" altLang="zh-CN" sz="2800" dirty="0" err="1"/>
              <a:t>scanf</a:t>
            </a:r>
            <a:r>
              <a:rPr kumimoji="1" lang="en-US" altLang="zh-CN" sz="2800" dirty="0"/>
              <a:t>(“%</a:t>
            </a:r>
            <a:r>
              <a:rPr kumimoji="1" lang="en-US" altLang="zh-CN" sz="2800" dirty="0" err="1"/>
              <a:t>d”,a</a:t>
            </a:r>
            <a:r>
              <a:rPr kumimoji="1" lang="en-US" altLang="zh-CN" sz="2800" dirty="0"/>
              <a:t>);                     (</a:t>
            </a:r>
            <a:r>
              <a:rPr kumimoji="1" lang="en-US" altLang="zh-CN" sz="2800" dirty="0">
                <a:solidFill>
                  <a:srgbClr val="FF3300"/>
                </a:solidFill>
                <a:sym typeface="Symbol" pitchFamily="18" charset="2"/>
              </a:rPr>
              <a:t></a:t>
            </a:r>
            <a:r>
              <a:rPr kumimoji="1" lang="en-US" altLang="zh-CN" sz="2800" dirty="0"/>
              <a:t>)</a:t>
            </a:r>
          </a:p>
          <a:p>
            <a:pPr>
              <a:defRPr/>
            </a:pPr>
            <a:r>
              <a:rPr kumimoji="1" lang="en-US" altLang="zh-CN" dirty="0"/>
              <a:t>      </a:t>
            </a:r>
            <a:r>
              <a:rPr kumimoji="1" lang="en-US" altLang="zh-CN" sz="2800" dirty="0" err="1"/>
              <a:t>printf</a:t>
            </a:r>
            <a:r>
              <a:rPr kumimoji="1" lang="en-US" altLang="zh-CN" sz="2800" dirty="0"/>
              <a:t> (“%d”, a);                   (</a:t>
            </a:r>
            <a:r>
              <a:rPr kumimoji="1" lang="en-US" altLang="zh-CN" sz="2800" dirty="0">
                <a:solidFill>
                  <a:srgbClr val="FF3300"/>
                </a:solidFill>
                <a:sym typeface="Symbol" pitchFamily="18" charset="2"/>
              </a:rPr>
              <a:t></a:t>
            </a:r>
            <a:r>
              <a:rPr kumimoji="1" lang="en-US" altLang="zh-CN" sz="2800" dirty="0"/>
              <a:t>)</a:t>
            </a:r>
          </a:p>
          <a:p>
            <a:pPr>
              <a:defRPr/>
            </a:pPr>
            <a:endParaRPr kumimoji="1" lang="zh-CN" altLang="en-US" sz="2800" dirty="0">
              <a:solidFill>
                <a:srgbClr val="FFFF00"/>
              </a:solidFill>
            </a:endParaRPr>
          </a:p>
          <a:p>
            <a:pPr>
              <a:defRPr/>
            </a:pPr>
            <a:r>
              <a:rPr kumimoji="1" lang="zh-CN" altLang="en-US" sz="2800" dirty="0">
                <a:latin typeface="宋体" pitchFamily="2" charset="-122"/>
              </a:rPr>
              <a:t>（</a:t>
            </a:r>
            <a:r>
              <a:rPr kumimoji="1" lang="en-US" altLang="zh-CN" sz="2800" dirty="0">
                <a:latin typeface="宋体" pitchFamily="2" charset="-122"/>
              </a:rPr>
              <a:t>3</a:t>
            </a:r>
            <a:r>
              <a:rPr kumimoji="1" lang="zh-CN" altLang="en-US" sz="2800" dirty="0">
                <a:latin typeface="宋体" pitchFamily="2" charset="-122"/>
              </a:rPr>
              <a:t>）</a:t>
            </a:r>
            <a:r>
              <a:rPr kumimoji="1" lang="zh-CN" altLang="en-US" sz="2800" dirty="0">
                <a:effectLst>
                  <a:outerShdw blurRad="38100" dist="38100" dir="2700000" algn="tl">
                    <a:srgbClr val="C0C0C0"/>
                  </a:outerShdw>
                </a:effectLst>
              </a:rPr>
              <a:t>数组元素引用时注意不要下标越界，</a:t>
            </a:r>
            <a:r>
              <a:rPr kumimoji="1" lang="zh-CN" altLang="en-US" sz="2800" dirty="0"/>
              <a:t>编译程序不检查是否越界，下标越界将访问数组以外的空间。</a:t>
            </a:r>
            <a:endParaRPr kumimoji="1" lang="zh-CN" altLang="en-US" sz="2800" dirty="0">
              <a:solidFill>
                <a:srgbClr val="CC0000"/>
              </a:solidFill>
              <a:effectLst>
                <a:outerShdw blurRad="38100" dist="38100" dir="2700000" algn="tl">
                  <a:srgbClr val="C0C0C0"/>
                </a:outerShdw>
              </a:effectLst>
            </a:endParaRPr>
          </a:p>
          <a:p>
            <a:pPr>
              <a:defRPr/>
            </a:pPr>
            <a:endParaRPr kumimoji="1" lang="zh-CN" altLang="en-US" sz="2800" dirty="0">
              <a:latin typeface="宋体" pitchFamily="2" charset="-122"/>
            </a:endParaRPr>
          </a:p>
          <a:p>
            <a:pPr>
              <a:buClr>
                <a:schemeClr val="accent2"/>
              </a:buClr>
              <a:buFont typeface="Wingdings" pitchFamily="2" charset="2"/>
              <a:buNone/>
              <a:defRPr/>
            </a:pPr>
            <a:r>
              <a:rPr kumimoji="1" lang="en-US" altLang="zh-CN" sz="2800" dirty="0">
                <a:latin typeface="宋体" pitchFamily="2" charset="-122"/>
              </a:rPr>
              <a:t>(4)</a:t>
            </a:r>
            <a:r>
              <a:rPr kumimoji="1" lang="en-US" altLang="zh-CN" sz="2800" dirty="0"/>
              <a:t> </a:t>
            </a:r>
            <a:r>
              <a:rPr kumimoji="1" lang="zh-CN" altLang="en-US" sz="2800" dirty="0"/>
              <a:t>数组必须先定义，后使用，注意区分数组的定义和数组元素的引用。</a:t>
            </a:r>
          </a:p>
          <a:p>
            <a:pPr>
              <a:lnSpc>
                <a:spcPct val="90000"/>
              </a:lnSpc>
              <a:spcBef>
                <a:spcPct val="50000"/>
              </a:spcBef>
              <a:buClr>
                <a:schemeClr val="accent2"/>
              </a:buClr>
              <a:buFont typeface="Wingdings" pitchFamily="2" charset="2"/>
              <a:buNone/>
              <a:defRPr/>
            </a:pPr>
            <a:endParaRPr kumimoji="1" lang="en-US" altLang="zh-CN" sz="2800" dirty="0">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Effect transition="in" filter="barn(outVertical)">
                                      <p:cBhvr>
                                        <p:cTn id="7" dur="500"/>
                                        <p:tgtEl>
                                          <p:spTgt spid="61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148">
                                            <p:txEl>
                                              <p:pRg st="1" end="1"/>
                                            </p:txEl>
                                          </p:spTgt>
                                        </p:tgtEl>
                                        <p:attrNameLst>
                                          <p:attrName>style.visibility</p:attrName>
                                        </p:attrNameLst>
                                      </p:cBhvr>
                                      <p:to>
                                        <p:strVal val="visible"/>
                                      </p:to>
                                    </p:set>
                                    <p:animEffect transition="in" filter="barn(outVertical)">
                                      <p:cBhvr>
                                        <p:cTn id="12" dur="500"/>
                                        <p:tgtEl>
                                          <p:spTgt spid="614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6148">
                                            <p:txEl>
                                              <p:pRg st="2" end="2"/>
                                            </p:txEl>
                                          </p:spTgt>
                                        </p:tgtEl>
                                        <p:attrNameLst>
                                          <p:attrName>style.visibility</p:attrName>
                                        </p:attrNameLst>
                                      </p:cBhvr>
                                      <p:to>
                                        <p:strVal val="visible"/>
                                      </p:to>
                                    </p:set>
                                    <p:animEffect transition="in" filter="barn(outVertical)">
                                      <p:cBhvr>
                                        <p:cTn id="17" dur="500"/>
                                        <p:tgtEl>
                                          <p:spTgt spid="614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6148">
                                            <p:txEl>
                                              <p:pRg st="3" end="3"/>
                                            </p:txEl>
                                          </p:spTgt>
                                        </p:tgtEl>
                                        <p:attrNameLst>
                                          <p:attrName>style.visibility</p:attrName>
                                        </p:attrNameLst>
                                      </p:cBhvr>
                                      <p:to>
                                        <p:strVal val="visible"/>
                                      </p:to>
                                    </p:set>
                                    <p:animEffect transition="in" filter="barn(outVertical)">
                                      <p:cBhvr>
                                        <p:cTn id="22" dur="500"/>
                                        <p:tgtEl>
                                          <p:spTgt spid="614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6148">
                                            <p:txEl>
                                              <p:pRg st="5" end="5"/>
                                            </p:txEl>
                                          </p:spTgt>
                                        </p:tgtEl>
                                        <p:attrNameLst>
                                          <p:attrName>style.visibility</p:attrName>
                                        </p:attrNameLst>
                                      </p:cBhvr>
                                      <p:to>
                                        <p:strVal val="visible"/>
                                      </p:to>
                                    </p:set>
                                    <p:animEffect transition="in" filter="barn(outVertical)">
                                      <p:cBhvr>
                                        <p:cTn id="27" dur="500"/>
                                        <p:tgtEl>
                                          <p:spTgt spid="6148">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6148">
                                            <p:txEl>
                                              <p:pRg st="7" end="7"/>
                                            </p:txEl>
                                          </p:spTgt>
                                        </p:tgtEl>
                                        <p:attrNameLst>
                                          <p:attrName>style.visibility</p:attrName>
                                        </p:attrNameLst>
                                      </p:cBhvr>
                                      <p:to>
                                        <p:strVal val="visible"/>
                                      </p:to>
                                    </p:set>
                                    <p:animEffect transition="in" filter="barn(outVertical)">
                                      <p:cBhvr>
                                        <p:cTn id="32" dur="500"/>
                                        <p:tgtEl>
                                          <p:spTgt spid="614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共</a:t>
            </a:r>
            <a:r>
              <a:rPr lang="zh-CN" altLang="en-US" sz="1600" b="0">
                <a:solidFill>
                  <a:srgbClr val="FF9900"/>
                </a:solidFill>
                <a:latin typeface="宋体" pitchFamily="2" charset="-122"/>
              </a:rPr>
              <a:t> </a:t>
            </a:r>
            <a:r>
              <a:rPr lang="en-US" altLang="zh-CN" sz="1600" b="0">
                <a:solidFill>
                  <a:srgbClr val="FF9900"/>
                </a:solidFill>
                <a:latin typeface="宋体" pitchFamily="2" charset="-122"/>
              </a:rPr>
              <a:t>53 </a:t>
            </a:r>
            <a:r>
              <a:rPr lang="zh-CN" altLang="en-US" sz="1600" b="0">
                <a:solidFill>
                  <a:srgbClr val="008000"/>
                </a:solidFill>
                <a:latin typeface="宋体" pitchFamily="2" charset="-122"/>
              </a:rPr>
              <a:t>页   第 </a:t>
            </a:r>
            <a:fld id="{3F4449B1-7886-414F-9C36-B525F5BFB269}" type="slidenum">
              <a:rPr lang="zh-CN" altLang="en-US" sz="1600" smtClean="0">
                <a:solidFill>
                  <a:srgbClr val="FF9900"/>
                </a:solidFill>
                <a:latin typeface="宋体" pitchFamily="2" charset="-122"/>
              </a:rPr>
              <a:pPr eaLnBrk="1" hangingPunct="1"/>
              <a:t>8</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sp>
        <p:nvSpPr>
          <p:cNvPr id="21507" name="Rectangle 2"/>
          <p:cNvSpPr>
            <a:spLocks noGrp="1" noChangeArrowheads="1"/>
          </p:cNvSpPr>
          <p:nvPr>
            <p:ph type="body" idx="1"/>
          </p:nvPr>
        </p:nvSpPr>
        <p:spPr>
          <a:xfrm>
            <a:off x="179388" y="692150"/>
            <a:ext cx="5616575" cy="1584325"/>
          </a:xfrm>
          <a:noFill/>
        </p:spPr>
        <p:txBody>
          <a:bodyPr/>
          <a:lstStyle/>
          <a:p>
            <a:pPr lvl="1">
              <a:lnSpc>
                <a:spcPct val="80000"/>
              </a:lnSpc>
              <a:buFontTx/>
              <a:buNone/>
            </a:pPr>
            <a:r>
              <a:rPr lang="zh-CN" altLang="zh-CN" sz="2400" b="1">
                <a:solidFill>
                  <a:schemeClr val="tx1"/>
                </a:solidFill>
                <a:latin typeface="宋体" pitchFamily="2" charset="-122"/>
                <a:sym typeface="Marlett" pitchFamily="2" charset="2"/>
              </a:rPr>
              <a:t>数组中的每个元素</a:t>
            </a:r>
            <a:r>
              <a:rPr lang="zh-CN" altLang="zh-CN" sz="2400" b="1">
                <a:solidFill>
                  <a:srgbClr val="CC0000"/>
                </a:solidFill>
                <a:latin typeface="宋体" pitchFamily="2" charset="-122"/>
                <a:sym typeface="Marlett" pitchFamily="2" charset="2"/>
              </a:rPr>
              <a:t>在功能上</a:t>
            </a:r>
            <a:r>
              <a:rPr lang="zh-CN" altLang="zh-CN" sz="2400" b="1">
                <a:solidFill>
                  <a:schemeClr val="tx1"/>
                </a:solidFill>
                <a:latin typeface="宋体" pitchFamily="2" charset="-122"/>
                <a:sym typeface="Marlett" pitchFamily="2" charset="2"/>
              </a:rPr>
              <a:t>等价于一个一般的变量。</a:t>
            </a:r>
            <a:endParaRPr lang="zh-CN" altLang="en-US" sz="2400" b="1">
              <a:solidFill>
                <a:schemeClr val="tx1"/>
              </a:solidFill>
              <a:latin typeface="宋体" pitchFamily="2" charset="-122"/>
              <a:sym typeface="Marlett" pitchFamily="2" charset="2"/>
            </a:endParaRPr>
          </a:p>
          <a:p>
            <a:pPr lvl="1">
              <a:lnSpc>
                <a:spcPct val="80000"/>
              </a:lnSpc>
              <a:buFontTx/>
              <a:buNone/>
            </a:pPr>
            <a:r>
              <a:rPr lang="zh-CN" altLang="en-US" sz="2400" b="1" u="sng">
                <a:solidFill>
                  <a:schemeClr val="hlink"/>
                </a:solidFill>
                <a:latin typeface="宋体" pitchFamily="2" charset="-122"/>
              </a:rPr>
              <a:t>例如：</a:t>
            </a:r>
            <a:r>
              <a:rPr lang="zh-CN" altLang="en-US" sz="2400" b="1">
                <a:solidFill>
                  <a:schemeClr val="tx1"/>
                </a:solidFill>
                <a:latin typeface="宋体" pitchFamily="2" charset="-122"/>
              </a:rPr>
              <a:t>输入</a:t>
            </a:r>
            <a:r>
              <a:rPr lang="en-US" altLang="zh-CN" sz="2400" b="1">
                <a:solidFill>
                  <a:schemeClr val="tx1"/>
                </a:solidFill>
                <a:latin typeface="宋体" pitchFamily="2" charset="-122"/>
              </a:rPr>
              <a:t>100</a:t>
            </a:r>
            <a:r>
              <a:rPr lang="zh-CN" altLang="en-US" sz="2400" b="1">
                <a:solidFill>
                  <a:schemeClr val="tx1"/>
                </a:solidFill>
                <a:latin typeface="宋体" pitchFamily="2" charset="-122"/>
              </a:rPr>
              <a:t>个学生成绩，并求出总成绩。</a:t>
            </a:r>
          </a:p>
        </p:txBody>
      </p:sp>
      <p:grpSp>
        <p:nvGrpSpPr>
          <p:cNvPr id="2" name="Group 5"/>
          <p:cNvGrpSpPr>
            <a:grpSpLocks/>
          </p:cNvGrpSpPr>
          <p:nvPr/>
        </p:nvGrpSpPr>
        <p:grpSpPr bwMode="auto">
          <a:xfrm>
            <a:off x="569913" y="4268788"/>
            <a:ext cx="5657850" cy="1970087"/>
            <a:chOff x="22" y="2659"/>
            <a:chExt cx="3424" cy="1241"/>
          </a:xfrm>
          <a:solidFill>
            <a:schemeClr val="accent2">
              <a:lumMod val="20000"/>
              <a:lumOff val="80000"/>
            </a:schemeClr>
          </a:solidFill>
        </p:grpSpPr>
        <p:sp>
          <p:nvSpPr>
            <p:cNvPr id="68614" name="Rectangle 6"/>
            <p:cNvSpPr>
              <a:spLocks noChangeArrowheads="1"/>
            </p:cNvSpPr>
            <p:nvPr/>
          </p:nvSpPr>
          <p:spPr bwMode="auto">
            <a:xfrm>
              <a:off x="22" y="2659"/>
              <a:ext cx="3424" cy="1241"/>
            </a:xfrm>
            <a:prstGeom prst="rect">
              <a:avLst/>
            </a:prstGeom>
            <a:grpFill/>
            <a:ln w="9525">
              <a:noFill/>
              <a:miter lim="800000"/>
              <a:headEnd/>
              <a:tailEnd/>
            </a:ln>
            <a:effectLst>
              <a:outerShdw dist="107763" dir="18900000" algn="ctr" rotWithShape="0">
                <a:schemeClr val="bg2">
                  <a:alpha val="50000"/>
                </a:schemeClr>
              </a:outerShdw>
            </a:effectLst>
          </p:spPr>
          <p:txBody>
            <a:bodyPr>
              <a:spAutoFit/>
            </a:bodyPr>
            <a:lstStyle/>
            <a:p>
              <a:pPr>
                <a:lnSpc>
                  <a:spcPct val="80000"/>
                </a:lnSpc>
                <a:spcBef>
                  <a:spcPct val="10000"/>
                </a:spcBef>
                <a:buClr>
                  <a:schemeClr val="tx1"/>
                </a:buClr>
                <a:buSzPct val="60000"/>
                <a:buFont typeface="SimSun" pitchFamily="2" charset="-122"/>
                <a:buNone/>
                <a:defRPr/>
              </a:pPr>
              <a:r>
                <a:rPr kumimoji="1" lang="en-US" altLang="zh-CN" sz="2800" dirty="0">
                  <a:solidFill>
                    <a:srgbClr val="FF0000"/>
                  </a:solidFill>
                  <a:latin typeface="SimSun" pitchFamily="2" charset="-122"/>
                  <a:ea typeface="SimSun" pitchFamily="2" charset="-122"/>
                </a:rPr>
                <a:t>float m[100],sum=0;</a:t>
              </a:r>
            </a:p>
            <a:p>
              <a:pPr>
                <a:lnSpc>
                  <a:spcPct val="80000"/>
                </a:lnSpc>
                <a:spcBef>
                  <a:spcPct val="10000"/>
                </a:spcBef>
                <a:buClr>
                  <a:schemeClr val="tx1"/>
                </a:buClr>
                <a:buSzPct val="60000"/>
                <a:buFont typeface="SimSun" pitchFamily="2" charset="-122"/>
                <a:buNone/>
                <a:defRPr/>
              </a:pPr>
              <a:r>
                <a:rPr kumimoji="1" lang="en-US" altLang="en-US" sz="2800" dirty="0">
                  <a:latin typeface="SimSun" pitchFamily="2" charset="-122"/>
                  <a:ea typeface="SimSun" pitchFamily="2" charset="-122"/>
                </a:rPr>
                <a:t>for ( i=0; i&lt;100; i++ )</a:t>
              </a:r>
              <a:endParaRPr kumimoji="1" lang="en-US" altLang="zh-CN" sz="2800" dirty="0">
                <a:latin typeface="SimSun" pitchFamily="2" charset="-122"/>
                <a:ea typeface="SimSun" pitchFamily="2" charset="-122"/>
              </a:endParaRPr>
            </a:p>
            <a:p>
              <a:pPr>
                <a:lnSpc>
                  <a:spcPct val="80000"/>
                </a:lnSpc>
                <a:spcBef>
                  <a:spcPct val="10000"/>
                </a:spcBef>
                <a:buClr>
                  <a:schemeClr val="tx1"/>
                </a:buClr>
                <a:buSzPct val="60000"/>
                <a:buFont typeface="SimSun" pitchFamily="2" charset="-122"/>
                <a:buNone/>
                <a:defRPr/>
              </a:pPr>
              <a:r>
                <a:rPr kumimoji="1" lang="en-US" altLang="en-US" sz="2800" dirty="0">
                  <a:latin typeface="SimSun" pitchFamily="2" charset="-122"/>
                  <a:ea typeface="SimSun" pitchFamily="2" charset="-122"/>
                </a:rPr>
                <a:t>{</a:t>
              </a:r>
              <a:r>
                <a:rPr kumimoji="1" lang="en-US" altLang="zh-CN" sz="2800" dirty="0">
                  <a:latin typeface="SimSun" pitchFamily="2" charset="-122"/>
                  <a:ea typeface="SimSun" pitchFamily="2" charset="-122"/>
                </a:rPr>
                <a:t> </a:t>
              </a:r>
              <a:r>
                <a:rPr kumimoji="1" lang="en-US" altLang="en-US" sz="2800" dirty="0" err="1">
                  <a:latin typeface="SimSun" pitchFamily="2" charset="-122"/>
                  <a:ea typeface="SimSun" pitchFamily="2" charset="-122"/>
                </a:rPr>
                <a:t>scanf</a:t>
              </a:r>
              <a:r>
                <a:rPr kumimoji="1" lang="en-US" altLang="en-US" sz="2800" dirty="0">
                  <a:latin typeface="SimSun" pitchFamily="2" charset="-122"/>
                  <a:ea typeface="SimSun" pitchFamily="2" charset="-122"/>
                </a:rPr>
                <a:t>(</a:t>
              </a:r>
              <a:r>
                <a:rPr kumimoji="1" lang="en-US" altLang="en-US" sz="2800" dirty="0">
                  <a:latin typeface="Arial" pitchFamily="34" charset="0"/>
                  <a:ea typeface="SimSun" pitchFamily="2" charset="-122"/>
                </a:rPr>
                <a:t>”</a:t>
              </a:r>
              <a:r>
                <a:rPr kumimoji="1" lang="en-US" altLang="en-US" sz="2800" dirty="0">
                  <a:latin typeface="SimSun" pitchFamily="2" charset="-122"/>
                  <a:ea typeface="SimSun" pitchFamily="2" charset="-122"/>
                </a:rPr>
                <a:t>%f</a:t>
              </a:r>
              <a:r>
                <a:rPr kumimoji="1" lang="en-US" altLang="en-US" sz="2800" dirty="0">
                  <a:latin typeface="Arial" pitchFamily="34" charset="0"/>
                  <a:ea typeface="SimSun" pitchFamily="2" charset="-122"/>
                </a:rPr>
                <a:t>”</a:t>
              </a:r>
              <a:r>
                <a:rPr kumimoji="1" lang="en-US" altLang="en-US" sz="2800" dirty="0">
                  <a:latin typeface="SimSun" pitchFamily="2" charset="-122"/>
                  <a:ea typeface="SimSun" pitchFamily="2" charset="-122"/>
                </a:rPr>
                <a:t>, &amp;</a:t>
              </a:r>
              <a:r>
                <a:rPr kumimoji="1" lang="en-US" altLang="en-US" sz="2800" dirty="0">
                  <a:solidFill>
                    <a:srgbClr val="00B050"/>
                  </a:solidFill>
                  <a:latin typeface="SimSun" pitchFamily="2" charset="-122"/>
                  <a:ea typeface="SimSun" pitchFamily="2" charset="-122"/>
                </a:rPr>
                <a:t>m</a:t>
              </a:r>
              <a:r>
                <a:rPr kumimoji="1" lang="en-US" altLang="en-US" sz="2800" dirty="0">
                  <a:solidFill>
                    <a:srgbClr val="D60093"/>
                  </a:solidFill>
                  <a:latin typeface="SimSun" pitchFamily="2" charset="-122"/>
                  <a:ea typeface="SimSun" pitchFamily="2" charset="-122"/>
                </a:rPr>
                <a:t>[i]</a:t>
              </a:r>
              <a:r>
                <a:rPr kumimoji="1" lang="en-US" altLang="en-US" sz="2800" dirty="0">
                  <a:latin typeface="SimSun" pitchFamily="2" charset="-122"/>
                  <a:ea typeface="SimSun" pitchFamily="2" charset="-122"/>
                </a:rPr>
                <a:t>);</a:t>
              </a:r>
              <a:endParaRPr kumimoji="1" lang="en-US" altLang="zh-CN" sz="2800" dirty="0">
                <a:latin typeface="SimSun" pitchFamily="2" charset="-122"/>
                <a:ea typeface="SimSun" pitchFamily="2" charset="-122"/>
              </a:endParaRPr>
            </a:p>
            <a:p>
              <a:pPr>
                <a:lnSpc>
                  <a:spcPct val="80000"/>
                </a:lnSpc>
                <a:spcBef>
                  <a:spcPct val="10000"/>
                </a:spcBef>
                <a:buClr>
                  <a:schemeClr val="tx1"/>
                </a:buClr>
                <a:buSzPct val="60000"/>
                <a:buFont typeface="SimSun" pitchFamily="2" charset="-122"/>
                <a:buNone/>
                <a:defRPr/>
              </a:pPr>
              <a:r>
                <a:rPr kumimoji="1" lang="en-US" altLang="zh-CN" sz="2800" dirty="0">
                  <a:solidFill>
                    <a:srgbClr val="FFFFCC"/>
                  </a:solidFill>
                  <a:latin typeface="SimSun" pitchFamily="2" charset="-122"/>
                  <a:ea typeface="SimSun" pitchFamily="2" charset="-122"/>
                </a:rPr>
                <a:t>    </a:t>
              </a:r>
              <a:r>
                <a:rPr kumimoji="1" lang="en-US" altLang="en-US" sz="2800" dirty="0">
                  <a:latin typeface="SimSun" pitchFamily="2" charset="-122"/>
                  <a:ea typeface="SimSun" pitchFamily="2" charset="-122"/>
                </a:rPr>
                <a:t>sum +=</a:t>
              </a:r>
              <a:r>
                <a:rPr kumimoji="1" lang="en-US" altLang="en-US" sz="2800" dirty="0">
                  <a:solidFill>
                    <a:srgbClr val="FFFFCC"/>
                  </a:solidFill>
                  <a:latin typeface="SimSun" pitchFamily="2" charset="-122"/>
                  <a:ea typeface="SimSun" pitchFamily="2" charset="-122"/>
                </a:rPr>
                <a:t> </a:t>
              </a:r>
              <a:r>
                <a:rPr kumimoji="1" lang="en-US" altLang="en-US" sz="2800" dirty="0">
                  <a:solidFill>
                    <a:srgbClr val="00B050"/>
                  </a:solidFill>
                  <a:latin typeface="SimSun" pitchFamily="2" charset="-122"/>
                  <a:ea typeface="SimSun" pitchFamily="2" charset="-122"/>
                </a:rPr>
                <a:t>m</a:t>
              </a:r>
              <a:r>
                <a:rPr kumimoji="1" lang="en-US" altLang="en-US" sz="2800" dirty="0">
                  <a:solidFill>
                    <a:srgbClr val="D60093"/>
                  </a:solidFill>
                  <a:latin typeface="SimSun" pitchFamily="2" charset="-122"/>
                  <a:ea typeface="SimSun" pitchFamily="2" charset="-122"/>
                </a:rPr>
                <a:t>[i]</a:t>
              </a:r>
              <a:r>
                <a:rPr kumimoji="1" lang="en-US" altLang="en-US" sz="2800" dirty="0">
                  <a:latin typeface="SimSun" pitchFamily="2" charset="-122"/>
                  <a:ea typeface="SimSun" pitchFamily="2" charset="-122"/>
                </a:rPr>
                <a:t>;</a:t>
              </a:r>
              <a:endParaRPr kumimoji="1" lang="en-US" altLang="zh-CN" sz="2800" dirty="0">
                <a:latin typeface="SimSun" pitchFamily="2" charset="-122"/>
                <a:ea typeface="SimSun" pitchFamily="2" charset="-122"/>
              </a:endParaRPr>
            </a:p>
            <a:p>
              <a:pPr>
                <a:lnSpc>
                  <a:spcPct val="80000"/>
                </a:lnSpc>
                <a:spcBef>
                  <a:spcPct val="10000"/>
                </a:spcBef>
                <a:buClr>
                  <a:schemeClr val="tx1"/>
                </a:buClr>
                <a:buSzPct val="60000"/>
                <a:buFont typeface="SimSun" pitchFamily="2" charset="-122"/>
                <a:buNone/>
                <a:defRPr/>
              </a:pPr>
              <a:r>
                <a:rPr kumimoji="1" lang="en-US" altLang="zh-CN" sz="2800" dirty="0">
                  <a:solidFill>
                    <a:srgbClr val="FFFFCC"/>
                  </a:solidFill>
                  <a:latin typeface="SimSun" pitchFamily="2" charset="-122"/>
                  <a:ea typeface="SimSun" pitchFamily="2" charset="-122"/>
                </a:rPr>
                <a:t> </a:t>
              </a:r>
              <a:r>
                <a:rPr kumimoji="1" lang="en-US" altLang="en-US" sz="2800" dirty="0">
                  <a:latin typeface="SimSun" pitchFamily="2" charset="-122"/>
                  <a:ea typeface="SimSun" pitchFamily="2" charset="-122"/>
                </a:rPr>
                <a:t>}</a:t>
              </a:r>
              <a:endParaRPr kumimoji="1" lang="en-US" altLang="zh-CN" sz="2800" dirty="0">
                <a:latin typeface="SimSun" pitchFamily="2" charset="-122"/>
                <a:ea typeface="SimSun" pitchFamily="2" charset="-122"/>
              </a:endParaRPr>
            </a:p>
          </p:txBody>
        </p:sp>
        <p:sp>
          <p:nvSpPr>
            <p:cNvPr id="16431" name="Rectangle 7"/>
            <p:cNvSpPr>
              <a:spLocks noChangeArrowheads="1"/>
            </p:cNvSpPr>
            <p:nvPr/>
          </p:nvSpPr>
          <p:spPr bwMode="auto">
            <a:xfrm>
              <a:off x="2578" y="2659"/>
              <a:ext cx="853" cy="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57200" indent="-457200" algn="ctr" eaLnBrk="0" hangingPunct="0">
                <a:spcBef>
                  <a:spcPct val="50000"/>
                </a:spcBef>
                <a:buClr>
                  <a:srgbClr val="CC99FF"/>
                </a:buClr>
                <a:buFont typeface="Monotype Sorts"/>
                <a:buNone/>
                <a:defRPr/>
              </a:pPr>
              <a:r>
                <a:rPr kumimoji="1" lang="zh-CN" altLang="en-US" sz="2400">
                  <a:solidFill>
                    <a:srgbClr val="FF0000"/>
                  </a:solidFill>
                  <a:ea typeface="SimSun" pitchFamily="2" charset="-122"/>
                </a:rPr>
                <a:t>数组方式</a:t>
              </a:r>
            </a:p>
          </p:txBody>
        </p:sp>
      </p:grpSp>
      <p:grpSp>
        <p:nvGrpSpPr>
          <p:cNvPr id="3" name="Group 8"/>
          <p:cNvGrpSpPr>
            <a:grpSpLocks/>
          </p:cNvGrpSpPr>
          <p:nvPr/>
        </p:nvGrpSpPr>
        <p:grpSpPr bwMode="auto">
          <a:xfrm>
            <a:off x="569913" y="2103438"/>
            <a:ext cx="4856162" cy="2006600"/>
            <a:chOff x="108" y="1273"/>
            <a:chExt cx="2772" cy="1264"/>
          </a:xfrm>
        </p:grpSpPr>
        <p:sp>
          <p:nvSpPr>
            <p:cNvPr id="21547" name="Rectangle 9"/>
            <p:cNvSpPr>
              <a:spLocks noChangeArrowheads="1"/>
            </p:cNvSpPr>
            <p:nvPr/>
          </p:nvSpPr>
          <p:spPr bwMode="auto">
            <a:xfrm>
              <a:off x="108" y="1296"/>
              <a:ext cx="2772" cy="1241"/>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lvl="1">
                <a:lnSpc>
                  <a:spcPct val="90000"/>
                </a:lnSpc>
                <a:spcBef>
                  <a:spcPct val="10000"/>
                </a:spcBef>
                <a:buClr>
                  <a:schemeClr val="tx1"/>
                </a:buClr>
                <a:buSzPct val="60000"/>
                <a:buFont typeface="宋体" pitchFamily="2" charset="-122"/>
                <a:buNone/>
              </a:pPr>
              <a:r>
                <a:rPr kumimoji="1" lang="en-US" altLang="zh-CN" sz="2800">
                  <a:latin typeface="宋体" pitchFamily="2" charset="-122"/>
                </a:rPr>
                <a:t>float x, sum=0;</a:t>
              </a:r>
            </a:p>
            <a:p>
              <a:pPr lvl="1">
                <a:lnSpc>
                  <a:spcPct val="80000"/>
                </a:lnSpc>
                <a:spcBef>
                  <a:spcPct val="10000"/>
                </a:spcBef>
                <a:buClr>
                  <a:schemeClr val="tx1"/>
                </a:buClr>
                <a:buSzPct val="60000"/>
                <a:buFont typeface="宋体" pitchFamily="2" charset="-122"/>
                <a:buNone/>
              </a:pPr>
              <a:r>
                <a:rPr kumimoji="1" lang="en-US" altLang="en-US" sz="2800">
                  <a:latin typeface="宋体" pitchFamily="2" charset="-122"/>
                </a:rPr>
                <a:t>for (i=0; i&lt;100; i++)</a:t>
              </a:r>
              <a:endParaRPr kumimoji="1" lang="en-US" altLang="zh-CN" sz="2800">
                <a:latin typeface="宋体" pitchFamily="2" charset="-122"/>
              </a:endParaRPr>
            </a:p>
            <a:p>
              <a:pPr lvl="1">
                <a:lnSpc>
                  <a:spcPct val="80000"/>
                </a:lnSpc>
                <a:spcBef>
                  <a:spcPct val="10000"/>
                </a:spcBef>
                <a:buClr>
                  <a:schemeClr val="tx1"/>
                </a:buClr>
                <a:buSzPct val="60000"/>
                <a:buFont typeface="宋体" pitchFamily="2" charset="-122"/>
                <a:buNone/>
              </a:pPr>
              <a:r>
                <a:rPr kumimoji="1" lang="en-US" altLang="en-US" sz="2800">
                  <a:latin typeface="宋体" pitchFamily="2" charset="-122"/>
                </a:rPr>
                <a:t>{</a:t>
              </a:r>
              <a:r>
                <a:rPr kumimoji="1" lang="en-US" altLang="zh-CN" sz="2800">
                  <a:latin typeface="宋体" pitchFamily="2" charset="-122"/>
                </a:rPr>
                <a:t> </a:t>
              </a:r>
              <a:r>
                <a:rPr kumimoji="1" lang="en-US" altLang="en-US" sz="2800">
                  <a:latin typeface="宋体" pitchFamily="2" charset="-122"/>
                </a:rPr>
                <a:t>scanf(</a:t>
              </a:r>
              <a:r>
                <a:rPr kumimoji="1" lang="en-US" altLang="en-US" sz="2800">
                  <a:latin typeface="Arial" pitchFamily="34" charset="0"/>
                </a:rPr>
                <a:t>”</a:t>
              </a:r>
              <a:r>
                <a:rPr kumimoji="1" lang="en-US" altLang="en-US" sz="2800">
                  <a:latin typeface="宋体" pitchFamily="2" charset="-122"/>
                </a:rPr>
                <a:t>%f</a:t>
              </a:r>
              <a:r>
                <a:rPr kumimoji="1" lang="en-US" altLang="en-US" sz="2800">
                  <a:latin typeface="Arial" pitchFamily="34" charset="0"/>
                </a:rPr>
                <a:t>”</a:t>
              </a:r>
              <a:r>
                <a:rPr kumimoji="1" lang="en-US" altLang="en-US" sz="2800">
                  <a:latin typeface="宋体" pitchFamily="2" charset="-122"/>
                </a:rPr>
                <a:t>, &amp;x);</a:t>
              </a:r>
              <a:endParaRPr kumimoji="1" lang="en-US" altLang="zh-CN" sz="2800">
                <a:latin typeface="宋体" pitchFamily="2" charset="-122"/>
              </a:endParaRPr>
            </a:p>
            <a:p>
              <a:pPr lvl="1">
                <a:lnSpc>
                  <a:spcPct val="80000"/>
                </a:lnSpc>
                <a:spcBef>
                  <a:spcPct val="10000"/>
                </a:spcBef>
                <a:buClr>
                  <a:schemeClr val="tx1"/>
                </a:buClr>
                <a:buSzPct val="60000"/>
                <a:buFont typeface="宋体" pitchFamily="2" charset="-122"/>
                <a:buNone/>
              </a:pPr>
              <a:r>
                <a:rPr kumimoji="1" lang="en-US" altLang="en-US" sz="2800">
                  <a:latin typeface="宋体" pitchFamily="2" charset="-122"/>
                </a:rPr>
                <a:t>   sum += x;</a:t>
              </a:r>
              <a:endParaRPr kumimoji="1" lang="en-US" altLang="zh-CN" sz="2800">
                <a:latin typeface="宋体" pitchFamily="2" charset="-122"/>
              </a:endParaRPr>
            </a:p>
            <a:p>
              <a:pPr lvl="1">
                <a:lnSpc>
                  <a:spcPct val="80000"/>
                </a:lnSpc>
                <a:spcBef>
                  <a:spcPct val="10000"/>
                </a:spcBef>
                <a:buClr>
                  <a:schemeClr val="tx1"/>
                </a:buClr>
                <a:buSzPct val="60000"/>
                <a:buFont typeface="宋体" pitchFamily="2" charset="-122"/>
                <a:buNone/>
              </a:pPr>
              <a:r>
                <a:rPr kumimoji="1" lang="en-US" altLang="zh-CN" sz="2800">
                  <a:latin typeface="宋体" pitchFamily="2" charset="-122"/>
                </a:rPr>
                <a:t> </a:t>
              </a:r>
              <a:r>
                <a:rPr kumimoji="1" lang="en-US" altLang="en-US" sz="2800">
                  <a:latin typeface="宋体" pitchFamily="2" charset="-122"/>
                </a:rPr>
                <a:t>}</a:t>
              </a:r>
            </a:p>
          </p:txBody>
        </p:sp>
        <p:sp>
          <p:nvSpPr>
            <p:cNvPr id="21548" name="Rectangle 10"/>
            <p:cNvSpPr>
              <a:spLocks noChangeArrowheads="1"/>
            </p:cNvSpPr>
            <p:nvPr/>
          </p:nvSpPr>
          <p:spPr bwMode="auto">
            <a:xfrm>
              <a:off x="2042" y="1273"/>
              <a:ext cx="8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57200" indent="-457200" algn="ctr" eaLnBrk="0" hangingPunct="0">
                <a:spcBef>
                  <a:spcPct val="50000"/>
                </a:spcBef>
                <a:buClr>
                  <a:srgbClr val="CC99FF"/>
                </a:buClr>
                <a:buFont typeface="Monotype Sorts"/>
                <a:buNone/>
              </a:pPr>
              <a:r>
                <a:rPr kumimoji="1" lang="zh-CN" altLang="en-US" sz="2400">
                  <a:solidFill>
                    <a:srgbClr val="FF0000"/>
                  </a:solidFill>
                </a:rPr>
                <a:t>简单变量</a:t>
              </a:r>
            </a:p>
          </p:txBody>
        </p:sp>
      </p:grpSp>
      <p:grpSp>
        <p:nvGrpSpPr>
          <p:cNvPr id="4" name="Group 11"/>
          <p:cNvGrpSpPr>
            <a:grpSpLocks/>
          </p:cNvGrpSpPr>
          <p:nvPr/>
        </p:nvGrpSpPr>
        <p:grpSpPr bwMode="auto">
          <a:xfrm>
            <a:off x="5116513" y="2006600"/>
            <a:ext cx="3703637" cy="989013"/>
            <a:chOff x="2886" y="1234"/>
            <a:chExt cx="2333" cy="623"/>
          </a:xfrm>
        </p:grpSpPr>
        <p:grpSp>
          <p:nvGrpSpPr>
            <p:cNvPr id="21540" name="Group 12"/>
            <p:cNvGrpSpPr>
              <a:grpSpLocks/>
            </p:cNvGrpSpPr>
            <p:nvPr/>
          </p:nvGrpSpPr>
          <p:grpSpPr bwMode="auto">
            <a:xfrm>
              <a:off x="4241" y="1234"/>
              <a:ext cx="978" cy="327"/>
              <a:chOff x="4648" y="1243"/>
              <a:chExt cx="978" cy="327"/>
            </a:xfrm>
          </p:grpSpPr>
          <p:sp>
            <p:nvSpPr>
              <p:cNvPr id="68621" name="Text Box 13"/>
              <p:cNvSpPr txBox="1">
                <a:spLocks noChangeArrowheads="1"/>
              </p:cNvSpPr>
              <p:nvPr/>
            </p:nvSpPr>
            <p:spPr bwMode="auto">
              <a:xfrm>
                <a:off x="4959" y="1327"/>
                <a:ext cx="667" cy="212"/>
              </a:xfrm>
              <a:prstGeom prst="rect">
                <a:avLst/>
              </a:prstGeom>
              <a:solidFill>
                <a:schemeClr val="folHlink"/>
              </a:solidFill>
              <a:ln w="38100" cmpd="dbl">
                <a:noFill/>
                <a:miter lim="800000"/>
                <a:headEnd/>
                <a:tailEnd/>
              </a:ln>
              <a:effectLst/>
            </p:spPr>
            <p:txBody>
              <a:bodyPr>
                <a:spAutoFit/>
              </a:bodyPr>
              <a:lstStyle>
                <a:lvl1pPr eaLnBrk="0" hangingPunct="0">
                  <a:defRPr sz="3600">
                    <a:solidFill>
                      <a:schemeClr val="tx1"/>
                    </a:solidFill>
                    <a:latin typeface="Times New Roman" pitchFamily="18" charset="0"/>
                    <a:ea typeface="宋体" pitchFamily="2" charset="-122"/>
                  </a:defRPr>
                </a:lvl1pPr>
                <a:lvl2pPr marL="742950" indent="-285750" eaLnBrk="0" hangingPunct="0">
                  <a:defRPr sz="3600">
                    <a:solidFill>
                      <a:schemeClr val="tx1"/>
                    </a:solidFill>
                    <a:latin typeface="Times New Roman" pitchFamily="18" charset="0"/>
                    <a:ea typeface="宋体" pitchFamily="2" charset="-122"/>
                  </a:defRPr>
                </a:lvl2pPr>
                <a:lvl3pPr marL="1143000" indent="-228600" eaLnBrk="0" hangingPunct="0">
                  <a:defRPr sz="3600">
                    <a:solidFill>
                      <a:schemeClr val="tx1"/>
                    </a:solidFill>
                    <a:latin typeface="Times New Roman" pitchFamily="18" charset="0"/>
                    <a:ea typeface="宋体" pitchFamily="2" charset="-122"/>
                  </a:defRPr>
                </a:lvl3pPr>
                <a:lvl4pPr marL="1600200" indent="-228600" eaLnBrk="0" hangingPunct="0">
                  <a:defRPr sz="3600">
                    <a:solidFill>
                      <a:schemeClr val="tx1"/>
                    </a:solidFill>
                    <a:latin typeface="Times New Roman" pitchFamily="18" charset="0"/>
                    <a:ea typeface="宋体" pitchFamily="2" charset="-122"/>
                  </a:defRPr>
                </a:lvl4pPr>
                <a:lvl5pPr marL="2057400" indent="-228600" eaLnBrk="0" hangingPunct="0">
                  <a:defRPr sz="36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9pPr>
              </a:lstStyle>
              <a:p>
                <a:pPr>
                  <a:defRPr/>
                </a:pPr>
                <a:r>
                  <a:rPr kumimoji="1" lang="en-US" altLang="zh-CN" sz="1600" b="0">
                    <a:solidFill>
                      <a:schemeClr val="hlink"/>
                    </a:solidFill>
                    <a:effectLst>
                      <a:outerShdw blurRad="38100" dist="38100" dir="2700000" algn="tl">
                        <a:srgbClr val="000000"/>
                      </a:outerShdw>
                    </a:effectLst>
                    <a:ea typeface="楷体_GB2312" pitchFamily="49" charset="-122"/>
                  </a:rPr>
                  <a:t>    </a:t>
                </a:r>
                <a:endParaRPr kumimoji="1" lang="en-US" altLang="zh-CN" sz="1600" b="0">
                  <a:solidFill>
                    <a:schemeClr val="hlink"/>
                  </a:solidFill>
                  <a:effectLst>
                    <a:outerShdw blurRad="38100" dist="38100" dir="2700000" algn="tl">
                      <a:srgbClr val="000000"/>
                    </a:outerShdw>
                  </a:effectLst>
                </a:endParaRPr>
              </a:p>
            </p:txBody>
          </p:sp>
          <p:sp>
            <p:nvSpPr>
              <p:cNvPr id="21546" name="Rectangle 14"/>
              <p:cNvSpPr>
                <a:spLocks noChangeArrowheads="1"/>
              </p:cNvSpPr>
              <p:nvPr/>
            </p:nvSpPr>
            <p:spPr bwMode="auto">
              <a:xfrm>
                <a:off x="4648" y="124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57200" indent="-457200" algn="ctr" eaLnBrk="0" hangingPunct="0">
                  <a:spcBef>
                    <a:spcPct val="50000"/>
                  </a:spcBef>
                  <a:buClr>
                    <a:srgbClr val="CC99FF"/>
                  </a:buClr>
                  <a:buFont typeface="Monotype Sorts"/>
                  <a:buNone/>
                </a:pPr>
                <a:r>
                  <a:rPr kumimoji="1" lang="en-US" altLang="en-US" sz="2800">
                    <a:solidFill>
                      <a:schemeClr val="hlink"/>
                    </a:solidFill>
                    <a:latin typeface="宋体" pitchFamily="2" charset="-122"/>
                  </a:rPr>
                  <a:t>x</a:t>
                </a:r>
                <a:endParaRPr kumimoji="1" lang="en-US" altLang="zh-CN" sz="2800">
                  <a:solidFill>
                    <a:schemeClr val="hlink"/>
                  </a:solidFill>
                  <a:latin typeface="宋体" pitchFamily="2" charset="-122"/>
                </a:endParaRPr>
              </a:p>
            </p:txBody>
          </p:sp>
        </p:grpSp>
        <p:sp>
          <p:nvSpPr>
            <p:cNvPr id="21541" name="AutoShape 15"/>
            <p:cNvSpPr>
              <a:spLocks noChangeArrowheads="1"/>
            </p:cNvSpPr>
            <p:nvPr/>
          </p:nvSpPr>
          <p:spPr bwMode="auto">
            <a:xfrm>
              <a:off x="2886" y="1539"/>
              <a:ext cx="1355" cy="127"/>
            </a:xfrm>
            <a:prstGeom prst="notchedRightArrow">
              <a:avLst>
                <a:gd name="adj1" fmla="val 50000"/>
                <a:gd name="adj2" fmla="val 266732"/>
              </a:avLst>
            </a:prstGeom>
            <a:solidFill>
              <a:srgbClr val="FF0000"/>
            </a:solidFill>
            <a:ln w="9525">
              <a:solidFill>
                <a:srgbClr val="660033"/>
              </a:solidFill>
              <a:miter lim="800000"/>
              <a:headEnd/>
              <a:tailEnd/>
            </a:ln>
          </p:spPr>
          <p:txBody>
            <a:bodyPr anchor="ctr">
              <a:spAutoFit/>
            </a:bodyPr>
            <a:lstStyle/>
            <a:p>
              <a:pPr algn="ctr"/>
              <a:endParaRPr lang="zh-CN" altLang="en-US" b="0"/>
            </a:p>
          </p:txBody>
        </p:sp>
        <p:grpSp>
          <p:nvGrpSpPr>
            <p:cNvPr id="21542" name="Group 16"/>
            <p:cNvGrpSpPr>
              <a:grpSpLocks/>
            </p:cNvGrpSpPr>
            <p:nvPr/>
          </p:nvGrpSpPr>
          <p:grpSpPr bwMode="auto">
            <a:xfrm>
              <a:off x="4128" y="1530"/>
              <a:ext cx="1091" cy="327"/>
              <a:chOff x="4535" y="1243"/>
              <a:chExt cx="1091" cy="327"/>
            </a:xfrm>
          </p:grpSpPr>
          <p:sp>
            <p:nvSpPr>
              <p:cNvPr id="68625" name="Text Box 17"/>
              <p:cNvSpPr txBox="1">
                <a:spLocks noChangeArrowheads="1"/>
              </p:cNvSpPr>
              <p:nvPr/>
            </p:nvSpPr>
            <p:spPr bwMode="auto">
              <a:xfrm>
                <a:off x="4959" y="1327"/>
                <a:ext cx="667" cy="212"/>
              </a:xfrm>
              <a:prstGeom prst="rect">
                <a:avLst/>
              </a:prstGeom>
              <a:solidFill>
                <a:schemeClr val="folHlink"/>
              </a:solidFill>
              <a:ln w="38100" cmpd="dbl">
                <a:noFill/>
                <a:miter lim="800000"/>
                <a:headEnd/>
                <a:tailEnd/>
              </a:ln>
              <a:effectLst/>
            </p:spPr>
            <p:txBody>
              <a:bodyPr>
                <a:spAutoFit/>
              </a:bodyPr>
              <a:lstStyle>
                <a:lvl1pPr eaLnBrk="0" hangingPunct="0">
                  <a:defRPr sz="3600">
                    <a:solidFill>
                      <a:schemeClr val="tx1"/>
                    </a:solidFill>
                    <a:latin typeface="Times New Roman" pitchFamily="18" charset="0"/>
                    <a:ea typeface="宋体" pitchFamily="2" charset="-122"/>
                  </a:defRPr>
                </a:lvl1pPr>
                <a:lvl2pPr marL="742950" indent="-285750" eaLnBrk="0" hangingPunct="0">
                  <a:defRPr sz="3600">
                    <a:solidFill>
                      <a:schemeClr val="tx1"/>
                    </a:solidFill>
                    <a:latin typeface="Times New Roman" pitchFamily="18" charset="0"/>
                    <a:ea typeface="宋体" pitchFamily="2" charset="-122"/>
                  </a:defRPr>
                </a:lvl2pPr>
                <a:lvl3pPr marL="1143000" indent="-228600" eaLnBrk="0" hangingPunct="0">
                  <a:defRPr sz="3600">
                    <a:solidFill>
                      <a:schemeClr val="tx1"/>
                    </a:solidFill>
                    <a:latin typeface="Times New Roman" pitchFamily="18" charset="0"/>
                    <a:ea typeface="宋体" pitchFamily="2" charset="-122"/>
                  </a:defRPr>
                </a:lvl3pPr>
                <a:lvl4pPr marL="1600200" indent="-228600" eaLnBrk="0" hangingPunct="0">
                  <a:defRPr sz="3600">
                    <a:solidFill>
                      <a:schemeClr val="tx1"/>
                    </a:solidFill>
                    <a:latin typeface="Times New Roman" pitchFamily="18" charset="0"/>
                    <a:ea typeface="宋体" pitchFamily="2" charset="-122"/>
                  </a:defRPr>
                </a:lvl4pPr>
                <a:lvl5pPr marL="2057400" indent="-228600" eaLnBrk="0" hangingPunct="0">
                  <a:defRPr sz="36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9pPr>
              </a:lstStyle>
              <a:p>
                <a:pPr>
                  <a:defRPr/>
                </a:pPr>
                <a:r>
                  <a:rPr kumimoji="1" lang="en-US" altLang="zh-CN" sz="1600" b="0">
                    <a:solidFill>
                      <a:schemeClr val="hlink"/>
                    </a:solidFill>
                    <a:effectLst>
                      <a:outerShdw blurRad="38100" dist="38100" dir="2700000" algn="tl">
                        <a:srgbClr val="000000"/>
                      </a:outerShdw>
                    </a:effectLst>
                    <a:ea typeface="楷体_GB2312" pitchFamily="49" charset="-122"/>
                  </a:rPr>
                  <a:t>   </a:t>
                </a:r>
                <a:endParaRPr kumimoji="1" lang="en-US" altLang="zh-CN" sz="1600" b="0">
                  <a:solidFill>
                    <a:schemeClr val="hlink"/>
                  </a:solidFill>
                  <a:effectLst>
                    <a:outerShdw blurRad="38100" dist="38100" dir="2700000" algn="tl">
                      <a:srgbClr val="000000"/>
                    </a:outerShdw>
                  </a:effectLst>
                </a:endParaRPr>
              </a:p>
            </p:txBody>
          </p:sp>
          <p:sp>
            <p:nvSpPr>
              <p:cNvPr id="21544" name="Rectangle 18"/>
              <p:cNvSpPr>
                <a:spLocks noChangeArrowheads="1"/>
              </p:cNvSpPr>
              <p:nvPr/>
            </p:nvSpPr>
            <p:spPr bwMode="auto">
              <a:xfrm>
                <a:off x="4535" y="1243"/>
                <a:ext cx="4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57200" indent="-457200" algn="ctr" eaLnBrk="0" hangingPunct="0">
                  <a:spcBef>
                    <a:spcPct val="50000"/>
                  </a:spcBef>
                  <a:buClr>
                    <a:srgbClr val="CC99FF"/>
                  </a:buClr>
                  <a:buFont typeface="Monotype Sorts"/>
                  <a:buNone/>
                </a:pPr>
                <a:r>
                  <a:rPr kumimoji="1" lang="en-US" altLang="zh-CN" sz="2800" dirty="0">
                    <a:solidFill>
                      <a:schemeClr val="hlink"/>
                    </a:solidFill>
                    <a:latin typeface="宋体" pitchFamily="2" charset="-122"/>
                  </a:rPr>
                  <a:t>sum</a:t>
                </a:r>
              </a:p>
            </p:txBody>
          </p:sp>
        </p:grpSp>
      </p:grpSp>
      <p:sp>
        <p:nvSpPr>
          <p:cNvPr id="68627" name="Rectangle 19"/>
          <p:cNvSpPr>
            <a:spLocks noChangeArrowheads="1"/>
          </p:cNvSpPr>
          <p:nvPr/>
        </p:nvSpPr>
        <p:spPr bwMode="auto">
          <a:xfrm>
            <a:off x="7978775" y="20685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57200" indent="-457200" algn="ctr" eaLnBrk="0" hangingPunct="0">
              <a:spcBef>
                <a:spcPct val="50000"/>
              </a:spcBef>
              <a:buClr>
                <a:srgbClr val="CC99FF"/>
              </a:buClr>
              <a:buFont typeface="Monotype Sorts"/>
              <a:buNone/>
            </a:pPr>
            <a:r>
              <a:rPr kumimoji="1" lang="en-US" altLang="zh-CN" sz="2400">
                <a:solidFill>
                  <a:srgbClr val="FFFF00"/>
                </a:solidFill>
              </a:rPr>
              <a:t>85</a:t>
            </a:r>
          </a:p>
        </p:txBody>
      </p:sp>
      <p:grpSp>
        <p:nvGrpSpPr>
          <p:cNvPr id="7" name="Group 20"/>
          <p:cNvGrpSpPr>
            <a:grpSpLocks/>
          </p:cNvGrpSpPr>
          <p:nvPr/>
        </p:nvGrpSpPr>
        <p:grpSpPr bwMode="auto">
          <a:xfrm>
            <a:off x="6084888" y="3141663"/>
            <a:ext cx="2662237" cy="3194050"/>
            <a:chOff x="3495" y="1962"/>
            <a:chExt cx="1677" cy="2012"/>
          </a:xfrm>
        </p:grpSpPr>
        <p:grpSp>
          <p:nvGrpSpPr>
            <p:cNvPr id="21529" name="Group 21"/>
            <p:cNvGrpSpPr>
              <a:grpSpLocks/>
            </p:cNvGrpSpPr>
            <p:nvPr/>
          </p:nvGrpSpPr>
          <p:grpSpPr bwMode="auto">
            <a:xfrm>
              <a:off x="3923" y="1962"/>
              <a:ext cx="1249" cy="1714"/>
              <a:chOff x="4377" y="1452"/>
              <a:chExt cx="1249" cy="1714"/>
            </a:xfrm>
          </p:grpSpPr>
          <p:sp>
            <p:nvSpPr>
              <p:cNvPr id="68630" name="Text Box 22"/>
              <p:cNvSpPr txBox="1">
                <a:spLocks noChangeArrowheads="1"/>
              </p:cNvSpPr>
              <p:nvPr/>
            </p:nvSpPr>
            <p:spPr bwMode="auto">
              <a:xfrm>
                <a:off x="4959" y="1539"/>
                <a:ext cx="667" cy="1598"/>
              </a:xfrm>
              <a:prstGeom prst="rect">
                <a:avLst/>
              </a:prstGeom>
              <a:solidFill>
                <a:schemeClr val="bg2"/>
              </a:solidFill>
              <a:ln>
                <a:noFill/>
              </a:ln>
              <a:extLst>
                <a:ext uri="{91240B29-F687-4F45-9708-019B960494DF}">
                  <a14:hiddenLine xmlns:a14="http://schemas.microsoft.com/office/drawing/2010/main" w="38100" cmpd="dbl">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pitchFamily="2" charset="-122"/>
                  </a:defRPr>
                </a:lvl1pPr>
                <a:lvl2pPr marL="742950" indent="-285750" eaLnBrk="0" hangingPunct="0">
                  <a:defRPr sz="3600">
                    <a:solidFill>
                      <a:schemeClr val="tx1"/>
                    </a:solidFill>
                    <a:latin typeface="Times New Roman" pitchFamily="18" charset="0"/>
                    <a:ea typeface="宋体" pitchFamily="2" charset="-122"/>
                  </a:defRPr>
                </a:lvl2pPr>
                <a:lvl3pPr marL="1143000" indent="-228600" eaLnBrk="0" hangingPunct="0">
                  <a:defRPr sz="3600">
                    <a:solidFill>
                      <a:schemeClr val="tx1"/>
                    </a:solidFill>
                    <a:latin typeface="Times New Roman" pitchFamily="18" charset="0"/>
                    <a:ea typeface="宋体" pitchFamily="2" charset="-122"/>
                  </a:defRPr>
                </a:lvl3pPr>
                <a:lvl4pPr marL="1600200" indent="-228600" eaLnBrk="0" hangingPunct="0">
                  <a:defRPr sz="3600">
                    <a:solidFill>
                      <a:schemeClr val="tx1"/>
                    </a:solidFill>
                    <a:latin typeface="Times New Roman" pitchFamily="18" charset="0"/>
                    <a:ea typeface="宋体" pitchFamily="2" charset="-122"/>
                  </a:defRPr>
                </a:lvl4pPr>
                <a:lvl5pPr marL="2057400" indent="-228600" eaLnBrk="0" hangingPunct="0">
                  <a:defRPr sz="36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9pPr>
              </a:lstStyle>
              <a:p>
                <a:pPr>
                  <a:defRPr/>
                </a:pPr>
                <a:r>
                  <a:rPr kumimoji="1" lang="en-US" altLang="zh-CN" sz="1600" b="0">
                    <a:solidFill>
                      <a:srgbClr val="FFFF00"/>
                    </a:solidFill>
                    <a:effectLst>
                      <a:outerShdw blurRad="38100" dist="38100" dir="2700000" algn="tl">
                        <a:srgbClr val="000000"/>
                      </a:outerShdw>
                    </a:effectLst>
                    <a:ea typeface="楷体_GB2312" pitchFamily="49" charset="-122"/>
                  </a:rPr>
                  <a:t>    </a:t>
                </a:r>
              </a:p>
              <a:p>
                <a:pPr>
                  <a:defRPr/>
                </a:pPr>
                <a:endParaRPr kumimoji="1" lang="en-US" altLang="zh-CN" sz="1600" b="0">
                  <a:solidFill>
                    <a:srgbClr val="FFFF00"/>
                  </a:solidFill>
                  <a:effectLst>
                    <a:outerShdw blurRad="38100" dist="38100" dir="2700000" algn="tl">
                      <a:srgbClr val="000000"/>
                    </a:outerShdw>
                  </a:effectLst>
                  <a:ea typeface="楷体_GB2312" pitchFamily="49" charset="-122"/>
                </a:endParaRPr>
              </a:p>
              <a:p>
                <a:pPr>
                  <a:defRPr/>
                </a:pPr>
                <a:endParaRPr kumimoji="1" lang="en-US" altLang="zh-CN" sz="1600" b="0">
                  <a:solidFill>
                    <a:srgbClr val="FFFF00"/>
                  </a:solidFill>
                  <a:effectLst>
                    <a:outerShdw blurRad="38100" dist="38100" dir="2700000" algn="tl">
                      <a:srgbClr val="000000"/>
                    </a:outerShdw>
                  </a:effectLst>
                  <a:ea typeface="楷体_GB2312" pitchFamily="49" charset="-122"/>
                </a:endParaRPr>
              </a:p>
              <a:p>
                <a:pPr>
                  <a:defRPr/>
                </a:pPr>
                <a:endParaRPr kumimoji="1" lang="en-US" altLang="zh-CN" sz="1600" b="0">
                  <a:solidFill>
                    <a:srgbClr val="FFFF00"/>
                  </a:solidFill>
                  <a:effectLst>
                    <a:outerShdw blurRad="38100" dist="38100" dir="2700000" algn="tl">
                      <a:srgbClr val="000000"/>
                    </a:outerShdw>
                  </a:effectLst>
                  <a:ea typeface="楷体_GB2312" pitchFamily="49" charset="-122"/>
                </a:endParaRPr>
              </a:p>
              <a:p>
                <a:pPr>
                  <a:defRPr/>
                </a:pPr>
                <a:endParaRPr kumimoji="1" lang="en-US" altLang="zh-CN" sz="1600" b="0">
                  <a:solidFill>
                    <a:srgbClr val="FFFF00"/>
                  </a:solidFill>
                  <a:effectLst>
                    <a:outerShdw blurRad="38100" dist="38100" dir="2700000" algn="tl">
                      <a:srgbClr val="000000"/>
                    </a:outerShdw>
                  </a:effectLst>
                  <a:ea typeface="楷体_GB2312" pitchFamily="49" charset="-122"/>
                </a:endParaRPr>
              </a:p>
              <a:p>
                <a:pPr>
                  <a:defRPr/>
                </a:pPr>
                <a:endParaRPr kumimoji="1" lang="en-US" altLang="zh-CN" sz="1600" b="0">
                  <a:solidFill>
                    <a:srgbClr val="FFFF00"/>
                  </a:solidFill>
                  <a:effectLst>
                    <a:outerShdw blurRad="38100" dist="38100" dir="2700000" algn="tl">
                      <a:srgbClr val="000000"/>
                    </a:outerShdw>
                  </a:effectLst>
                  <a:ea typeface="楷体_GB2312" pitchFamily="49" charset="-122"/>
                </a:endParaRPr>
              </a:p>
              <a:p>
                <a:pPr>
                  <a:defRPr/>
                </a:pPr>
                <a:endParaRPr kumimoji="1" lang="en-US" altLang="zh-CN" sz="1600" b="0">
                  <a:solidFill>
                    <a:srgbClr val="FFFF00"/>
                  </a:solidFill>
                  <a:effectLst>
                    <a:outerShdw blurRad="38100" dist="38100" dir="2700000" algn="tl">
                      <a:srgbClr val="000000"/>
                    </a:outerShdw>
                  </a:effectLst>
                  <a:ea typeface="楷体_GB2312" pitchFamily="49" charset="-122"/>
                </a:endParaRPr>
              </a:p>
              <a:p>
                <a:pPr>
                  <a:defRPr/>
                </a:pPr>
                <a:endParaRPr kumimoji="1" lang="en-US" altLang="zh-CN" sz="1600" b="0">
                  <a:solidFill>
                    <a:srgbClr val="FFFF00"/>
                  </a:solidFill>
                  <a:effectLst>
                    <a:outerShdw blurRad="38100" dist="38100" dir="2700000" algn="tl">
                      <a:srgbClr val="000000"/>
                    </a:outerShdw>
                  </a:effectLst>
                  <a:ea typeface="楷体_GB2312" pitchFamily="49" charset="-122"/>
                </a:endParaRPr>
              </a:p>
              <a:p>
                <a:pPr>
                  <a:defRPr/>
                </a:pPr>
                <a:endParaRPr kumimoji="1" lang="en-US" altLang="zh-CN" sz="1600" b="0">
                  <a:effectLst>
                    <a:outerShdw blurRad="38100" dist="38100" dir="2700000" algn="tl">
                      <a:srgbClr val="FFFFFF"/>
                    </a:outerShdw>
                  </a:effectLst>
                </a:endParaRPr>
              </a:p>
              <a:p>
                <a:pPr>
                  <a:defRPr/>
                </a:pPr>
                <a:endParaRPr kumimoji="1" lang="en-US" altLang="zh-CN" sz="1600" b="0">
                  <a:effectLst>
                    <a:outerShdw blurRad="38100" dist="38100" dir="2700000" algn="tl">
                      <a:srgbClr val="FFFFFF"/>
                    </a:outerShdw>
                  </a:effectLst>
                </a:endParaRPr>
              </a:p>
            </p:txBody>
          </p:sp>
          <p:sp>
            <p:nvSpPr>
              <p:cNvPr id="21535" name="Rectangle 23"/>
              <p:cNvSpPr>
                <a:spLocks noChangeArrowheads="1"/>
              </p:cNvSpPr>
              <p:nvPr/>
            </p:nvSpPr>
            <p:spPr bwMode="auto">
              <a:xfrm>
                <a:off x="4377" y="1452"/>
                <a:ext cx="596" cy="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57200" indent="-457200" algn="ctr" eaLnBrk="0" hangingPunct="0">
                  <a:lnSpc>
                    <a:spcPct val="90000"/>
                  </a:lnSpc>
                  <a:buClr>
                    <a:srgbClr val="CC99FF"/>
                  </a:buClr>
                  <a:buFont typeface="Monotype Sorts"/>
                  <a:buNone/>
                </a:pPr>
                <a:r>
                  <a:rPr kumimoji="1" lang="en-US" altLang="en-US" sz="2400">
                    <a:solidFill>
                      <a:srgbClr val="00FFFF"/>
                    </a:solidFill>
                  </a:rPr>
                  <a:t>m</a:t>
                </a:r>
                <a:r>
                  <a:rPr kumimoji="1" lang="en-US" altLang="en-US" sz="2400">
                    <a:solidFill>
                      <a:srgbClr val="99FF33"/>
                    </a:solidFill>
                  </a:rPr>
                  <a:t>[</a:t>
                </a:r>
                <a:r>
                  <a:rPr kumimoji="1" lang="en-US" altLang="zh-CN" sz="2400">
                    <a:solidFill>
                      <a:srgbClr val="99FF33"/>
                    </a:solidFill>
                  </a:rPr>
                  <a:t>0]</a:t>
                </a:r>
              </a:p>
              <a:p>
                <a:pPr marL="457200" indent="-457200" algn="ctr" eaLnBrk="0" hangingPunct="0">
                  <a:lnSpc>
                    <a:spcPct val="90000"/>
                  </a:lnSpc>
                  <a:buClr>
                    <a:srgbClr val="CC99FF"/>
                  </a:buClr>
                  <a:buFont typeface="Monotype Sorts"/>
                  <a:buNone/>
                </a:pPr>
                <a:r>
                  <a:rPr kumimoji="1" lang="en-US" altLang="en-US" sz="2400">
                    <a:solidFill>
                      <a:srgbClr val="00FFFF"/>
                    </a:solidFill>
                  </a:rPr>
                  <a:t>m</a:t>
                </a:r>
                <a:r>
                  <a:rPr kumimoji="1" lang="en-US" altLang="en-US" sz="2400">
                    <a:solidFill>
                      <a:srgbClr val="99FF33"/>
                    </a:solidFill>
                  </a:rPr>
                  <a:t>[</a:t>
                </a:r>
                <a:r>
                  <a:rPr kumimoji="1" lang="en-US" altLang="zh-CN" sz="2400">
                    <a:solidFill>
                      <a:srgbClr val="99FF33"/>
                    </a:solidFill>
                  </a:rPr>
                  <a:t>1]</a:t>
                </a:r>
              </a:p>
              <a:p>
                <a:pPr marL="457200" indent="-457200" algn="ctr" eaLnBrk="0" hangingPunct="0">
                  <a:lnSpc>
                    <a:spcPct val="90000"/>
                  </a:lnSpc>
                  <a:buClr>
                    <a:srgbClr val="CC99FF"/>
                  </a:buClr>
                  <a:buFont typeface="Monotype Sorts"/>
                  <a:buNone/>
                </a:pPr>
                <a:r>
                  <a:rPr kumimoji="1" lang="en-US" altLang="en-US" sz="2400">
                    <a:solidFill>
                      <a:srgbClr val="00FFFF"/>
                    </a:solidFill>
                  </a:rPr>
                  <a:t>m</a:t>
                </a:r>
                <a:r>
                  <a:rPr kumimoji="1" lang="en-US" altLang="en-US" sz="2400">
                    <a:solidFill>
                      <a:srgbClr val="99FF33"/>
                    </a:solidFill>
                  </a:rPr>
                  <a:t>[</a:t>
                </a:r>
                <a:r>
                  <a:rPr kumimoji="1" lang="en-US" altLang="zh-CN" sz="2400">
                    <a:solidFill>
                      <a:srgbClr val="99FF33"/>
                    </a:solidFill>
                  </a:rPr>
                  <a:t>2]</a:t>
                </a:r>
                <a:br>
                  <a:rPr kumimoji="1" lang="en-US" altLang="zh-CN" sz="2400">
                    <a:solidFill>
                      <a:srgbClr val="99FF33"/>
                    </a:solidFill>
                  </a:rPr>
                </a:br>
                <a:endParaRPr kumimoji="1" lang="en-US" altLang="zh-CN" sz="2400">
                  <a:solidFill>
                    <a:srgbClr val="99FF33"/>
                  </a:solidFill>
                </a:endParaRPr>
              </a:p>
              <a:p>
                <a:pPr marL="457200" indent="-457200" algn="ctr" eaLnBrk="0" hangingPunct="0">
                  <a:lnSpc>
                    <a:spcPct val="90000"/>
                  </a:lnSpc>
                  <a:buClr>
                    <a:srgbClr val="CC99FF"/>
                  </a:buClr>
                  <a:buFont typeface="Monotype Sorts"/>
                  <a:buNone/>
                </a:pPr>
                <a:endParaRPr kumimoji="1" lang="en-US" altLang="zh-CN" sz="2400">
                  <a:solidFill>
                    <a:srgbClr val="99FF33"/>
                  </a:solidFill>
                </a:endParaRPr>
              </a:p>
              <a:p>
                <a:pPr marL="457200" indent="-457200" algn="ctr" eaLnBrk="0" hangingPunct="0">
                  <a:lnSpc>
                    <a:spcPct val="90000"/>
                  </a:lnSpc>
                  <a:buClr>
                    <a:srgbClr val="CC99FF"/>
                  </a:buClr>
                  <a:buFont typeface="Monotype Sorts"/>
                  <a:buNone/>
                </a:pPr>
                <a:endParaRPr kumimoji="1" lang="en-US" altLang="zh-CN" sz="2400">
                  <a:solidFill>
                    <a:srgbClr val="99FF33"/>
                  </a:solidFill>
                </a:endParaRPr>
              </a:p>
              <a:p>
                <a:pPr marL="457200" indent="-457200" algn="ctr" eaLnBrk="0" hangingPunct="0">
                  <a:lnSpc>
                    <a:spcPct val="90000"/>
                  </a:lnSpc>
                  <a:buClr>
                    <a:srgbClr val="CC99FF"/>
                  </a:buClr>
                  <a:buFont typeface="Monotype Sorts"/>
                  <a:buNone/>
                </a:pPr>
                <a:endParaRPr kumimoji="1" lang="en-US" altLang="zh-CN" sz="2400">
                  <a:solidFill>
                    <a:srgbClr val="99FF33"/>
                  </a:solidFill>
                </a:endParaRPr>
              </a:p>
              <a:p>
                <a:pPr marL="457200" indent="-457200" algn="ctr" eaLnBrk="0" hangingPunct="0">
                  <a:lnSpc>
                    <a:spcPct val="90000"/>
                  </a:lnSpc>
                  <a:buClr>
                    <a:srgbClr val="CC99FF"/>
                  </a:buClr>
                  <a:buFont typeface="Monotype Sorts"/>
                  <a:buNone/>
                </a:pPr>
                <a:r>
                  <a:rPr kumimoji="1" lang="en-US" altLang="en-US" sz="2400">
                    <a:solidFill>
                      <a:srgbClr val="00FFFF"/>
                    </a:solidFill>
                  </a:rPr>
                  <a:t>m</a:t>
                </a:r>
                <a:r>
                  <a:rPr kumimoji="1" lang="en-US" altLang="en-US" sz="2400">
                    <a:solidFill>
                      <a:srgbClr val="99FF33"/>
                    </a:solidFill>
                  </a:rPr>
                  <a:t>[</a:t>
                </a:r>
                <a:r>
                  <a:rPr kumimoji="1" lang="en-US" altLang="zh-CN" sz="2400">
                    <a:solidFill>
                      <a:srgbClr val="99FF33"/>
                    </a:solidFill>
                  </a:rPr>
                  <a:t>99]</a:t>
                </a:r>
              </a:p>
            </p:txBody>
          </p:sp>
          <p:sp>
            <p:nvSpPr>
              <p:cNvPr id="21536" name="Line 24"/>
              <p:cNvSpPr>
                <a:spLocks noChangeShapeType="1"/>
              </p:cNvSpPr>
              <p:nvPr/>
            </p:nvSpPr>
            <p:spPr bwMode="auto">
              <a:xfrm>
                <a:off x="4967" y="1706"/>
                <a:ext cx="646"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1537" name="Line 25"/>
              <p:cNvSpPr>
                <a:spLocks noChangeShapeType="1"/>
              </p:cNvSpPr>
              <p:nvPr/>
            </p:nvSpPr>
            <p:spPr bwMode="auto">
              <a:xfrm>
                <a:off x="4973" y="1888"/>
                <a:ext cx="646"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1538" name="Line 26"/>
              <p:cNvSpPr>
                <a:spLocks noChangeShapeType="1"/>
              </p:cNvSpPr>
              <p:nvPr/>
            </p:nvSpPr>
            <p:spPr bwMode="auto">
              <a:xfrm>
                <a:off x="4959" y="2115"/>
                <a:ext cx="646"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1539" name="Line 27"/>
              <p:cNvSpPr>
                <a:spLocks noChangeShapeType="1"/>
              </p:cNvSpPr>
              <p:nvPr/>
            </p:nvSpPr>
            <p:spPr bwMode="auto">
              <a:xfrm>
                <a:off x="4967" y="2931"/>
                <a:ext cx="646"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21530" name="Group 28"/>
            <p:cNvGrpSpPr>
              <a:grpSpLocks/>
            </p:cNvGrpSpPr>
            <p:nvPr/>
          </p:nvGrpSpPr>
          <p:grpSpPr bwMode="auto">
            <a:xfrm>
              <a:off x="4074" y="3647"/>
              <a:ext cx="1091" cy="327"/>
              <a:chOff x="4535" y="1243"/>
              <a:chExt cx="1091" cy="327"/>
            </a:xfrm>
          </p:grpSpPr>
          <p:sp>
            <p:nvSpPr>
              <p:cNvPr id="68637" name="Text Box 29"/>
              <p:cNvSpPr txBox="1">
                <a:spLocks noChangeArrowheads="1"/>
              </p:cNvSpPr>
              <p:nvPr/>
            </p:nvSpPr>
            <p:spPr bwMode="auto">
              <a:xfrm>
                <a:off x="4959" y="1327"/>
                <a:ext cx="667" cy="212"/>
              </a:xfrm>
              <a:prstGeom prst="rect">
                <a:avLst/>
              </a:prstGeom>
              <a:solidFill>
                <a:schemeClr val="folHlink"/>
              </a:solidFill>
              <a:ln w="38100" cmpd="dbl">
                <a:noFill/>
                <a:miter lim="800000"/>
                <a:headEnd/>
                <a:tailEnd/>
              </a:ln>
              <a:effectLst/>
            </p:spPr>
            <p:txBody>
              <a:bodyPr>
                <a:spAutoFit/>
              </a:bodyPr>
              <a:lstStyle>
                <a:lvl1pPr eaLnBrk="0" hangingPunct="0">
                  <a:defRPr sz="3600">
                    <a:solidFill>
                      <a:schemeClr val="tx1"/>
                    </a:solidFill>
                    <a:latin typeface="Times New Roman" pitchFamily="18" charset="0"/>
                    <a:ea typeface="宋体" pitchFamily="2" charset="-122"/>
                  </a:defRPr>
                </a:lvl1pPr>
                <a:lvl2pPr marL="742950" indent="-285750" eaLnBrk="0" hangingPunct="0">
                  <a:defRPr sz="3600">
                    <a:solidFill>
                      <a:schemeClr val="tx1"/>
                    </a:solidFill>
                    <a:latin typeface="Times New Roman" pitchFamily="18" charset="0"/>
                    <a:ea typeface="宋体" pitchFamily="2" charset="-122"/>
                  </a:defRPr>
                </a:lvl2pPr>
                <a:lvl3pPr marL="1143000" indent="-228600" eaLnBrk="0" hangingPunct="0">
                  <a:defRPr sz="3600">
                    <a:solidFill>
                      <a:schemeClr val="tx1"/>
                    </a:solidFill>
                    <a:latin typeface="Times New Roman" pitchFamily="18" charset="0"/>
                    <a:ea typeface="宋体" pitchFamily="2" charset="-122"/>
                  </a:defRPr>
                </a:lvl3pPr>
                <a:lvl4pPr marL="1600200" indent="-228600" eaLnBrk="0" hangingPunct="0">
                  <a:defRPr sz="3600">
                    <a:solidFill>
                      <a:schemeClr val="tx1"/>
                    </a:solidFill>
                    <a:latin typeface="Times New Roman" pitchFamily="18" charset="0"/>
                    <a:ea typeface="宋体" pitchFamily="2" charset="-122"/>
                  </a:defRPr>
                </a:lvl4pPr>
                <a:lvl5pPr marL="2057400" indent="-228600" eaLnBrk="0" hangingPunct="0">
                  <a:defRPr sz="36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3600">
                    <a:solidFill>
                      <a:schemeClr val="tx1"/>
                    </a:solidFill>
                    <a:latin typeface="Times New Roman" pitchFamily="18" charset="0"/>
                    <a:ea typeface="宋体" pitchFamily="2" charset="-122"/>
                  </a:defRPr>
                </a:lvl9pPr>
              </a:lstStyle>
              <a:p>
                <a:pPr>
                  <a:defRPr/>
                </a:pPr>
                <a:r>
                  <a:rPr kumimoji="1" lang="en-US" altLang="zh-CN" sz="1600" b="0">
                    <a:solidFill>
                      <a:srgbClr val="FFFF00"/>
                    </a:solidFill>
                    <a:effectLst>
                      <a:outerShdw blurRad="38100" dist="38100" dir="2700000" algn="tl">
                        <a:srgbClr val="000000"/>
                      </a:outerShdw>
                    </a:effectLst>
                    <a:ea typeface="楷体_GB2312" pitchFamily="49" charset="-122"/>
                  </a:rPr>
                  <a:t>    </a:t>
                </a:r>
                <a:endParaRPr kumimoji="1" lang="en-US" altLang="zh-CN" sz="1600" b="0">
                  <a:effectLst>
                    <a:outerShdw blurRad="38100" dist="38100" dir="2700000" algn="tl">
                      <a:srgbClr val="FFFFFF"/>
                    </a:outerShdw>
                  </a:effectLst>
                </a:endParaRPr>
              </a:p>
            </p:txBody>
          </p:sp>
          <p:sp>
            <p:nvSpPr>
              <p:cNvPr id="21533" name="Rectangle 30"/>
              <p:cNvSpPr>
                <a:spLocks noChangeArrowheads="1"/>
              </p:cNvSpPr>
              <p:nvPr/>
            </p:nvSpPr>
            <p:spPr bwMode="auto">
              <a:xfrm>
                <a:off x="4535" y="1243"/>
                <a:ext cx="4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57200" indent="-457200" algn="ctr" eaLnBrk="0" hangingPunct="0">
                  <a:spcBef>
                    <a:spcPct val="50000"/>
                  </a:spcBef>
                  <a:buClr>
                    <a:srgbClr val="CC99FF"/>
                  </a:buClr>
                  <a:buFont typeface="Monotype Sorts"/>
                  <a:buNone/>
                </a:pPr>
                <a:r>
                  <a:rPr kumimoji="1" lang="en-US" altLang="zh-CN" sz="2800" dirty="0">
                    <a:solidFill>
                      <a:schemeClr val="hlink"/>
                    </a:solidFill>
                    <a:latin typeface="宋体" pitchFamily="2" charset="-122"/>
                  </a:rPr>
                  <a:t>sum</a:t>
                </a:r>
              </a:p>
            </p:txBody>
          </p:sp>
        </p:grpSp>
        <p:sp>
          <p:nvSpPr>
            <p:cNvPr id="21531" name="AutoShape 31"/>
            <p:cNvSpPr>
              <a:spLocks noChangeArrowheads="1"/>
            </p:cNvSpPr>
            <p:nvPr/>
          </p:nvSpPr>
          <p:spPr bwMode="auto">
            <a:xfrm>
              <a:off x="3495" y="2753"/>
              <a:ext cx="1018" cy="756"/>
            </a:xfrm>
            <a:prstGeom prst="notchedRightArrow">
              <a:avLst>
                <a:gd name="adj1" fmla="val 50000"/>
                <a:gd name="adj2" fmla="val 33664"/>
              </a:avLst>
            </a:prstGeom>
            <a:solidFill>
              <a:srgbClr val="FF0000"/>
            </a:solidFill>
            <a:ln w="9525">
              <a:solidFill>
                <a:srgbClr val="660033"/>
              </a:solidFill>
              <a:miter lim="800000"/>
              <a:headEnd/>
              <a:tailEnd/>
            </a:ln>
          </p:spPr>
          <p:txBody>
            <a:bodyPr anchor="ctr">
              <a:spAutoFit/>
            </a:bodyPr>
            <a:lstStyle/>
            <a:p>
              <a:pPr algn="ctr"/>
              <a:endParaRPr lang="zh-CN" altLang="en-US" b="0"/>
            </a:p>
          </p:txBody>
        </p:sp>
      </p:grpSp>
      <p:sp>
        <p:nvSpPr>
          <p:cNvPr id="68640" name="Rectangle 32"/>
          <p:cNvSpPr>
            <a:spLocks noChangeArrowheads="1"/>
          </p:cNvSpPr>
          <p:nvPr/>
        </p:nvSpPr>
        <p:spPr bwMode="auto">
          <a:xfrm>
            <a:off x="7915275" y="54673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57200" indent="-457200" algn="ctr" eaLnBrk="0" hangingPunct="0">
              <a:spcBef>
                <a:spcPct val="50000"/>
              </a:spcBef>
              <a:buClr>
                <a:srgbClr val="CC99FF"/>
              </a:buClr>
              <a:buFont typeface="Monotype Sorts"/>
              <a:buNone/>
            </a:pPr>
            <a:r>
              <a:rPr kumimoji="1" lang="en-US" altLang="zh-CN" sz="2400">
                <a:solidFill>
                  <a:srgbClr val="FF0000"/>
                </a:solidFill>
              </a:rPr>
              <a:t>82</a:t>
            </a:r>
          </a:p>
        </p:txBody>
      </p:sp>
      <p:sp>
        <p:nvSpPr>
          <p:cNvPr id="68641" name="Rectangle 33"/>
          <p:cNvSpPr>
            <a:spLocks noChangeArrowheads="1"/>
          </p:cNvSpPr>
          <p:nvPr/>
        </p:nvSpPr>
        <p:spPr bwMode="auto">
          <a:xfrm>
            <a:off x="7915275" y="318928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57200" indent="-457200" algn="ctr" eaLnBrk="0" hangingPunct="0">
              <a:spcBef>
                <a:spcPct val="50000"/>
              </a:spcBef>
              <a:buClr>
                <a:srgbClr val="CC99FF"/>
              </a:buClr>
              <a:buFont typeface="Monotype Sorts"/>
              <a:buNone/>
            </a:pPr>
            <a:r>
              <a:rPr kumimoji="1" lang="en-US" altLang="zh-CN" sz="2400">
                <a:solidFill>
                  <a:srgbClr val="FF0000"/>
                </a:solidFill>
              </a:rPr>
              <a:t>85</a:t>
            </a:r>
          </a:p>
        </p:txBody>
      </p:sp>
      <p:sp>
        <p:nvSpPr>
          <p:cNvPr id="68642" name="Rectangle 34"/>
          <p:cNvSpPr>
            <a:spLocks noChangeArrowheads="1"/>
          </p:cNvSpPr>
          <p:nvPr/>
        </p:nvSpPr>
        <p:spPr bwMode="auto">
          <a:xfrm>
            <a:off x="7915275" y="34766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57200" indent="-457200" algn="ctr" eaLnBrk="0" hangingPunct="0">
              <a:spcBef>
                <a:spcPct val="50000"/>
              </a:spcBef>
              <a:buClr>
                <a:srgbClr val="CC99FF"/>
              </a:buClr>
              <a:buFont typeface="Monotype Sorts"/>
              <a:buNone/>
            </a:pPr>
            <a:r>
              <a:rPr kumimoji="1" lang="en-US" altLang="zh-CN" sz="2400">
                <a:solidFill>
                  <a:srgbClr val="FF0000"/>
                </a:solidFill>
              </a:rPr>
              <a:t>63</a:t>
            </a:r>
          </a:p>
        </p:txBody>
      </p:sp>
      <p:sp>
        <p:nvSpPr>
          <p:cNvPr id="68643" name="Rectangle 35"/>
          <p:cNvSpPr>
            <a:spLocks noChangeArrowheads="1"/>
          </p:cNvSpPr>
          <p:nvPr/>
        </p:nvSpPr>
        <p:spPr bwMode="auto">
          <a:xfrm>
            <a:off x="7915275" y="381158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57200" indent="-457200" algn="ctr" eaLnBrk="0" hangingPunct="0">
              <a:spcBef>
                <a:spcPct val="50000"/>
              </a:spcBef>
              <a:buClr>
                <a:srgbClr val="CC99FF"/>
              </a:buClr>
              <a:buFont typeface="Monotype Sorts"/>
              <a:buNone/>
            </a:pPr>
            <a:r>
              <a:rPr kumimoji="1" lang="en-US" altLang="zh-CN" sz="2400">
                <a:solidFill>
                  <a:srgbClr val="FF0000"/>
                </a:solidFill>
              </a:rPr>
              <a:t>78</a:t>
            </a:r>
          </a:p>
        </p:txBody>
      </p:sp>
      <p:sp>
        <p:nvSpPr>
          <p:cNvPr id="68644" name="Rectangle 36"/>
          <p:cNvSpPr>
            <a:spLocks noChangeArrowheads="1"/>
          </p:cNvSpPr>
          <p:nvPr/>
        </p:nvSpPr>
        <p:spPr bwMode="auto">
          <a:xfrm>
            <a:off x="7915275" y="41243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57200" indent="-457200" algn="ctr" eaLnBrk="0" hangingPunct="0">
              <a:spcBef>
                <a:spcPct val="50000"/>
              </a:spcBef>
              <a:buClr>
                <a:srgbClr val="CC99FF"/>
              </a:buClr>
              <a:buFont typeface="Monotype Sorts"/>
              <a:buNone/>
            </a:pPr>
            <a:r>
              <a:rPr kumimoji="1" lang="en-US" altLang="zh-CN" sz="2400">
                <a:solidFill>
                  <a:srgbClr val="FF0000"/>
                </a:solidFill>
              </a:rPr>
              <a:t>90</a:t>
            </a:r>
          </a:p>
        </p:txBody>
      </p:sp>
      <p:sp>
        <p:nvSpPr>
          <p:cNvPr id="68645" name="Rectangle 37"/>
          <p:cNvSpPr>
            <a:spLocks noChangeArrowheads="1"/>
          </p:cNvSpPr>
          <p:nvPr/>
        </p:nvSpPr>
        <p:spPr bwMode="auto">
          <a:xfrm>
            <a:off x="7761288" y="2139950"/>
            <a:ext cx="1012825" cy="347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ctr" eaLnBrk="0" hangingPunct="0">
              <a:lnSpc>
                <a:spcPct val="70000"/>
              </a:lnSpc>
              <a:buClr>
                <a:srgbClr val="CC99FF"/>
              </a:buClr>
              <a:buFont typeface="Monotype Sorts"/>
              <a:buNone/>
            </a:pPr>
            <a:r>
              <a:rPr kumimoji="1" lang="en-US" altLang="zh-CN" sz="2400">
                <a:solidFill>
                  <a:srgbClr val="FFFF00"/>
                </a:solidFill>
              </a:rPr>
              <a:t>63</a:t>
            </a:r>
          </a:p>
        </p:txBody>
      </p:sp>
      <p:sp>
        <p:nvSpPr>
          <p:cNvPr id="68646" name="Rectangle 38"/>
          <p:cNvSpPr>
            <a:spLocks noChangeArrowheads="1"/>
          </p:cNvSpPr>
          <p:nvPr/>
        </p:nvSpPr>
        <p:spPr bwMode="auto">
          <a:xfrm>
            <a:off x="7915275" y="5924550"/>
            <a:ext cx="565150" cy="457200"/>
          </a:xfrm>
          <a:prstGeom prst="rect">
            <a:avLst/>
          </a:prstGeom>
          <a:noFill/>
          <a:ln w="9525">
            <a:noFill/>
            <a:miter lim="800000"/>
            <a:headEnd/>
            <a:tailEnd/>
          </a:ln>
          <a:effectLst/>
        </p:spPr>
        <p:txBody>
          <a:bodyPr wrap="none">
            <a:spAutoFit/>
          </a:bodyPr>
          <a:lstStyle/>
          <a:p>
            <a:pPr marL="457200" indent="-457200" algn="ctr" eaLnBrk="0" hangingPunct="0">
              <a:defRPr/>
            </a:pPr>
            <a:r>
              <a:rPr kumimoji="1" lang="en-US" altLang="zh-CN" sz="2400" b="0">
                <a:solidFill>
                  <a:srgbClr val="FFFF00"/>
                </a:solidFill>
                <a:effectLst>
                  <a:outerShdw blurRad="38100" dist="38100" dir="2700000" algn="tl">
                    <a:srgbClr val="C0C0C0"/>
                  </a:outerShdw>
                </a:effectLst>
              </a:rPr>
              <a:t>85</a:t>
            </a:r>
            <a:r>
              <a:rPr kumimoji="1" lang="en-US" altLang="zh-CN" sz="2400">
                <a:solidFill>
                  <a:srgbClr val="FF3300"/>
                </a:solidFill>
              </a:rPr>
              <a:t> </a:t>
            </a:r>
          </a:p>
        </p:txBody>
      </p:sp>
      <p:sp>
        <p:nvSpPr>
          <p:cNvPr id="68647" name="Rectangle 39"/>
          <p:cNvSpPr>
            <a:spLocks noChangeArrowheads="1"/>
          </p:cNvSpPr>
          <p:nvPr/>
        </p:nvSpPr>
        <p:spPr bwMode="auto">
          <a:xfrm>
            <a:off x="7986713" y="25384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57200" indent="-457200" algn="ctr" eaLnBrk="0" hangingPunct="0">
              <a:spcBef>
                <a:spcPct val="50000"/>
              </a:spcBef>
              <a:buClr>
                <a:srgbClr val="CC99FF"/>
              </a:buClr>
              <a:buFont typeface="Monotype Sorts"/>
              <a:buNone/>
            </a:pPr>
            <a:r>
              <a:rPr kumimoji="1" lang="en-US" altLang="zh-CN" sz="2400">
                <a:solidFill>
                  <a:srgbClr val="FFFF00"/>
                </a:solidFill>
              </a:rPr>
              <a:t>85</a:t>
            </a:r>
          </a:p>
        </p:txBody>
      </p:sp>
      <p:sp>
        <p:nvSpPr>
          <p:cNvPr id="68648" name="Rectangle 40"/>
          <p:cNvSpPr>
            <a:spLocks noChangeArrowheads="1"/>
          </p:cNvSpPr>
          <p:nvPr/>
        </p:nvSpPr>
        <p:spPr bwMode="auto">
          <a:xfrm>
            <a:off x="7761288" y="2609850"/>
            <a:ext cx="1058862" cy="347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ctr" eaLnBrk="0" hangingPunct="0">
              <a:lnSpc>
                <a:spcPct val="70000"/>
              </a:lnSpc>
              <a:buClr>
                <a:srgbClr val="CC99FF"/>
              </a:buClr>
              <a:buFont typeface="Monotype Sorts"/>
              <a:buNone/>
            </a:pPr>
            <a:r>
              <a:rPr kumimoji="1" lang="en-US" altLang="zh-CN" sz="2400">
                <a:solidFill>
                  <a:srgbClr val="FFFF00"/>
                </a:solidFill>
              </a:rPr>
              <a:t>148</a:t>
            </a:r>
          </a:p>
        </p:txBody>
      </p:sp>
      <p:sp>
        <p:nvSpPr>
          <p:cNvPr id="68649" name="Rectangle 41"/>
          <p:cNvSpPr>
            <a:spLocks noChangeArrowheads="1"/>
          </p:cNvSpPr>
          <p:nvPr/>
        </p:nvSpPr>
        <p:spPr bwMode="auto">
          <a:xfrm>
            <a:off x="7721600" y="2103438"/>
            <a:ext cx="1058863" cy="3841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ctr" eaLnBrk="0" hangingPunct="0">
              <a:lnSpc>
                <a:spcPct val="80000"/>
              </a:lnSpc>
              <a:buClr>
                <a:srgbClr val="CC99FF"/>
              </a:buClr>
              <a:buFont typeface="Monotype Sorts"/>
              <a:buNone/>
            </a:pPr>
            <a:r>
              <a:rPr kumimoji="1" lang="en-US" altLang="zh-CN" sz="2400">
                <a:solidFill>
                  <a:srgbClr val="FF0000"/>
                </a:solidFill>
              </a:rPr>
              <a:t>82</a:t>
            </a:r>
          </a:p>
        </p:txBody>
      </p:sp>
      <p:sp>
        <p:nvSpPr>
          <p:cNvPr id="68650" name="Rectangle 42"/>
          <p:cNvSpPr>
            <a:spLocks noChangeArrowheads="1"/>
          </p:cNvSpPr>
          <p:nvPr/>
        </p:nvSpPr>
        <p:spPr bwMode="auto">
          <a:xfrm>
            <a:off x="7759700" y="2560638"/>
            <a:ext cx="1058863" cy="3841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ctr" eaLnBrk="0" hangingPunct="0">
              <a:lnSpc>
                <a:spcPct val="80000"/>
              </a:lnSpc>
              <a:buClr>
                <a:srgbClr val="CC99FF"/>
              </a:buClr>
              <a:buFont typeface="Monotype Sorts"/>
              <a:buNone/>
            </a:pPr>
            <a:r>
              <a:rPr kumimoji="1" lang="en-US" altLang="zh-CN" sz="2400">
                <a:solidFill>
                  <a:srgbClr val="FF0000"/>
                </a:solidFill>
              </a:rPr>
              <a:t>7950</a:t>
            </a:r>
          </a:p>
        </p:txBody>
      </p:sp>
      <p:sp>
        <p:nvSpPr>
          <p:cNvPr id="68651" name="Rectangle 43"/>
          <p:cNvSpPr>
            <a:spLocks noChangeArrowheads="1"/>
          </p:cNvSpPr>
          <p:nvPr/>
        </p:nvSpPr>
        <p:spPr bwMode="auto">
          <a:xfrm>
            <a:off x="7666038" y="5959475"/>
            <a:ext cx="1058862" cy="347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ctr" eaLnBrk="0" hangingPunct="0">
              <a:lnSpc>
                <a:spcPct val="70000"/>
              </a:lnSpc>
              <a:buClr>
                <a:srgbClr val="CC99FF"/>
              </a:buClr>
              <a:buFont typeface="Monotype Sorts"/>
              <a:buNone/>
            </a:pPr>
            <a:r>
              <a:rPr kumimoji="1" lang="en-US" altLang="zh-CN" sz="2400">
                <a:solidFill>
                  <a:srgbClr val="FFFF00"/>
                </a:solidFill>
              </a:rPr>
              <a:t>148</a:t>
            </a:r>
          </a:p>
        </p:txBody>
      </p:sp>
      <p:sp>
        <p:nvSpPr>
          <p:cNvPr id="68652" name="Rectangle 44"/>
          <p:cNvSpPr>
            <a:spLocks noChangeArrowheads="1"/>
          </p:cNvSpPr>
          <p:nvPr/>
        </p:nvSpPr>
        <p:spPr bwMode="auto">
          <a:xfrm>
            <a:off x="7629525" y="5970588"/>
            <a:ext cx="1058863" cy="3476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ctr" eaLnBrk="0" hangingPunct="0">
              <a:lnSpc>
                <a:spcPct val="70000"/>
              </a:lnSpc>
              <a:buClr>
                <a:srgbClr val="CC99FF"/>
              </a:buClr>
              <a:buFont typeface="Monotype Sorts"/>
              <a:buNone/>
            </a:pPr>
            <a:r>
              <a:rPr kumimoji="1" lang="en-US" altLang="zh-CN" sz="2400">
                <a:solidFill>
                  <a:srgbClr val="FFFF00"/>
                </a:solidFill>
              </a:rPr>
              <a:t>226</a:t>
            </a:r>
          </a:p>
        </p:txBody>
      </p:sp>
      <p:sp>
        <p:nvSpPr>
          <p:cNvPr id="68653" name="Rectangle 45"/>
          <p:cNvSpPr>
            <a:spLocks noChangeArrowheads="1"/>
          </p:cNvSpPr>
          <p:nvPr/>
        </p:nvSpPr>
        <p:spPr bwMode="auto">
          <a:xfrm>
            <a:off x="7653338" y="5970588"/>
            <a:ext cx="1058862" cy="3476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ctr" eaLnBrk="0" hangingPunct="0">
              <a:lnSpc>
                <a:spcPct val="70000"/>
              </a:lnSpc>
              <a:buClr>
                <a:srgbClr val="CC99FF"/>
              </a:buClr>
              <a:buFont typeface="Monotype Sorts"/>
              <a:buNone/>
            </a:pPr>
            <a:r>
              <a:rPr kumimoji="1" lang="en-US" altLang="zh-CN" sz="2400">
                <a:solidFill>
                  <a:srgbClr val="FFFF00"/>
                </a:solidFill>
              </a:rPr>
              <a:t>316</a:t>
            </a:r>
          </a:p>
        </p:txBody>
      </p:sp>
      <p:sp>
        <p:nvSpPr>
          <p:cNvPr id="68654" name="Rectangle 46"/>
          <p:cNvSpPr>
            <a:spLocks noChangeArrowheads="1"/>
          </p:cNvSpPr>
          <p:nvPr/>
        </p:nvSpPr>
        <p:spPr bwMode="auto">
          <a:xfrm>
            <a:off x="7629525" y="5924550"/>
            <a:ext cx="1058863" cy="3841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ctr" eaLnBrk="0" hangingPunct="0">
              <a:lnSpc>
                <a:spcPct val="80000"/>
              </a:lnSpc>
              <a:buClr>
                <a:srgbClr val="CC99FF"/>
              </a:buClr>
              <a:buFont typeface="Monotype Sorts"/>
              <a:buNone/>
            </a:pPr>
            <a:r>
              <a:rPr kumimoji="1" lang="en-US" altLang="zh-CN" sz="2400">
                <a:solidFill>
                  <a:srgbClr val="FF0000"/>
                </a:solidFill>
              </a:rPr>
              <a:t>7950</a:t>
            </a:r>
          </a:p>
        </p:txBody>
      </p:sp>
      <p:sp>
        <p:nvSpPr>
          <p:cNvPr id="68655" name="Rectangle 47"/>
          <p:cNvSpPr>
            <a:spLocks noChangeArrowheads="1"/>
          </p:cNvSpPr>
          <p:nvPr/>
        </p:nvSpPr>
        <p:spPr bwMode="auto">
          <a:xfrm>
            <a:off x="5940425" y="476250"/>
            <a:ext cx="2916238" cy="1073150"/>
          </a:xfrm>
          <a:prstGeom prst="rect">
            <a:avLst/>
          </a:prstGeom>
          <a:gradFill rotWithShape="1">
            <a:gsLst>
              <a:gs pos="0">
                <a:srgbClr val="CCFFFF"/>
              </a:gs>
              <a:gs pos="100000">
                <a:srgbClr val="FFFFFF"/>
              </a:gs>
            </a:gsLst>
            <a:lin ang="2700000" scaled="1"/>
          </a:gradFill>
          <a:ln>
            <a:noFill/>
          </a:ln>
          <a:effectLst>
            <a:outerShdw dist="107763" dir="81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ctr" eaLnBrk="0" hangingPunct="0">
              <a:lnSpc>
                <a:spcPct val="115000"/>
              </a:lnSpc>
              <a:buClr>
                <a:srgbClr val="CC99FF"/>
              </a:buClr>
              <a:buFont typeface="Monotype Sorts"/>
              <a:buNone/>
            </a:pPr>
            <a:r>
              <a:rPr kumimoji="1" lang="zh-CN" altLang="en-US" sz="2800" u="sng"/>
              <a:t>优点：</a:t>
            </a:r>
            <a:r>
              <a:rPr kumimoji="1" lang="zh-CN" altLang="en-US" sz="2800"/>
              <a:t>数据重用</a:t>
            </a:r>
          </a:p>
          <a:p>
            <a:pPr marL="457200" indent="-457200" algn="ctr" eaLnBrk="0" hangingPunct="0">
              <a:lnSpc>
                <a:spcPct val="115000"/>
              </a:lnSpc>
              <a:buClr>
                <a:srgbClr val="CC99FF"/>
              </a:buClr>
              <a:buFont typeface="Monotype Sorts"/>
              <a:buNone/>
            </a:pPr>
            <a:r>
              <a:rPr kumimoji="1" lang="zh-CN" altLang="en-US" sz="2800"/>
              <a:t>             数据有序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ppt_w</p:attrName>
                                        </p:attrNameLst>
                                      </p:cBhvr>
                                      <p:tavLst>
                                        <p:tav tm="0">
                                          <p:val>
                                            <p:strVal val="#ppt_w*0.70"/>
                                          </p:val>
                                        </p:tav>
                                        <p:tav tm="100000">
                                          <p:val>
                                            <p:strVal val="#ppt_w"/>
                                          </p:val>
                                        </p:tav>
                                      </p:tavLst>
                                    </p:anim>
                                    <p:anim calcmode="lin" valueType="num">
                                      <p:cBhvr>
                                        <p:cTn id="20" dur="1000" fill="hold"/>
                                        <p:tgtEl>
                                          <p:spTgt spid="2"/>
                                        </p:tgtEl>
                                        <p:attrNameLst>
                                          <p:attrName>ppt_h</p:attrName>
                                        </p:attrNameLst>
                                      </p:cBhvr>
                                      <p:tavLst>
                                        <p:tav tm="0">
                                          <p:val>
                                            <p:strVal val="#ppt_h"/>
                                          </p:val>
                                        </p:tav>
                                        <p:tav tm="100000">
                                          <p:val>
                                            <p:strVal val="#ppt_h"/>
                                          </p:val>
                                        </p:tav>
                                      </p:tavLst>
                                    </p:anim>
                                    <p:animEffect transition="in" filter="fade">
                                      <p:cBhvr>
                                        <p:cTn id="21" dur="10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5" presetClass="entr" presetSubtype="0" fill="hold" nodeType="clickEffect">
                                  <p:stCondLst>
                                    <p:cond delay="0"/>
                                  </p:stCondLst>
                                  <p:childTnLst>
                                    <p:set>
                                      <p:cBhvr>
                                        <p:cTn id="30" dur="1" fill="hold">
                                          <p:stCondLst>
                                            <p:cond delay="0"/>
                                          </p:stCondLst>
                                        </p:cTn>
                                        <p:tgtEl>
                                          <p:spTgt spid="68627"/>
                                        </p:tgtEl>
                                        <p:attrNameLst>
                                          <p:attrName>style.visibility</p:attrName>
                                        </p:attrNameLst>
                                      </p:cBhvr>
                                      <p:to>
                                        <p:strVal val="visible"/>
                                      </p:to>
                                    </p:set>
                                    <p:anim calcmode="lin" valueType="num">
                                      <p:cBhvr>
                                        <p:cTn id="31" dur="1000" fill="hold"/>
                                        <p:tgtEl>
                                          <p:spTgt spid="68627"/>
                                        </p:tgtEl>
                                        <p:attrNameLst>
                                          <p:attrName>ppt_w</p:attrName>
                                        </p:attrNameLst>
                                      </p:cBhvr>
                                      <p:tavLst>
                                        <p:tav tm="0">
                                          <p:val>
                                            <p:strVal val="#ppt_w*0.70"/>
                                          </p:val>
                                        </p:tav>
                                        <p:tav tm="100000">
                                          <p:val>
                                            <p:strVal val="#ppt_w"/>
                                          </p:val>
                                        </p:tav>
                                      </p:tavLst>
                                    </p:anim>
                                    <p:anim calcmode="lin" valueType="num">
                                      <p:cBhvr>
                                        <p:cTn id="32" dur="1000" fill="hold"/>
                                        <p:tgtEl>
                                          <p:spTgt spid="68627"/>
                                        </p:tgtEl>
                                        <p:attrNameLst>
                                          <p:attrName>ppt_h</p:attrName>
                                        </p:attrNameLst>
                                      </p:cBhvr>
                                      <p:tavLst>
                                        <p:tav tm="0">
                                          <p:val>
                                            <p:strVal val="#ppt_h"/>
                                          </p:val>
                                        </p:tav>
                                        <p:tav tm="100000">
                                          <p:val>
                                            <p:strVal val="#ppt_h"/>
                                          </p:val>
                                        </p:tav>
                                      </p:tavLst>
                                    </p:anim>
                                    <p:animEffect transition="in" filter="fade">
                                      <p:cBhvr>
                                        <p:cTn id="33" dur="1000"/>
                                        <p:tgtEl>
                                          <p:spTgt spid="68627"/>
                                        </p:tgtEl>
                                      </p:cBhvr>
                                    </p:animEffect>
                                  </p:childTnLst>
                                </p:cTn>
                              </p:par>
                            </p:childTnLst>
                          </p:cTn>
                        </p:par>
                        <p:par>
                          <p:cTn id="34" fill="hold" nodeType="afterGroup">
                            <p:stCondLst>
                              <p:cond delay="1000"/>
                            </p:stCondLst>
                            <p:childTnLst>
                              <p:par>
                                <p:cTn id="35" presetID="55" presetClass="entr" presetSubtype="0" fill="hold" grpId="0" nodeType="afterEffect">
                                  <p:stCondLst>
                                    <p:cond delay="0"/>
                                  </p:stCondLst>
                                  <p:childTnLst>
                                    <p:set>
                                      <p:cBhvr>
                                        <p:cTn id="36" dur="1" fill="hold">
                                          <p:stCondLst>
                                            <p:cond delay="0"/>
                                          </p:stCondLst>
                                        </p:cTn>
                                        <p:tgtEl>
                                          <p:spTgt spid="68647"/>
                                        </p:tgtEl>
                                        <p:attrNameLst>
                                          <p:attrName>style.visibility</p:attrName>
                                        </p:attrNameLst>
                                      </p:cBhvr>
                                      <p:to>
                                        <p:strVal val="visible"/>
                                      </p:to>
                                    </p:set>
                                    <p:anim calcmode="lin" valueType="num">
                                      <p:cBhvr>
                                        <p:cTn id="37" dur="1000" fill="hold"/>
                                        <p:tgtEl>
                                          <p:spTgt spid="68647"/>
                                        </p:tgtEl>
                                        <p:attrNameLst>
                                          <p:attrName>ppt_w</p:attrName>
                                        </p:attrNameLst>
                                      </p:cBhvr>
                                      <p:tavLst>
                                        <p:tav tm="0">
                                          <p:val>
                                            <p:strVal val="#ppt_w*0.70"/>
                                          </p:val>
                                        </p:tav>
                                        <p:tav tm="100000">
                                          <p:val>
                                            <p:strVal val="#ppt_w"/>
                                          </p:val>
                                        </p:tav>
                                      </p:tavLst>
                                    </p:anim>
                                    <p:anim calcmode="lin" valueType="num">
                                      <p:cBhvr>
                                        <p:cTn id="38" dur="1000" fill="hold"/>
                                        <p:tgtEl>
                                          <p:spTgt spid="68647"/>
                                        </p:tgtEl>
                                        <p:attrNameLst>
                                          <p:attrName>ppt_h</p:attrName>
                                        </p:attrNameLst>
                                      </p:cBhvr>
                                      <p:tavLst>
                                        <p:tav tm="0">
                                          <p:val>
                                            <p:strVal val="#ppt_h"/>
                                          </p:val>
                                        </p:tav>
                                        <p:tav tm="100000">
                                          <p:val>
                                            <p:strVal val="#ppt_h"/>
                                          </p:val>
                                        </p:tav>
                                      </p:tavLst>
                                    </p:anim>
                                    <p:animEffect transition="in" filter="fade">
                                      <p:cBhvr>
                                        <p:cTn id="39" dur="1000"/>
                                        <p:tgtEl>
                                          <p:spTgt spid="68647"/>
                                        </p:tgtEl>
                                      </p:cBhvr>
                                    </p:animEffect>
                                  </p:childTnLst>
                                </p:cTn>
                              </p:par>
                            </p:childTnLst>
                          </p:cTn>
                        </p:par>
                        <p:par>
                          <p:cTn id="40" fill="hold" nodeType="afterGroup">
                            <p:stCondLst>
                              <p:cond delay="2000"/>
                            </p:stCondLst>
                            <p:childTnLst>
                              <p:par>
                                <p:cTn id="41" presetID="55" presetClass="entr" presetSubtype="0" fill="hold" grpId="0" nodeType="afterEffect">
                                  <p:stCondLst>
                                    <p:cond delay="0"/>
                                  </p:stCondLst>
                                  <p:childTnLst>
                                    <p:set>
                                      <p:cBhvr>
                                        <p:cTn id="42" dur="1" fill="hold">
                                          <p:stCondLst>
                                            <p:cond delay="0"/>
                                          </p:stCondLst>
                                        </p:cTn>
                                        <p:tgtEl>
                                          <p:spTgt spid="68645"/>
                                        </p:tgtEl>
                                        <p:attrNameLst>
                                          <p:attrName>style.visibility</p:attrName>
                                        </p:attrNameLst>
                                      </p:cBhvr>
                                      <p:to>
                                        <p:strVal val="visible"/>
                                      </p:to>
                                    </p:set>
                                    <p:anim calcmode="lin" valueType="num">
                                      <p:cBhvr>
                                        <p:cTn id="43" dur="1000" fill="hold"/>
                                        <p:tgtEl>
                                          <p:spTgt spid="68645"/>
                                        </p:tgtEl>
                                        <p:attrNameLst>
                                          <p:attrName>ppt_w</p:attrName>
                                        </p:attrNameLst>
                                      </p:cBhvr>
                                      <p:tavLst>
                                        <p:tav tm="0">
                                          <p:val>
                                            <p:strVal val="#ppt_w*0.70"/>
                                          </p:val>
                                        </p:tav>
                                        <p:tav tm="100000">
                                          <p:val>
                                            <p:strVal val="#ppt_w"/>
                                          </p:val>
                                        </p:tav>
                                      </p:tavLst>
                                    </p:anim>
                                    <p:anim calcmode="lin" valueType="num">
                                      <p:cBhvr>
                                        <p:cTn id="44" dur="1000" fill="hold"/>
                                        <p:tgtEl>
                                          <p:spTgt spid="68645"/>
                                        </p:tgtEl>
                                        <p:attrNameLst>
                                          <p:attrName>ppt_h</p:attrName>
                                        </p:attrNameLst>
                                      </p:cBhvr>
                                      <p:tavLst>
                                        <p:tav tm="0">
                                          <p:val>
                                            <p:strVal val="#ppt_h"/>
                                          </p:val>
                                        </p:tav>
                                        <p:tav tm="100000">
                                          <p:val>
                                            <p:strVal val="#ppt_h"/>
                                          </p:val>
                                        </p:tav>
                                      </p:tavLst>
                                    </p:anim>
                                    <p:animEffect transition="in" filter="fade">
                                      <p:cBhvr>
                                        <p:cTn id="45" dur="1000"/>
                                        <p:tgtEl>
                                          <p:spTgt spid="68645"/>
                                        </p:tgtEl>
                                      </p:cBhvr>
                                    </p:animEffect>
                                  </p:childTnLst>
                                </p:cTn>
                              </p:par>
                            </p:childTnLst>
                          </p:cTn>
                        </p:par>
                        <p:par>
                          <p:cTn id="46" fill="hold" nodeType="afterGroup">
                            <p:stCondLst>
                              <p:cond delay="3000"/>
                            </p:stCondLst>
                            <p:childTnLst>
                              <p:par>
                                <p:cTn id="47" presetID="55" presetClass="entr" presetSubtype="0" fill="hold" grpId="0" nodeType="afterEffect">
                                  <p:stCondLst>
                                    <p:cond delay="0"/>
                                  </p:stCondLst>
                                  <p:childTnLst>
                                    <p:set>
                                      <p:cBhvr>
                                        <p:cTn id="48" dur="1" fill="hold">
                                          <p:stCondLst>
                                            <p:cond delay="0"/>
                                          </p:stCondLst>
                                        </p:cTn>
                                        <p:tgtEl>
                                          <p:spTgt spid="68648"/>
                                        </p:tgtEl>
                                        <p:attrNameLst>
                                          <p:attrName>style.visibility</p:attrName>
                                        </p:attrNameLst>
                                      </p:cBhvr>
                                      <p:to>
                                        <p:strVal val="visible"/>
                                      </p:to>
                                    </p:set>
                                    <p:anim calcmode="lin" valueType="num">
                                      <p:cBhvr>
                                        <p:cTn id="49" dur="1000" fill="hold"/>
                                        <p:tgtEl>
                                          <p:spTgt spid="68648"/>
                                        </p:tgtEl>
                                        <p:attrNameLst>
                                          <p:attrName>ppt_w</p:attrName>
                                        </p:attrNameLst>
                                      </p:cBhvr>
                                      <p:tavLst>
                                        <p:tav tm="0">
                                          <p:val>
                                            <p:strVal val="#ppt_w*0.70"/>
                                          </p:val>
                                        </p:tav>
                                        <p:tav tm="100000">
                                          <p:val>
                                            <p:strVal val="#ppt_w"/>
                                          </p:val>
                                        </p:tav>
                                      </p:tavLst>
                                    </p:anim>
                                    <p:anim calcmode="lin" valueType="num">
                                      <p:cBhvr>
                                        <p:cTn id="50" dur="1000" fill="hold"/>
                                        <p:tgtEl>
                                          <p:spTgt spid="68648"/>
                                        </p:tgtEl>
                                        <p:attrNameLst>
                                          <p:attrName>ppt_h</p:attrName>
                                        </p:attrNameLst>
                                      </p:cBhvr>
                                      <p:tavLst>
                                        <p:tav tm="0">
                                          <p:val>
                                            <p:strVal val="#ppt_h"/>
                                          </p:val>
                                        </p:tav>
                                        <p:tav tm="100000">
                                          <p:val>
                                            <p:strVal val="#ppt_h"/>
                                          </p:val>
                                        </p:tav>
                                      </p:tavLst>
                                    </p:anim>
                                    <p:animEffect transition="in" filter="fade">
                                      <p:cBhvr>
                                        <p:cTn id="51" dur="1000"/>
                                        <p:tgtEl>
                                          <p:spTgt spid="68648"/>
                                        </p:tgtEl>
                                      </p:cBhvr>
                                    </p:animEffect>
                                  </p:childTnLst>
                                </p:cTn>
                              </p:par>
                            </p:childTnLst>
                          </p:cTn>
                        </p:par>
                        <p:par>
                          <p:cTn id="52" fill="hold" nodeType="afterGroup">
                            <p:stCondLst>
                              <p:cond delay="4000"/>
                            </p:stCondLst>
                            <p:childTnLst>
                              <p:par>
                                <p:cTn id="53" presetID="55" presetClass="entr" presetSubtype="0" fill="hold" grpId="0" nodeType="afterEffect">
                                  <p:stCondLst>
                                    <p:cond delay="0"/>
                                  </p:stCondLst>
                                  <p:childTnLst>
                                    <p:set>
                                      <p:cBhvr>
                                        <p:cTn id="54" dur="1" fill="hold">
                                          <p:stCondLst>
                                            <p:cond delay="0"/>
                                          </p:stCondLst>
                                        </p:cTn>
                                        <p:tgtEl>
                                          <p:spTgt spid="68649"/>
                                        </p:tgtEl>
                                        <p:attrNameLst>
                                          <p:attrName>style.visibility</p:attrName>
                                        </p:attrNameLst>
                                      </p:cBhvr>
                                      <p:to>
                                        <p:strVal val="visible"/>
                                      </p:to>
                                    </p:set>
                                    <p:anim calcmode="lin" valueType="num">
                                      <p:cBhvr>
                                        <p:cTn id="55" dur="1000" fill="hold"/>
                                        <p:tgtEl>
                                          <p:spTgt spid="68649"/>
                                        </p:tgtEl>
                                        <p:attrNameLst>
                                          <p:attrName>ppt_w</p:attrName>
                                        </p:attrNameLst>
                                      </p:cBhvr>
                                      <p:tavLst>
                                        <p:tav tm="0">
                                          <p:val>
                                            <p:strVal val="#ppt_w*0.70"/>
                                          </p:val>
                                        </p:tav>
                                        <p:tav tm="100000">
                                          <p:val>
                                            <p:strVal val="#ppt_w"/>
                                          </p:val>
                                        </p:tav>
                                      </p:tavLst>
                                    </p:anim>
                                    <p:anim calcmode="lin" valueType="num">
                                      <p:cBhvr>
                                        <p:cTn id="56" dur="1000" fill="hold"/>
                                        <p:tgtEl>
                                          <p:spTgt spid="68649"/>
                                        </p:tgtEl>
                                        <p:attrNameLst>
                                          <p:attrName>ppt_h</p:attrName>
                                        </p:attrNameLst>
                                      </p:cBhvr>
                                      <p:tavLst>
                                        <p:tav tm="0">
                                          <p:val>
                                            <p:strVal val="#ppt_h"/>
                                          </p:val>
                                        </p:tav>
                                        <p:tav tm="100000">
                                          <p:val>
                                            <p:strVal val="#ppt_h"/>
                                          </p:val>
                                        </p:tav>
                                      </p:tavLst>
                                    </p:anim>
                                    <p:animEffect transition="in" filter="fade">
                                      <p:cBhvr>
                                        <p:cTn id="57" dur="1000"/>
                                        <p:tgtEl>
                                          <p:spTgt spid="68649"/>
                                        </p:tgtEl>
                                      </p:cBhvr>
                                    </p:animEffect>
                                  </p:childTnLst>
                                </p:cTn>
                              </p:par>
                            </p:childTnLst>
                          </p:cTn>
                        </p:par>
                        <p:par>
                          <p:cTn id="58" fill="hold" nodeType="afterGroup">
                            <p:stCondLst>
                              <p:cond delay="5000"/>
                            </p:stCondLst>
                            <p:childTnLst>
                              <p:par>
                                <p:cTn id="59" presetID="55" presetClass="entr" presetSubtype="0" fill="hold" grpId="0" nodeType="afterEffect">
                                  <p:stCondLst>
                                    <p:cond delay="0"/>
                                  </p:stCondLst>
                                  <p:childTnLst>
                                    <p:set>
                                      <p:cBhvr>
                                        <p:cTn id="60" dur="1" fill="hold">
                                          <p:stCondLst>
                                            <p:cond delay="0"/>
                                          </p:stCondLst>
                                        </p:cTn>
                                        <p:tgtEl>
                                          <p:spTgt spid="68650"/>
                                        </p:tgtEl>
                                        <p:attrNameLst>
                                          <p:attrName>style.visibility</p:attrName>
                                        </p:attrNameLst>
                                      </p:cBhvr>
                                      <p:to>
                                        <p:strVal val="visible"/>
                                      </p:to>
                                    </p:set>
                                    <p:anim calcmode="lin" valueType="num">
                                      <p:cBhvr>
                                        <p:cTn id="61" dur="1000" fill="hold"/>
                                        <p:tgtEl>
                                          <p:spTgt spid="68650"/>
                                        </p:tgtEl>
                                        <p:attrNameLst>
                                          <p:attrName>ppt_w</p:attrName>
                                        </p:attrNameLst>
                                      </p:cBhvr>
                                      <p:tavLst>
                                        <p:tav tm="0">
                                          <p:val>
                                            <p:strVal val="#ppt_w*0.70"/>
                                          </p:val>
                                        </p:tav>
                                        <p:tav tm="100000">
                                          <p:val>
                                            <p:strVal val="#ppt_w"/>
                                          </p:val>
                                        </p:tav>
                                      </p:tavLst>
                                    </p:anim>
                                    <p:anim calcmode="lin" valueType="num">
                                      <p:cBhvr>
                                        <p:cTn id="62" dur="1000" fill="hold"/>
                                        <p:tgtEl>
                                          <p:spTgt spid="68650"/>
                                        </p:tgtEl>
                                        <p:attrNameLst>
                                          <p:attrName>ppt_h</p:attrName>
                                        </p:attrNameLst>
                                      </p:cBhvr>
                                      <p:tavLst>
                                        <p:tav tm="0">
                                          <p:val>
                                            <p:strVal val="#ppt_h"/>
                                          </p:val>
                                        </p:tav>
                                        <p:tav tm="100000">
                                          <p:val>
                                            <p:strVal val="#ppt_h"/>
                                          </p:val>
                                        </p:tav>
                                      </p:tavLst>
                                    </p:anim>
                                    <p:animEffect transition="in" filter="fade">
                                      <p:cBhvr>
                                        <p:cTn id="63" dur="1000"/>
                                        <p:tgtEl>
                                          <p:spTgt spid="68650"/>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55" presetClass="entr" presetSubtype="0" fill="hold" grpId="0" nodeType="clickEffect">
                                  <p:stCondLst>
                                    <p:cond delay="0"/>
                                  </p:stCondLst>
                                  <p:childTnLst>
                                    <p:set>
                                      <p:cBhvr>
                                        <p:cTn id="67" dur="1" fill="hold">
                                          <p:stCondLst>
                                            <p:cond delay="0"/>
                                          </p:stCondLst>
                                        </p:cTn>
                                        <p:tgtEl>
                                          <p:spTgt spid="68641"/>
                                        </p:tgtEl>
                                        <p:attrNameLst>
                                          <p:attrName>style.visibility</p:attrName>
                                        </p:attrNameLst>
                                      </p:cBhvr>
                                      <p:to>
                                        <p:strVal val="visible"/>
                                      </p:to>
                                    </p:set>
                                    <p:anim calcmode="lin" valueType="num">
                                      <p:cBhvr>
                                        <p:cTn id="68" dur="1000" fill="hold"/>
                                        <p:tgtEl>
                                          <p:spTgt spid="68641"/>
                                        </p:tgtEl>
                                        <p:attrNameLst>
                                          <p:attrName>ppt_w</p:attrName>
                                        </p:attrNameLst>
                                      </p:cBhvr>
                                      <p:tavLst>
                                        <p:tav tm="0">
                                          <p:val>
                                            <p:strVal val="#ppt_w*0.70"/>
                                          </p:val>
                                        </p:tav>
                                        <p:tav tm="100000">
                                          <p:val>
                                            <p:strVal val="#ppt_w"/>
                                          </p:val>
                                        </p:tav>
                                      </p:tavLst>
                                    </p:anim>
                                    <p:anim calcmode="lin" valueType="num">
                                      <p:cBhvr>
                                        <p:cTn id="69" dur="1000" fill="hold"/>
                                        <p:tgtEl>
                                          <p:spTgt spid="68641"/>
                                        </p:tgtEl>
                                        <p:attrNameLst>
                                          <p:attrName>ppt_h</p:attrName>
                                        </p:attrNameLst>
                                      </p:cBhvr>
                                      <p:tavLst>
                                        <p:tav tm="0">
                                          <p:val>
                                            <p:strVal val="#ppt_h"/>
                                          </p:val>
                                        </p:tav>
                                        <p:tav tm="100000">
                                          <p:val>
                                            <p:strVal val="#ppt_h"/>
                                          </p:val>
                                        </p:tav>
                                      </p:tavLst>
                                    </p:anim>
                                    <p:animEffect transition="in" filter="fade">
                                      <p:cBhvr>
                                        <p:cTn id="70" dur="1000"/>
                                        <p:tgtEl>
                                          <p:spTgt spid="68641"/>
                                        </p:tgtEl>
                                      </p:cBhvr>
                                    </p:animEffect>
                                  </p:childTnLst>
                                </p:cTn>
                              </p:par>
                            </p:childTnLst>
                          </p:cTn>
                        </p:par>
                        <p:par>
                          <p:cTn id="71" fill="hold" nodeType="afterGroup">
                            <p:stCondLst>
                              <p:cond delay="1000"/>
                            </p:stCondLst>
                            <p:childTnLst>
                              <p:par>
                                <p:cTn id="72" presetID="55" presetClass="entr" presetSubtype="0" fill="hold" grpId="0" nodeType="afterEffect">
                                  <p:stCondLst>
                                    <p:cond delay="0"/>
                                  </p:stCondLst>
                                  <p:childTnLst>
                                    <p:set>
                                      <p:cBhvr>
                                        <p:cTn id="73" dur="1" fill="hold">
                                          <p:stCondLst>
                                            <p:cond delay="0"/>
                                          </p:stCondLst>
                                        </p:cTn>
                                        <p:tgtEl>
                                          <p:spTgt spid="68646"/>
                                        </p:tgtEl>
                                        <p:attrNameLst>
                                          <p:attrName>style.visibility</p:attrName>
                                        </p:attrNameLst>
                                      </p:cBhvr>
                                      <p:to>
                                        <p:strVal val="visible"/>
                                      </p:to>
                                    </p:set>
                                    <p:anim calcmode="lin" valueType="num">
                                      <p:cBhvr>
                                        <p:cTn id="74" dur="1000" fill="hold"/>
                                        <p:tgtEl>
                                          <p:spTgt spid="68646"/>
                                        </p:tgtEl>
                                        <p:attrNameLst>
                                          <p:attrName>ppt_w</p:attrName>
                                        </p:attrNameLst>
                                      </p:cBhvr>
                                      <p:tavLst>
                                        <p:tav tm="0">
                                          <p:val>
                                            <p:strVal val="#ppt_w*0.70"/>
                                          </p:val>
                                        </p:tav>
                                        <p:tav tm="100000">
                                          <p:val>
                                            <p:strVal val="#ppt_w"/>
                                          </p:val>
                                        </p:tav>
                                      </p:tavLst>
                                    </p:anim>
                                    <p:anim calcmode="lin" valueType="num">
                                      <p:cBhvr>
                                        <p:cTn id="75" dur="1000" fill="hold"/>
                                        <p:tgtEl>
                                          <p:spTgt spid="68646"/>
                                        </p:tgtEl>
                                        <p:attrNameLst>
                                          <p:attrName>ppt_h</p:attrName>
                                        </p:attrNameLst>
                                      </p:cBhvr>
                                      <p:tavLst>
                                        <p:tav tm="0">
                                          <p:val>
                                            <p:strVal val="#ppt_h"/>
                                          </p:val>
                                        </p:tav>
                                        <p:tav tm="100000">
                                          <p:val>
                                            <p:strVal val="#ppt_h"/>
                                          </p:val>
                                        </p:tav>
                                      </p:tavLst>
                                    </p:anim>
                                    <p:animEffect transition="in" filter="fade">
                                      <p:cBhvr>
                                        <p:cTn id="76" dur="1000"/>
                                        <p:tgtEl>
                                          <p:spTgt spid="68646"/>
                                        </p:tgtEl>
                                      </p:cBhvr>
                                    </p:animEffect>
                                  </p:childTnLst>
                                </p:cTn>
                              </p:par>
                            </p:childTnLst>
                          </p:cTn>
                        </p:par>
                        <p:par>
                          <p:cTn id="77" fill="hold" nodeType="afterGroup">
                            <p:stCondLst>
                              <p:cond delay="2000"/>
                            </p:stCondLst>
                            <p:childTnLst>
                              <p:par>
                                <p:cTn id="78" presetID="55" presetClass="entr" presetSubtype="0" fill="hold" grpId="0" nodeType="afterEffect">
                                  <p:stCondLst>
                                    <p:cond delay="0"/>
                                  </p:stCondLst>
                                  <p:childTnLst>
                                    <p:set>
                                      <p:cBhvr>
                                        <p:cTn id="79" dur="1" fill="hold">
                                          <p:stCondLst>
                                            <p:cond delay="0"/>
                                          </p:stCondLst>
                                        </p:cTn>
                                        <p:tgtEl>
                                          <p:spTgt spid="68642"/>
                                        </p:tgtEl>
                                        <p:attrNameLst>
                                          <p:attrName>style.visibility</p:attrName>
                                        </p:attrNameLst>
                                      </p:cBhvr>
                                      <p:to>
                                        <p:strVal val="visible"/>
                                      </p:to>
                                    </p:set>
                                    <p:anim calcmode="lin" valueType="num">
                                      <p:cBhvr>
                                        <p:cTn id="80" dur="1000" fill="hold"/>
                                        <p:tgtEl>
                                          <p:spTgt spid="68642"/>
                                        </p:tgtEl>
                                        <p:attrNameLst>
                                          <p:attrName>ppt_w</p:attrName>
                                        </p:attrNameLst>
                                      </p:cBhvr>
                                      <p:tavLst>
                                        <p:tav tm="0">
                                          <p:val>
                                            <p:strVal val="#ppt_w*0.70"/>
                                          </p:val>
                                        </p:tav>
                                        <p:tav tm="100000">
                                          <p:val>
                                            <p:strVal val="#ppt_w"/>
                                          </p:val>
                                        </p:tav>
                                      </p:tavLst>
                                    </p:anim>
                                    <p:anim calcmode="lin" valueType="num">
                                      <p:cBhvr>
                                        <p:cTn id="81" dur="1000" fill="hold"/>
                                        <p:tgtEl>
                                          <p:spTgt spid="68642"/>
                                        </p:tgtEl>
                                        <p:attrNameLst>
                                          <p:attrName>ppt_h</p:attrName>
                                        </p:attrNameLst>
                                      </p:cBhvr>
                                      <p:tavLst>
                                        <p:tav tm="0">
                                          <p:val>
                                            <p:strVal val="#ppt_h"/>
                                          </p:val>
                                        </p:tav>
                                        <p:tav tm="100000">
                                          <p:val>
                                            <p:strVal val="#ppt_h"/>
                                          </p:val>
                                        </p:tav>
                                      </p:tavLst>
                                    </p:anim>
                                    <p:animEffect transition="in" filter="fade">
                                      <p:cBhvr>
                                        <p:cTn id="82" dur="1000"/>
                                        <p:tgtEl>
                                          <p:spTgt spid="68642"/>
                                        </p:tgtEl>
                                      </p:cBhvr>
                                    </p:animEffect>
                                  </p:childTnLst>
                                </p:cTn>
                              </p:par>
                            </p:childTnLst>
                          </p:cTn>
                        </p:par>
                        <p:par>
                          <p:cTn id="83" fill="hold" nodeType="afterGroup">
                            <p:stCondLst>
                              <p:cond delay="3000"/>
                            </p:stCondLst>
                            <p:childTnLst>
                              <p:par>
                                <p:cTn id="84" presetID="55" presetClass="entr" presetSubtype="0" fill="hold" grpId="0" nodeType="afterEffect">
                                  <p:stCondLst>
                                    <p:cond delay="0"/>
                                  </p:stCondLst>
                                  <p:childTnLst>
                                    <p:set>
                                      <p:cBhvr>
                                        <p:cTn id="85" dur="1" fill="hold">
                                          <p:stCondLst>
                                            <p:cond delay="0"/>
                                          </p:stCondLst>
                                        </p:cTn>
                                        <p:tgtEl>
                                          <p:spTgt spid="68651"/>
                                        </p:tgtEl>
                                        <p:attrNameLst>
                                          <p:attrName>style.visibility</p:attrName>
                                        </p:attrNameLst>
                                      </p:cBhvr>
                                      <p:to>
                                        <p:strVal val="visible"/>
                                      </p:to>
                                    </p:set>
                                    <p:anim calcmode="lin" valueType="num">
                                      <p:cBhvr>
                                        <p:cTn id="86" dur="1000" fill="hold"/>
                                        <p:tgtEl>
                                          <p:spTgt spid="68651"/>
                                        </p:tgtEl>
                                        <p:attrNameLst>
                                          <p:attrName>ppt_w</p:attrName>
                                        </p:attrNameLst>
                                      </p:cBhvr>
                                      <p:tavLst>
                                        <p:tav tm="0">
                                          <p:val>
                                            <p:strVal val="#ppt_w*0.70"/>
                                          </p:val>
                                        </p:tav>
                                        <p:tav tm="100000">
                                          <p:val>
                                            <p:strVal val="#ppt_w"/>
                                          </p:val>
                                        </p:tav>
                                      </p:tavLst>
                                    </p:anim>
                                    <p:anim calcmode="lin" valueType="num">
                                      <p:cBhvr>
                                        <p:cTn id="87" dur="1000" fill="hold"/>
                                        <p:tgtEl>
                                          <p:spTgt spid="68651"/>
                                        </p:tgtEl>
                                        <p:attrNameLst>
                                          <p:attrName>ppt_h</p:attrName>
                                        </p:attrNameLst>
                                      </p:cBhvr>
                                      <p:tavLst>
                                        <p:tav tm="0">
                                          <p:val>
                                            <p:strVal val="#ppt_h"/>
                                          </p:val>
                                        </p:tav>
                                        <p:tav tm="100000">
                                          <p:val>
                                            <p:strVal val="#ppt_h"/>
                                          </p:val>
                                        </p:tav>
                                      </p:tavLst>
                                    </p:anim>
                                    <p:animEffect transition="in" filter="fade">
                                      <p:cBhvr>
                                        <p:cTn id="88" dur="1000"/>
                                        <p:tgtEl>
                                          <p:spTgt spid="68651"/>
                                        </p:tgtEl>
                                      </p:cBhvr>
                                    </p:animEffect>
                                  </p:childTnLst>
                                </p:cTn>
                              </p:par>
                            </p:childTnLst>
                          </p:cTn>
                        </p:par>
                        <p:par>
                          <p:cTn id="89" fill="hold" nodeType="afterGroup">
                            <p:stCondLst>
                              <p:cond delay="4000"/>
                            </p:stCondLst>
                            <p:childTnLst>
                              <p:par>
                                <p:cTn id="90" presetID="55" presetClass="entr" presetSubtype="0" fill="hold" grpId="0" nodeType="afterEffect">
                                  <p:stCondLst>
                                    <p:cond delay="0"/>
                                  </p:stCondLst>
                                  <p:childTnLst>
                                    <p:set>
                                      <p:cBhvr>
                                        <p:cTn id="91" dur="1" fill="hold">
                                          <p:stCondLst>
                                            <p:cond delay="0"/>
                                          </p:stCondLst>
                                        </p:cTn>
                                        <p:tgtEl>
                                          <p:spTgt spid="68643"/>
                                        </p:tgtEl>
                                        <p:attrNameLst>
                                          <p:attrName>style.visibility</p:attrName>
                                        </p:attrNameLst>
                                      </p:cBhvr>
                                      <p:to>
                                        <p:strVal val="visible"/>
                                      </p:to>
                                    </p:set>
                                    <p:anim calcmode="lin" valueType="num">
                                      <p:cBhvr>
                                        <p:cTn id="92" dur="1000" fill="hold"/>
                                        <p:tgtEl>
                                          <p:spTgt spid="68643"/>
                                        </p:tgtEl>
                                        <p:attrNameLst>
                                          <p:attrName>ppt_w</p:attrName>
                                        </p:attrNameLst>
                                      </p:cBhvr>
                                      <p:tavLst>
                                        <p:tav tm="0">
                                          <p:val>
                                            <p:strVal val="#ppt_w*0.70"/>
                                          </p:val>
                                        </p:tav>
                                        <p:tav tm="100000">
                                          <p:val>
                                            <p:strVal val="#ppt_w"/>
                                          </p:val>
                                        </p:tav>
                                      </p:tavLst>
                                    </p:anim>
                                    <p:anim calcmode="lin" valueType="num">
                                      <p:cBhvr>
                                        <p:cTn id="93" dur="1000" fill="hold"/>
                                        <p:tgtEl>
                                          <p:spTgt spid="68643"/>
                                        </p:tgtEl>
                                        <p:attrNameLst>
                                          <p:attrName>ppt_h</p:attrName>
                                        </p:attrNameLst>
                                      </p:cBhvr>
                                      <p:tavLst>
                                        <p:tav tm="0">
                                          <p:val>
                                            <p:strVal val="#ppt_h"/>
                                          </p:val>
                                        </p:tav>
                                        <p:tav tm="100000">
                                          <p:val>
                                            <p:strVal val="#ppt_h"/>
                                          </p:val>
                                        </p:tav>
                                      </p:tavLst>
                                    </p:anim>
                                    <p:animEffect transition="in" filter="fade">
                                      <p:cBhvr>
                                        <p:cTn id="94" dur="1000"/>
                                        <p:tgtEl>
                                          <p:spTgt spid="68643"/>
                                        </p:tgtEl>
                                      </p:cBhvr>
                                    </p:animEffect>
                                  </p:childTnLst>
                                </p:cTn>
                              </p:par>
                            </p:childTnLst>
                          </p:cTn>
                        </p:par>
                        <p:par>
                          <p:cTn id="95" fill="hold" nodeType="afterGroup">
                            <p:stCondLst>
                              <p:cond delay="5000"/>
                            </p:stCondLst>
                            <p:childTnLst>
                              <p:par>
                                <p:cTn id="96" presetID="55" presetClass="entr" presetSubtype="0" fill="hold" grpId="0" nodeType="afterEffect">
                                  <p:stCondLst>
                                    <p:cond delay="0"/>
                                  </p:stCondLst>
                                  <p:childTnLst>
                                    <p:set>
                                      <p:cBhvr>
                                        <p:cTn id="97" dur="1" fill="hold">
                                          <p:stCondLst>
                                            <p:cond delay="0"/>
                                          </p:stCondLst>
                                        </p:cTn>
                                        <p:tgtEl>
                                          <p:spTgt spid="68652"/>
                                        </p:tgtEl>
                                        <p:attrNameLst>
                                          <p:attrName>style.visibility</p:attrName>
                                        </p:attrNameLst>
                                      </p:cBhvr>
                                      <p:to>
                                        <p:strVal val="visible"/>
                                      </p:to>
                                    </p:set>
                                    <p:anim calcmode="lin" valueType="num">
                                      <p:cBhvr>
                                        <p:cTn id="98" dur="1000" fill="hold"/>
                                        <p:tgtEl>
                                          <p:spTgt spid="68652"/>
                                        </p:tgtEl>
                                        <p:attrNameLst>
                                          <p:attrName>ppt_w</p:attrName>
                                        </p:attrNameLst>
                                      </p:cBhvr>
                                      <p:tavLst>
                                        <p:tav tm="0">
                                          <p:val>
                                            <p:strVal val="#ppt_w*0.70"/>
                                          </p:val>
                                        </p:tav>
                                        <p:tav tm="100000">
                                          <p:val>
                                            <p:strVal val="#ppt_w"/>
                                          </p:val>
                                        </p:tav>
                                      </p:tavLst>
                                    </p:anim>
                                    <p:anim calcmode="lin" valueType="num">
                                      <p:cBhvr>
                                        <p:cTn id="99" dur="1000" fill="hold"/>
                                        <p:tgtEl>
                                          <p:spTgt spid="68652"/>
                                        </p:tgtEl>
                                        <p:attrNameLst>
                                          <p:attrName>ppt_h</p:attrName>
                                        </p:attrNameLst>
                                      </p:cBhvr>
                                      <p:tavLst>
                                        <p:tav tm="0">
                                          <p:val>
                                            <p:strVal val="#ppt_h"/>
                                          </p:val>
                                        </p:tav>
                                        <p:tav tm="100000">
                                          <p:val>
                                            <p:strVal val="#ppt_h"/>
                                          </p:val>
                                        </p:tav>
                                      </p:tavLst>
                                    </p:anim>
                                    <p:animEffect transition="in" filter="fade">
                                      <p:cBhvr>
                                        <p:cTn id="100" dur="1000"/>
                                        <p:tgtEl>
                                          <p:spTgt spid="68652"/>
                                        </p:tgtEl>
                                      </p:cBhvr>
                                    </p:animEffect>
                                  </p:childTnLst>
                                </p:cTn>
                              </p:par>
                            </p:childTnLst>
                          </p:cTn>
                        </p:par>
                        <p:par>
                          <p:cTn id="101" fill="hold" nodeType="afterGroup">
                            <p:stCondLst>
                              <p:cond delay="6000"/>
                            </p:stCondLst>
                            <p:childTnLst>
                              <p:par>
                                <p:cTn id="102" presetID="55" presetClass="entr" presetSubtype="0" fill="hold" grpId="0" nodeType="afterEffect">
                                  <p:stCondLst>
                                    <p:cond delay="0"/>
                                  </p:stCondLst>
                                  <p:childTnLst>
                                    <p:set>
                                      <p:cBhvr>
                                        <p:cTn id="103" dur="1" fill="hold">
                                          <p:stCondLst>
                                            <p:cond delay="0"/>
                                          </p:stCondLst>
                                        </p:cTn>
                                        <p:tgtEl>
                                          <p:spTgt spid="68644"/>
                                        </p:tgtEl>
                                        <p:attrNameLst>
                                          <p:attrName>style.visibility</p:attrName>
                                        </p:attrNameLst>
                                      </p:cBhvr>
                                      <p:to>
                                        <p:strVal val="visible"/>
                                      </p:to>
                                    </p:set>
                                    <p:anim calcmode="lin" valueType="num">
                                      <p:cBhvr>
                                        <p:cTn id="104" dur="1000" fill="hold"/>
                                        <p:tgtEl>
                                          <p:spTgt spid="68644"/>
                                        </p:tgtEl>
                                        <p:attrNameLst>
                                          <p:attrName>ppt_w</p:attrName>
                                        </p:attrNameLst>
                                      </p:cBhvr>
                                      <p:tavLst>
                                        <p:tav tm="0">
                                          <p:val>
                                            <p:strVal val="#ppt_w*0.70"/>
                                          </p:val>
                                        </p:tav>
                                        <p:tav tm="100000">
                                          <p:val>
                                            <p:strVal val="#ppt_w"/>
                                          </p:val>
                                        </p:tav>
                                      </p:tavLst>
                                    </p:anim>
                                    <p:anim calcmode="lin" valueType="num">
                                      <p:cBhvr>
                                        <p:cTn id="105" dur="1000" fill="hold"/>
                                        <p:tgtEl>
                                          <p:spTgt spid="68644"/>
                                        </p:tgtEl>
                                        <p:attrNameLst>
                                          <p:attrName>ppt_h</p:attrName>
                                        </p:attrNameLst>
                                      </p:cBhvr>
                                      <p:tavLst>
                                        <p:tav tm="0">
                                          <p:val>
                                            <p:strVal val="#ppt_h"/>
                                          </p:val>
                                        </p:tav>
                                        <p:tav tm="100000">
                                          <p:val>
                                            <p:strVal val="#ppt_h"/>
                                          </p:val>
                                        </p:tav>
                                      </p:tavLst>
                                    </p:anim>
                                    <p:animEffect transition="in" filter="fade">
                                      <p:cBhvr>
                                        <p:cTn id="106" dur="1000"/>
                                        <p:tgtEl>
                                          <p:spTgt spid="68644"/>
                                        </p:tgtEl>
                                      </p:cBhvr>
                                    </p:animEffect>
                                  </p:childTnLst>
                                </p:cTn>
                              </p:par>
                            </p:childTnLst>
                          </p:cTn>
                        </p:par>
                        <p:par>
                          <p:cTn id="107" fill="hold" nodeType="afterGroup">
                            <p:stCondLst>
                              <p:cond delay="7000"/>
                            </p:stCondLst>
                            <p:childTnLst>
                              <p:par>
                                <p:cTn id="108" presetID="55" presetClass="entr" presetSubtype="0" fill="hold" grpId="0" nodeType="afterEffect">
                                  <p:stCondLst>
                                    <p:cond delay="0"/>
                                  </p:stCondLst>
                                  <p:childTnLst>
                                    <p:set>
                                      <p:cBhvr>
                                        <p:cTn id="109" dur="1" fill="hold">
                                          <p:stCondLst>
                                            <p:cond delay="0"/>
                                          </p:stCondLst>
                                        </p:cTn>
                                        <p:tgtEl>
                                          <p:spTgt spid="68653"/>
                                        </p:tgtEl>
                                        <p:attrNameLst>
                                          <p:attrName>style.visibility</p:attrName>
                                        </p:attrNameLst>
                                      </p:cBhvr>
                                      <p:to>
                                        <p:strVal val="visible"/>
                                      </p:to>
                                    </p:set>
                                    <p:anim calcmode="lin" valueType="num">
                                      <p:cBhvr>
                                        <p:cTn id="110" dur="1000" fill="hold"/>
                                        <p:tgtEl>
                                          <p:spTgt spid="68653"/>
                                        </p:tgtEl>
                                        <p:attrNameLst>
                                          <p:attrName>ppt_w</p:attrName>
                                        </p:attrNameLst>
                                      </p:cBhvr>
                                      <p:tavLst>
                                        <p:tav tm="0">
                                          <p:val>
                                            <p:strVal val="#ppt_w*0.70"/>
                                          </p:val>
                                        </p:tav>
                                        <p:tav tm="100000">
                                          <p:val>
                                            <p:strVal val="#ppt_w"/>
                                          </p:val>
                                        </p:tav>
                                      </p:tavLst>
                                    </p:anim>
                                    <p:anim calcmode="lin" valueType="num">
                                      <p:cBhvr>
                                        <p:cTn id="111" dur="1000" fill="hold"/>
                                        <p:tgtEl>
                                          <p:spTgt spid="68653"/>
                                        </p:tgtEl>
                                        <p:attrNameLst>
                                          <p:attrName>ppt_h</p:attrName>
                                        </p:attrNameLst>
                                      </p:cBhvr>
                                      <p:tavLst>
                                        <p:tav tm="0">
                                          <p:val>
                                            <p:strVal val="#ppt_h"/>
                                          </p:val>
                                        </p:tav>
                                        <p:tav tm="100000">
                                          <p:val>
                                            <p:strVal val="#ppt_h"/>
                                          </p:val>
                                        </p:tav>
                                      </p:tavLst>
                                    </p:anim>
                                    <p:animEffect transition="in" filter="fade">
                                      <p:cBhvr>
                                        <p:cTn id="112" dur="1000"/>
                                        <p:tgtEl>
                                          <p:spTgt spid="68653"/>
                                        </p:tgtEl>
                                      </p:cBhvr>
                                    </p:animEffect>
                                  </p:childTnLst>
                                </p:cTn>
                              </p:par>
                            </p:childTnLst>
                          </p:cTn>
                        </p:par>
                        <p:par>
                          <p:cTn id="113" fill="hold" nodeType="afterGroup">
                            <p:stCondLst>
                              <p:cond delay="8000"/>
                            </p:stCondLst>
                            <p:childTnLst>
                              <p:par>
                                <p:cTn id="114" presetID="55" presetClass="entr" presetSubtype="0" fill="hold" grpId="0" nodeType="afterEffect">
                                  <p:stCondLst>
                                    <p:cond delay="0"/>
                                  </p:stCondLst>
                                  <p:childTnLst>
                                    <p:set>
                                      <p:cBhvr>
                                        <p:cTn id="115" dur="1" fill="hold">
                                          <p:stCondLst>
                                            <p:cond delay="0"/>
                                          </p:stCondLst>
                                        </p:cTn>
                                        <p:tgtEl>
                                          <p:spTgt spid="68640"/>
                                        </p:tgtEl>
                                        <p:attrNameLst>
                                          <p:attrName>style.visibility</p:attrName>
                                        </p:attrNameLst>
                                      </p:cBhvr>
                                      <p:to>
                                        <p:strVal val="visible"/>
                                      </p:to>
                                    </p:set>
                                    <p:anim calcmode="lin" valueType="num">
                                      <p:cBhvr>
                                        <p:cTn id="116" dur="1000" fill="hold"/>
                                        <p:tgtEl>
                                          <p:spTgt spid="68640"/>
                                        </p:tgtEl>
                                        <p:attrNameLst>
                                          <p:attrName>ppt_w</p:attrName>
                                        </p:attrNameLst>
                                      </p:cBhvr>
                                      <p:tavLst>
                                        <p:tav tm="0">
                                          <p:val>
                                            <p:strVal val="#ppt_w*0.70"/>
                                          </p:val>
                                        </p:tav>
                                        <p:tav tm="100000">
                                          <p:val>
                                            <p:strVal val="#ppt_w"/>
                                          </p:val>
                                        </p:tav>
                                      </p:tavLst>
                                    </p:anim>
                                    <p:anim calcmode="lin" valueType="num">
                                      <p:cBhvr>
                                        <p:cTn id="117" dur="1000" fill="hold"/>
                                        <p:tgtEl>
                                          <p:spTgt spid="68640"/>
                                        </p:tgtEl>
                                        <p:attrNameLst>
                                          <p:attrName>ppt_h</p:attrName>
                                        </p:attrNameLst>
                                      </p:cBhvr>
                                      <p:tavLst>
                                        <p:tav tm="0">
                                          <p:val>
                                            <p:strVal val="#ppt_h"/>
                                          </p:val>
                                        </p:tav>
                                        <p:tav tm="100000">
                                          <p:val>
                                            <p:strVal val="#ppt_h"/>
                                          </p:val>
                                        </p:tav>
                                      </p:tavLst>
                                    </p:anim>
                                    <p:animEffect transition="in" filter="fade">
                                      <p:cBhvr>
                                        <p:cTn id="118" dur="1000"/>
                                        <p:tgtEl>
                                          <p:spTgt spid="68640"/>
                                        </p:tgtEl>
                                      </p:cBhvr>
                                    </p:animEffect>
                                  </p:childTnLst>
                                </p:cTn>
                              </p:par>
                            </p:childTnLst>
                          </p:cTn>
                        </p:par>
                        <p:par>
                          <p:cTn id="119" fill="hold" nodeType="afterGroup">
                            <p:stCondLst>
                              <p:cond delay="9000"/>
                            </p:stCondLst>
                            <p:childTnLst>
                              <p:par>
                                <p:cTn id="120" presetID="55" presetClass="entr" presetSubtype="0" fill="hold" grpId="0" nodeType="afterEffect">
                                  <p:stCondLst>
                                    <p:cond delay="0"/>
                                  </p:stCondLst>
                                  <p:childTnLst>
                                    <p:set>
                                      <p:cBhvr>
                                        <p:cTn id="121" dur="1" fill="hold">
                                          <p:stCondLst>
                                            <p:cond delay="0"/>
                                          </p:stCondLst>
                                        </p:cTn>
                                        <p:tgtEl>
                                          <p:spTgt spid="68654"/>
                                        </p:tgtEl>
                                        <p:attrNameLst>
                                          <p:attrName>style.visibility</p:attrName>
                                        </p:attrNameLst>
                                      </p:cBhvr>
                                      <p:to>
                                        <p:strVal val="visible"/>
                                      </p:to>
                                    </p:set>
                                    <p:anim calcmode="lin" valueType="num">
                                      <p:cBhvr>
                                        <p:cTn id="122" dur="1000" fill="hold"/>
                                        <p:tgtEl>
                                          <p:spTgt spid="68654"/>
                                        </p:tgtEl>
                                        <p:attrNameLst>
                                          <p:attrName>ppt_w</p:attrName>
                                        </p:attrNameLst>
                                      </p:cBhvr>
                                      <p:tavLst>
                                        <p:tav tm="0">
                                          <p:val>
                                            <p:strVal val="#ppt_w*0.70"/>
                                          </p:val>
                                        </p:tav>
                                        <p:tav tm="100000">
                                          <p:val>
                                            <p:strVal val="#ppt_w"/>
                                          </p:val>
                                        </p:tav>
                                      </p:tavLst>
                                    </p:anim>
                                    <p:anim calcmode="lin" valueType="num">
                                      <p:cBhvr>
                                        <p:cTn id="123" dur="1000" fill="hold"/>
                                        <p:tgtEl>
                                          <p:spTgt spid="68654"/>
                                        </p:tgtEl>
                                        <p:attrNameLst>
                                          <p:attrName>ppt_h</p:attrName>
                                        </p:attrNameLst>
                                      </p:cBhvr>
                                      <p:tavLst>
                                        <p:tav tm="0">
                                          <p:val>
                                            <p:strVal val="#ppt_h"/>
                                          </p:val>
                                        </p:tav>
                                        <p:tav tm="100000">
                                          <p:val>
                                            <p:strVal val="#ppt_h"/>
                                          </p:val>
                                        </p:tav>
                                      </p:tavLst>
                                    </p:anim>
                                    <p:animEffect transition="in" filter="fade">
                                      <p:cBhvr>
                                        <p:cTn id="124" dur="1000"/>
                                        <p:tgtEl>
                                          <p:spTgt spid="68654"/>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0" presetClass="entr" presetSubtype="0" fill="hold" grpId="0" nodeType="clickEffect">
                                  <p:stCondLst>
                                    <p:cond delay="0"/>
                                  </p:stCondLst>
                                  <p:childTnLst>
                                    <p:set>
                                      <p:cBhvr>
                                        <p:cTn id="128" dur="1" fill="hold">
                                          <p:stCondLst>
                                            <p:cond delay="0"/>
                                          </p:stCondLst>
                                        </p:cTn>
                                        <p:tgtEl>
                                          <p:spTgt spid="68655"/>
                                        </p:tgtEl>
                                        <p:attrNameLst>
                                          <p:attrName>style.visibility</p:attrName>
                                        </p:attrNameLst>
                                      </p:cBhvr>
                                      <p:to>
                                        <p:strVal val="visible"/>
                                      </p:to>
                                    </p:set>
                                    <p:animEffect transition="in" filter="wedge">
                                      <p:cBhvr>
                                        <p:cTn id="129" dur="1000"/>
                                        <p:tgtEl>
                                          <p:spTgt spid="68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40" grpId="0"/>
      <p:bldP spid="68641" grpId="0"/>
      <p:bldP spid="68642" grpId="0"/>
      <p:bldP spid="68643" grpId="0"/>
      <p:bldP spid="68644" grpId="0"/>
      <p:bldP spid="68645" grpId="0" animBg="1"/>
      <p:bldP spid="68646" grpId="0"/>
      <p:bldP spid="68647" grpId="0"/>
      <p:bldP spid="68648" grpId="0" animBg="1"/>
      <p:bldP spid="68649" grpId="0" animBg="1"/>
      <p:bldP spid="68650" grpId="0" animBg="1"/>
      <p:bldP spid="68651" grpId="0" animBg="1"/>
      <p:bldP spid="68652" grpId="0" animBg="1"/>
      <p:bldP spid="68653" grpId="0" animBg="1"/>
      <p:bldP spid="68654" grpId="0" animBg="1"/>
      <p:bldP spid="686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r>
              <a:rPr lang="zh-CN" altLang="en-US" sz="1600" b="0">
                <a:solidFill>
                  <a:srgbClr val="008000"/>
                </a:solidFill>
                <a:latin typeface="宋体" pitchFamily="2" charset="-122"/>
              </a:rPr>
              <a:t>共</a:t>
            </a:r>
            <a:r>
              <a:rPr lang="zh-CN" altLang="en-US" sz="1600" b="0">
                <a:solidFill>
                  <a:srgbClr val="FF9900"/>
                </a:solidFill>
                <a:latin typeface="宋体" pitchFamily="2" charset="-122"/>
              </a:rPr>
              <a:t> </a:t>
            </a:r>
            <a:r>
              <a:rPr lang="en-US" altLang="zh-CN" sz="1600" b="0">
                <a:solidFill>
                  <a:srgbClr val="FF9900"/>
                </a:solidFill>
                <a:latin typeface="宋体" pitchFamily="2" charset="-122"/>
              </a:rPr>
              <a:t>53 </a:t>
            </a:r>
            <a:r>
              <a:rPr lang="zh-CN" altLang="en-US" sz="1600" b="0">
                <a:solidFill>
                  <a:srgbClr val="008000"/>
                </a:solidFill>
                <a:latin typeface="宋体" pitchFamily="2" charset="-122"/>
              </a:rPr>
              <a:t>页   第 </a:t>
            </a:r>
            <a:fld id="{3E0B0E2B-4C8C-45C8-851A-9F00BEE2F166}" type="slidenum">
              <a:rPr lang="zh-CN" altLang="en-US" sz="1600" smtClean="0">
                <a:solidFill>
                  <a:srgbClr val="FF9900"/>
                </a:solidFill>
                <a:latin typeface="宋体" pitchFamily="2" charset="-122"/>
              </a:rPr>
              <a:pPr eaLnBrk="1" hangingPunct="1"/>
              <a:t>9</a:t>
            </a:fld>
            <a:r>
              <a:rPr lang="en-US" altLang="zh-CN" sz="1600">
                <a:solidFill>
                  <a:srgbClr val="008000"/>
                </a:solidFill>
                <a:latin typeface="宋体" pitchFamily="2" charset="-122"/>
              </a:rPr>
              <a:t> </a:t>
            </a:r>
            <a:r>
              <a:rPr lang="zh-CN" altLang="en-US" sz="1600" b="0">
                <a:solidFill>
                  <a:srgbClr val="008000"/>
                </a:solidFill>
                <a:latin typeface="宋体" pitchFamily="2" charset="-122"/>
              </a:rPr>
              <a:t>页</a:t>
            </a:r>
          </a:p>
        </p:txBody>
      </p:sp>
      <p:grpSp>
        <p:nvGrpSpPr>
          <p:cNvPr id="2" name="Group 2"/>
          <p:cNvGrpSpPr>
            <a:grpSpLocks/>
          </p:cNvGrpSpPr>
          <p:nvPr/>
        </p:nvGrpSpPr>
        <p:grpSpPr bwMode="auto">
          <a:xfrm>
            <a:off x="4618038" y="2286000"/>
            <a:ext cx="4487862" cy="4114800"/>
            <a:chOff x="2981" y="1488"/>
            <a:chExt cx="2827" cy="2592"/>
          </a:xfrm>
        </p:grpSpPr>
        <p:sp>
          <p:nvSpPr>
            <p:cNvPr id="22538" name="Rectangle 3"/>
            <p:cNvSpPr>
              <a:spLocks noChangeArrowheads="1"/>
            </p:cNvSpPr>
            <p:nvPr/>
          </p:nvSpPr>
          <p:spPr bwMode="auto">
            <a:xfrm>
              <a:off x="3744" y="1488"/>
              <a:ext cx="1099" cy="259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a:endParaRPr lang="zh-CN" altLang="en-US" b="0"/>
            </a:p>
          </p:txBody>
        </p:sp>
        <p:sp>
          <p:nvSpPr>
            <p:cNvPr id="22539" name="Line 4"/>
            <p:cNvSpPr>
              <a:spLocks noChangeShapeType="1"/>
            </p:cNvSpPr>
            <p:nvPr/>
          </p:nvSpPr>
          <p:spPr bwMode="auto">
            <a:xfrm>
              <a:off x="3744" y="2832"/>
              <a:ext cx="110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40" name="Line 5"/>
            <p:cNvSpPr>
              <a:spLocks noChangeShapeType="1"/>
            </p:cNvSpPr>
            <p:nvPr/>
          </p:nvSpPr>
          <p:spPr bwMode="auto">
            <a:xfrm>
              <a:off x="3744" y="1824"/>
              <a:ext cx="11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41" name="Line 6"/>
            <p:cNvSpPr>
              <a:spLocks noChangeShapeType="1"/>
            </p:cNvSpPr>
            <p:nvPr/>
          </p:nvSpPr>
          <p:spPr bwMode="auto">
            <a:xfrm>
              <a:off x="3744" y="2160"/>
              <a:ext cx="11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42" name="Line 7"/>
            <p:cNvSpPr>
              <a:spLocks noChangeShapeType="1"/>
            </p:cNvSpPr>
            <p:nvPr/>
          </p:nvSpPr>
          <p:spPr bwMode="auto">
            <a:xfrm>
              <a:off x="3744" y="2496"/>
              <a:ext cx="11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43" name="Line 8"/>
            <p:cNvSpPr>
              <a:spLocks noChangeShapeType="1"/>
            </p:cNvSpPr>
            <p:nvPr/>
          </p:nvSpPr>
          <p:spPr bwMode="auto">
            <a:xfrm>
              <a:off x="3744" y="3744"/>
              <a:ext cx="11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44" name="Line 9"/>
            <p:cNvSpPr>
              <a:spLocks noChangeShapeType="1"/>
            </p:cNvSpPr>
            <p:nvPr/>
          </p:nvSpPr>
          <p:spPr bwMode="auto">
            <a:xfrm>
              <a:off x="3456" y="3120"/>
              <a:ext cx="0" cy="336"/>
            </a:xfrm>
            <a:prstGeom prst="line">
              <a:avLst/>
            </a:prstGeom>
            <a:noFill/>
            <a:ln w="38100">
              <a:solidFill>
                <a:schemeClr val="bg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545" name="Line 10"/>
            <p:cNvSpPr>
              <a:spLocks noChangeShapeType="1"/>
            </p:cNvSpPr>
            <p:nvPr/>
          </p:nvSpPr>
          <p:spPr bwMode="auto">
            <a:xfrm>
              <a:off x="4896" y="3120"/>
              <a:ext cx="0" cy="336"/>
            </a:xfrm>
            <a:prstGeom prst="line">
              <a:avLst/>
            </a:prstGeom>
            <a:noFill/>
            <a:ln w="38100">
              <a:solidFill>
                <a:schemeClr val="bg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546" name="Text Box 11"/>
            <p:cNvSpPr txBox="1">
              <a:spLocks noChangeArrowheads="1"/>
            </p:cNvSpPr>
            <p:nvPr/>
          </p:nvSpPr>
          <p:spPr bwMode="auto">
            <a:xfrm>
              <a:off x="4891" y="1488"/>
              <a:ext cx="917" cy="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ctr" eaLnBrk="1" hangingPunct="1">
                <a:spcBef>
                  <a:spcPct val="20000"/>
                </a:spcBef>
                <a:buClr>
                  <a:srgbClr val="CC99FF"/>
                </a:buClr>
                <a:buFont typeface="Monotype Sorts"/>
                <a:buNone/>
              </a:pPr>
              <a:r>
                <a:rPr kumimoji="1" lang="en-US" altLang="en-US" sz="2800">
                  <a:sym typeface="Monotype Sorts"/>
                </a:rPr>
                <a:t>mark[</a:t>
              </a:r>
              <a:r>
                <a:rPr kumimoji="1" lang="en-US" altLang="en-US" sz="2800">
                  <a:solidFill>
                    <a:srgbClr val="008000"/>
                  </a:solidFill>
                  <a:sym typeface="Monotype Sorts"/>
                </a:rPr>
                <a:t>0</a:t>
              </a:r>
              <a:r>
                <a:rPr kumimoji="1" lang="en-US" altLang="en-US" sz="2800">
                  <a:sym typeface="Monotype Sorts"/>
                </a:rPr>
                <a:t>]</a:t>
              </a:r>
            </a:p>
            <a:p>
              <a:pPr algn="ctr" eaLnBrk="1" hangingPunct="1">
                <a:spcBef>
                  <a:spcPct val="20000"/>
                </a:spcBef>
                <a:buClr>
                  <a:srgbClr val="CC99FF"/>
                </a:buClr>
                <a:buFont typeface="Monotype Sorts"/>
                <a:buNone/>
              </a:pPr>
              <a:r>
                <a:rPr kumimoji="1" lang="en-US" altLang="en-US" sz="2800">
                  <a:sym typeface="Monotype Sorts"/>
                </a:rPr>
                <a:t>mark[</a:t>
              </a:r>
              <a:r>
                <a:rPr kumimoji="1" lang="en-US" altLang="en-US" sz="2800">
                  <a:solidFill>
                    <a:srgbClr val="008000"/>
                  </a:solidFill>
                  <a:sym typeface="Monotype Sorts"/>
                </a:rPr>
                <a:t>1</a:t>
              </a:r>
              <a:r>
                <a:rPr kumimoji="1" lang="en-US" altLang="en-US" sz="2800">
                  <a:sym typeface="Monotype Sorts"/>
                </a:rPr>
                <a:t>]</a:t>
              </a:r>
            </a:p>
            <a:p>
              <a:pPr algn="ctr" eaLnBrk="1" hangingPunct="1">
                <a:spcBef>
                  <a:spcPct val="20000"/>
                </a:spcBef>
                <a:buClr>
                  <a:srgbClr val="CC99FF"/>
                </a:buClr>
                <a:buFont typeface="Monotype Sorts"/>
                <a:buNone/>
              </a:pPr>
              <a:r>
                <a:rPr kumimoji="1" lang="en-US" altLang="en-US" sz="2800">
                  <a:sym typeface="Monotype Sorts"/>
                </a:rPr>
                <a:t>mark[</a:t>
              </a:r>
              <a:r>
                <a:rPr kumimoji="1" lang="en-US" altLang="en-US" sz="2800">
                  <a:solidFill>
                    <a:srgbClr val="008000"/>
                  </a:solidFill>
                  <a:sym typeface="Monotype Sorts"/>
                </a:rPr>
                <a:t>2</a:t>
              </a:r>
              <a:r>
                <a:rPr kumimoji="1" lang="en-US" altLang="en-US" sz="2800">
                  <a:sym typeface="Monotype Sorts"/>
                </a:rPr>
                <a:t>]</a:t>
              </a:r>
            </a:p>
            <a:p>
              <a:pPr algn="ctr" eaLnBrk="1" hangingPunct="1">
                <a:spcBef>
                  <a:spcPct val="20000"/>
                </a:spcBef>
                <a:buClr>
                  <a:srgbClr val="CC99FF"/>
                </a:buClr>
                <a:buFont typeface="Monotype Sorts"/>
                <a:buNone/>
              </a:pPr>
              <a:r>
                <a:rPr kumimoji="1" lang="en-US" altLang="en-US" sz="2800">
                  <a:sym typeface="Monotype Sorts"/>
                </a:rPr>
                <a:t>mark[</a:t>
              </a:r>
              <a:r>
                <a:rPr kumimoji="1" lang="en-US" altLang="en-US" sz="2800">
                  <a:solidFill>
                    <a:srgbClr val="008000"/>
                  </a:solidFill>
                  <a:sym typeface="Monotype Sorts"/>
                </a:rPr>
                <a:t>3</a:t>
              </a:r>
              <a:r>
                <a:rPr kumimoji="1" lang="en-US" altLang="en-US" sz="2800">
                  <a:sym typeface="Monotype Sorts"/>
                </a:rPr>
                <a:t>]</a:t>
              </a:r>
              <a:endParaRPr kumimoji="1" lang="en-US" altLang="en-US" sz="2500">
                <a:sym typeface="Monotype Sorts"/>
              </a:endParaRPr>
            </a:p>
            <a:p>
              <a:pPr algn="ctr" eaLnBrk="1" hangingPunct="1">
                <a:spcBef>
                  <a:spcPct val="20000"/>
                </a:spcBef>
                <a:buClr>
                  <a:srgbClr val="CC99FF"/>
                </a:buClr>
                <a:buFont typeface="Monotype Sorts"/>
                <a:buNone/>
              </a:pPr>
              <a:r>
                <a:rPr kumimoji="1" lang="en-US" altLang="en-US" sz="2500">
                  <a:latin typeface="Arial Black" pitchFamily="34" charset="0"/>
                  <a:sym typeface="Monotype Sorts"/>
                </a:rPr>
                <a:t>.</a:t>
              </a:r>
            </a:p>
            <a:p>
              <a:pPr algn="ctr" eaLnBrk="1" hangingPunct="1">
                <a:spcBef>
                  <a:spcPct val="20000"/>
                </a:spcBef>
                <a:buClr>
                  <a:srgbClr val="CC99FF"/>
                </a:buClr>
                <a:buFont typeface="Monotype Sorts"/>
                <a:buNone/>
              </a:pPr>
              <a:r>
                <a:rPr kumimoji="1" lang="en-US" altLang="en-US" sz="2500">
                  <a:latin typeface="Arial Black" pitchFamily="34" charset="0"/>
                  <a:sym typeface="Monotype Sorts"/>
                </a:rPr>
                <a:t>.</a:t>
              </a:r>
            </a:p>
            <a:p>
              <a:pPr algn="ctr" eaLnBrk="1" hangingPunct="1">
                <a:spcBef>
                  <a:spcPct val="20000"/>
                </a:spcBef>
                <a:buClr>
                  <a:srgbClr val="CC99FF"/>
                </a:buClr>
                <a:buFont typeface="Monotype Sorts"/>
                <a:buNone/>
              </a:pPr>
              <a:r>
                <a:rPr kumimoji="1" lang="en-US" altLang="en-US" sz="2500">
                  <a:latin typeface="Arial Black" pitchFamily="34" charset="0"/>
                  <a:sym typeface="Monotype Sorts"/>
                </a:rPr>
                <a:t>.</a:t>
              </a:r>
              <a:endParaRPr kumimoji="1" lang="en-US" altLang="en-US" sz="2500">
                <a:sym typeface="Monotype Sorts"/>
              </a:endParaRPr>
            </a:p>
            <a:p>
              <a:pPr algn="ctr" eaLnBrk="1" hangingPunct="1">
                <a:spcBef>
                  <a:spcPct val="20000"/>
                </a:spcBef>
                <a:buClr>
                  <a:srgbClr val="CC99FF"/>
                </a:buClr>
                <a:buFont typeface="Monotype Sorts"/>
                <a:buNone/>
              </a:pPr>
              <a:endParaRPr kumimoji="1" lang="en-US" altLang="en-US" sz="1000">
                <a:sym typeface="Monotype Sorts"/>
              </a:endParaRPr>
            </a:p>
            <a:p>
              <a:pPr algn="ctr" eaLnBrk="1" hangingPunct="1">
                <a:spcBef>
                  <a:spcPct val="20000"/>
                </a:spcBef>
                <a:buClr>
                  <a:srgbClr val="CC99FF"/>
                </a:buClr>
                <a:buFont typeface="Monotype Sorts"/>
                <a:buNone/>
              </a:pPr>
              <a:r>
                <a:rPr kumimoji="1" lang="en-US" altLang="en-US" sz="2500">
                  <a:sym typeface="Monotype Sorts"/>
                </a:rPr>
                <a:t>mark[</a:t>
              </a:r>
              <a:r>
                <a:rPr kumimoji="1" lang="en-US" altLang="en-US" sz="2500">
                  <a:solidFill>
                    <a:srgbClr val="008000"/>
                  </a:solidFill>
                  <a:sym typeface="Monotype Sorts"/>
                </a:rPr>
                <a:t>99</a:t>
              </a:r>
              <a:r>
                <a:rPr kumimoji="1" lang="en-US" altLang="en-US" sz="2500">
                  <a:sym typeface="Monotype Sorts"/>
                </a:rPr>
                <a:t>]</a:t>
              </a:r>
              <a:endParaRPr kumimoji="1" lang="en-US" altLang="zh-CN" sz="2500">
                <a:sym typeface="Monotype Sorts"/>
              </a:endParaRPr>
            </a:p>
          </p:txBody>
        </p:sp>
        <p:sp>
          <p:nvSpPr>
            <p:cNvPr id="22547" name="Text Box 12"/>
            <p:cNvSpPr txBox="1">
              <a:spLocks noChangeArrowheads="1"/>
            </p:cNvSpPr>
            <p:nvPr/>
          </p:nvSpPr>
          <p:spPr bwMode="auto">
            <a:xfrm>
              <a:off x="4039" y="1488"/>
              <a:ext cx="508" cy="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ctr" eaLnBrk="1" hangingPunct="1">
                <a:spcBef>
                  <a:spcPct val="20000"/>
                </a:spcBef>
                <a:buClr>
                  <a:srgbClr val="CC99FF"/>
                </a:buClr>
                <a:buFont typeface="Monotype Sorts"/>
                <a:buNone/>
              </a:pPr>
              <a:r>
                <a:rPr kumimoji="1" lang="en-US" altLang="zh-CN" sz="2800">
                  <a:solidFill>
                    <a:schemeClr val="hlink"/>
                  </a:solidFill>
                  <a:sym typeface="Monotype Sorts"/>
                </a:rPr>
                <a:t>86.5</a:t>
              </a:r>
            </a:p>
            <a:p>
              <a:pPr algn="ctr" eaLnBrk="1" hangingPunct="1">
                <a:spcBef>
                  <a:spcPct val="20000"/>
                </a:spcBef>
                <a:buClr>
                  <a:srgbClr val="CC99FF"/>
                </a:buClr>
                <a:buFont typeface="Monotype Sorts"/>
                <a:buNone/>
              </a:pPr>
              <a:r>
                <a:rPr kumimoji="1" lang="en-US" altLang="zh-CN" sz="2800">
                  <a:solidFill>
                    <a:schemeClr val="hlink"/>
                  </a:solidFill>
                  <a:sym typeface="Monotype Sorts"/>
                </a:rPr>
                <a:t>92.0</a:t>
              </a:r>
            </a:p>
            <a:p>
              <a:pPr algn="ctr" eaLnBrk="1" hangingPunct="1">
                <a:spcBef>
                  <a:spcPct val="20000"/>
                </a:spcBef>
                <a:buClr>
                  <a:srgbClr val="CC99FF"/>
                </a:buClr>
                <a:buFont typeface="Monotype Sorts"/>
                <a:buNone/>
              </a:pPr>
              <a:r>
                <a:rPr kumimoji="1" lang="en-US" altLang="zh-CN" sz="2800">
                  <a:solidFill>
                    <a:schemeClr val="hlink"/>
                  </a:solidFill>
                  <a:sym typeface="Monotype Sorts"/>
                </a:rPr>
                <a:t>77.5</a:t>
              </a:r>
            </a:p>
            <a:p>
              <a:pPr algn="ctr" eaLnBrk="1" hangingPunct="1">
                <a:spcBef>
                  <a:spcPct val="20000"/>
                </a:spcBef>
                <a:buClr>
                  <a:srgbClr val="CC99FF"/>
                </a:buClr>
                <a:buFont typeface="Monotype Sorts"/>
                <a:buNone/>
              </a:pPr>
              <a:r>
                <a:rPr kumimoji="1" lang="en-US" altLang="zh-CN" sz="2800">
                  <a:solidFill>
                    <a:schemeClr val="hlink"/>
                  </a:solidFill>
                  <a:sym typeface="Monotype Sorts"/>
                </a:rPr>
                <a:t>52.0</a:t>
              </a:r>
            </a:p>
            <a:p>
              <a:pPr algn="ctr" eaLnBrk="1" hangingPunct="1">
                <a:spcBef>
                  <a:spcPct val="20000"/>
                </a:spcBef>
                <a:buClr>
                  <a:srgbClr val="CC99FF"/>
                </a:buClr>
                <a:buFont typeface="Monotype Sorts"/>
                <a:buNone/>
              </a:pPr>
              <a:r>
                <a:rPr kumimoji="1" lang="en-US" altLang="zh-CN" sz="2500">
                  <a:solidFill>
                    <a:schemeClr val="hlink"/>
                  </a:solidFill>
                  <a:latin typeface="Arial Black" pitchFamily="34" charset="0"/>
                  <a:sym typeface="Monotype Sorts"/>
                </a:rPr>
                <a:t>.</a:t>
              </a:r>
            </a:p>
            <a:p>
              <a:pPr algn="ctr" eaLnBrk="1" hangingPunct="1">
                <a:spcBef>
                  <a:spcPct val="20000"/>
                </a:spcBef>
                <a:buClr>
                  <a:srgbClr val="CC99FF"/>
                </a:buClr>
                <a:buFont typeface="Monotype Sorts"/>
                <a:buNone/>
              </a:pPr>
              <a:r>
                <a:rPr kumimoji="1" lang="en-US" altLang="zh-CN" sz="2500">
                  <a:solidFill>
                    <a:schemeClr val="hlink"/>
                  </a:solidFill>
                  <a:latin typeface="Arial Black" pitchFamily="34" charset="0"/>
                  <a:sym typeface="Monotype Sorts"/>
                </a:rPr>
                <a:t>.</a:t>
              </a:r>
            </a:p>
            <a:p>
              <a:pPr algn="ctr" eaLnBrk="1" hangingPunct="1">
                <a:spcBef>
                  <a:spcPct val="20000"/>
                </a:spcBef>
                <a:buClr>
                  <a:srgbClr val="CC99FF"/>
                </a:buClr>
                <a:buFont typeface="Monotype Sorts"/>
                <a:buNone/>
              </a:pPr>
              <a:r>
                <a:rPr kumimoji="1" lang="en-US" altLang="zh-CN" sz="2500">
                  <a:solidFill>
                    <a:schemeClr val="hlink"/>
                  </a:solidFill>
                  <a:latin typeface="Arial Black" pitchFamily="34" charset="0"/>
                  <a:sym typeface="Monotype Sorts"/>
                </a:rPr>
                <a:t>.</a:t>
              </a:r>
              <a:endParaRPr kumimoji="1" lang="en-US" altLang="zh-CN" sz="2500">
                <a:solidFill>
                  <a:schemeClr val="hlink"/>
                </a:solidFill>
                <a:sym typeface="Monotype Sorts"/>
              </a:endParaRPr>
            </a:p>
            <a:p>
              <a:pPr algn="ctr" eaLnBrk="1" hangingPunct="1">
                <a:spcBef>
                  <a:spcPct val="20000"/>
                </a:spcBef>
                <a:buClr>
                  <a:srgbClr val="CC99FF"/>
                </a:buClr>
                <a:buFont typeface="Monotype Sorts"/>
                <a:buNone/>
              </a:pPr>
              <a:endParaRPr kumimoji="1" lang="en-US" altLang="zh-CN" sz="1000">
                <a:solidFill>
                  <a:schemeClr val="hlink"/>
                </a:solidFill>
                <a:sym typeface="Monotype Sorts"/>
              </a:endParaRPr>
            </a:p>
            <a:p>
              <a:pPr algn="ctr" eaLnBrk="1" hangingPunct="1">
                <a:spcBef>
                  <a:spcPct val="20000"/>
                </a:spcBef>
                <a:buClr>
                  <a:srgbClr val="CC99FF"/>
                </a:buClr>
                <a:buFont typeface="Monotype Sorts"/>
                <a:buNone/>
              </a:pPr>
              <a:r>
                <a:rPr kumimoji="1" lang="en-US" altLang="zh-CN" sz="2500">
                  <a:solidFill>
                    <a:schemeClr val="hlink"/>
                  </a:solidFill>
                  <a:sym typeface="Monotype Sorts"/>
                </a:rPr>
                <a:t>94.0</a:t>
              </a:r>
              <a:endParaRPr kumimoji="1" lang="zh-CN" altLang="zh-CN" sz="2500">
                <a:solidFill>
                  <a:schemeClr val="hlink"/>
                </a:solidFill>
                <a:sym typeface="Monotype Sorts"/>
              </a:endParaRPr>
            </a:p>
          </p:txBody>
        </p:sp>
        <p:sp>
          <p:nvSpPr>
            <p:cNvPr id="22548" name="Text Box 13"/>
            <p:cNvSpPr txBox="1">
              <a:spLocks noChangeArrowheads="1"/>
            </p:cNvSpPr>
            <p:nvPr/>
          </p:nvSpPr>
          <p:spPr bwMode="auto">
            <a:xfrm>
              <a:off x="2981" y="1488"/>
              <a:ext cx="763" cy="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algn="ctr" eaLnBrk="1" hangingPunct="1">
                <a:spcBef>
                  <a:spcPct val="20000"/>
                </a:spcBef>
                <a:buClr>
                  <a:srgbClr val="CC99FF"/>
                </a:buClr>
                <a:buFont typeface="Monotype Sorts"/>
                <a:buNone/>
              </a:pPr>
              <a:r>
                <a:rPr kumimoji="1" lang="en-US" altLang="zh-CN" sz="2800">
                  <a:latin typeface="Arial" pitchFamily="34" charset="0"/>
                  <a:sym typeface="Monotype Sorts"/>
                </a:rPr>
                <a:t>2000</a:t>
              </a:r>
              <a:r>
                <a:rPr kumimoji="1" lang="en-US" altLang="zh-CN" sz="2800" baseline="-25000">
                  <a:latin typeface="Arial" pitchFamily="34" charset="0"/>
                  <a:sym typeface="Monotype Sorts"/>
                </a:rPr>
                <a:t>H</a:t>
              </a:r>
              <a:endParaRPr kumimoji="1" lang="en-US" altLang="zh-CN" sz="2800">
                <a:latin typeface="Arial" pitchFamily="34" charset="0"/>
                <a:sym typeface="Monotype Sorts"/>
              </a:endParaRPr>
            </a:p>
            <a:p>
              <a:pPr algn="ctr" eaLnBrk="1" hangingPunct="1">
                <a:spcBef>
                  <a:spcPct val="20000"/>
                </a:spcBef>
                <a:buClr>
                  <a:srgbClr val="CC99FF"/>
                </a:buClr>
                <a:buFont typeface="Monotype Sorts"/>
                <a:buNone/>
              </a:pPr>
              <a:r>
                <a:rPr kumimoji="1" lang="en-US" altLang="zh-CN" sz="2800">
                  <a:latin typeface="Arial" pitchFamily="34" charset="0"/>
                  <a:sym typeface="Monotype Sorts"/>
                </a:rPr>
                <a:t>2004</a:t>
              </a:r>
              <a:r>
                <a:rPr kumimoji="1" lang="en-US" altLang="zh-CN" sz="2800" baseline="-25000">
                  <a:latin typeface="Arial" pitchFamily="34" charset="0"/>
                  <a:sym typeface="Monotype Sorts"/>
                </a:rPr>
                <a:t>H</a:t>
              </a:r>
              <a:endParaRPr kumimoji="1" lang="en-US" altLang="zh-CN" sz="2800">
                <a:latin typeface="Arial" pitchFamily="34" charset="0"/>
                <a:sym typeface="Monotype Sorts"/>
              </a:endParaRPr>
            </a:p>
            <a:p>
              <a:pPr algn="ctr" eaLnBrk="1" hangingPunct="1">
                <a:spcBef>
                  <a:spcPct val="20000"/>
                </a:spcBef>
                <a:buClr>
                  <a:srgbClr val="CC99FF"/>
                </a:buClr>
                <a:buFont typeface="Monotype Sorts"/>
                <a:buNone/>
              </a:pPr>
              <a:r>
                <a:rPr kumimoji="1" lang="en-US" altLang="zh-CN" sz="2800">
                  <a:latin typeface="Arial" pitchFamily="34" charset="0"/>
                  <a:sym typeface="Monotype Sorts"/>
                </a:rPr>
                <a:t>2008</a:t>
              </a:r>
              <a:r>
                <a:rPr kumimoji="1" lang="en-US" altLang="zh-CN" sz="2800" baseline="-25000">
                  <a:latin typeface="Arial" pitchFamily="34" charset="0"/>
                  <a:sym typeface="Monotype Sorts"/>
                </a:rPr>
                <a:t>H</a:t>
              </a:r>
              <a:endParaRPr kumimoji="1" lang="en-US" altLang="zh-CN" sz="2800">
                <a:latin typeface="Arial" pitchFamily="34" charset="0"/>
                <a:sym typeface="Monotype Sorts"/>
              </a:endParaRPr>
            </a:p>
            <a:p>
              <a:pPr algn="ctr" eaLnBrk="1" hangingPunct="1">
                <a:spcBef>
                  <a:spcPct val="20000"/>
                </a:spcBef>
                <a:buClr>
                  <a:srgbClr val="CC99FF"/>
                </a:buClr>
                <a:buFont typeface="Monotype Sorts"/>
                <a:buNone/>
              </a:pPr>
              <a:r>
                <a:rPr kumimoji="1" lang="en-US" altLang="zh-CN" sz="2800">
                  <a:latin typeface="Arial" pitchFamily="34" charset="0"/>
                  <a:sym typeface="Monotype Sorts"/>
                </a:rPr>
                <a:t>200</a:t>
              </a:r>
              <a:r>
                <a:rPr kumimoji="1" lang="en-US" altLang="en-US" sz="2800">
                  <a:latin typeface="Arial" pitchFamily="34" charset="0"/>
                  <a:sym typeface="Monotype Sorts"/>
                </a:rPr>
                <a:t>C</a:t>
              </a:r>
              <a:r>
                <a:rPr kumimoji="1" lang="en-US" altLang="zh-CN" sz="2800" baseline="-25000">
                  <a:latin typeface="Arial" pitchFamily="34" charset="0"/>
                  <a:sym typeface="Monotype Sorts"/>
                </a:rPr>
                <a:t>H</a:t>
              </a:r>
              <a:endParaRPr kumimoji="1" lang="en-US" altLang="zh-CN" sz="2800">
                <a:latin typeface="Arial" pitchFamily="34" charset="0"/>
                <a:sym typeface="Monotype Sorts"/>
              </a:endParaRPr>
            </a:p>
            <a:p>
              <a:pPr algn="ctr" eaLnBrk="1" hangingPunct="1">
                <a:spcBef>
                  <a:spcPct val="20000"/>
                </a:spcBef>
                <a:buClr>
                  <a:srgbClr val="CC99FF"/>
                </a:buClr>
                <a:buFont typeface="Monotype Sorts"/>
                <a:buNone/>
              </a:pPr>
              <a:r>
                <a:rPr kumimoji="1" lang="zh-CN" altLang="en-US" sz="2800">
                  <a:latin typeface="Arial" pitchFamily="34" charset="0"/>
                  <a:sym typeface="Monotype Sorts"/>
                </a:rPr>
                <a:t>。</a:t>
              </a:r>
            </a:p>
            <a:p>
              <a:pPr algn="ctr" eaLnBrk="1" hangingPunct="1">
                <a:spcBef>
                  <a:spcPct val="20000"/>
                </a:spcBef>
                <a:buClr>
                  <a:srgbClr val="CC99FF"/>
                </a:buClr>
                <a:buFont typeface="Monotype Sorts"/>
                <a:buNone/>
              </a:pPr>
              <a:r>
                <a:rPr kumimoji="1" lang="zh-CN" altLang="en-US" sz="2800">
                  <a:latin typeface="Arial" pitchFamily="34" charset="0"/>
                  <a:sym typeface="Monotype Sorts"/>
                </a:rPr>
                <a:t>。</a:t>
              </a:r>
            </a:p>
            <a:p>
              <a:pPr algn="ctr" eaLnBrk="1" hangingPunct="1">
                <a:spcBef>
                  <a:spcPct val="20000"/>
                </a:spcBef>
                <a:buClr>
                  <a:srgbClr val="CC99FF"/>
                </a:buClr>
                <a:buFont typeface="Monotype Sorts"/>
                <a:buNone/>
              </a:pPr>
              <a:r>
                <a:rPr kumimoji="1" lang="zh-CN" altLang="en-US" sz="2800">
                  <a:latin typeface="Arial" pitchFamily="34" charset="0"/>
                  <a:sym typeface="Monotype Sorts"/>
                </a:rPr>
                <a:t>。</a:t>
              </a:r>
            </a:p>
            <a:p>
              <a:pPr algn="ctr" eaLnBrk="1" hangingPunct="1">
                <a:spcBef>
                  <a:spcPct val="20000"/>
                </a:spcBef>
                <a:buClr>
                  <a:srgbClr val="CC99FF"/>
                </a:buClr>
                <a:buFont typeface="Monotype Sorts"/>
                <a:buNone/>
              </a:pPr>
              <a:r>
                <a:rPr kumimoji="1" lang="en-US" altLang="zh-CN" sz="2800">
                  <a:latin typeface="Arial" pitchFamily="34" charset="0"/>
                  <a:sym typeface="Monotype Sorts"/>
                </a:rPr>
                <a:t>218C</a:t>
              </a:r>
              <a:r>
                <a:rPr kumimoji="1" lang="en-US" altLang="zh-CN" sz="2800" baseline="-25000">
                  <a:latin typeface="Arial" pitchFamily="34" charset="0"/>
                  <a:sym typeface="Monotype Sorts"/>
                </a:rPr>
                <a:t>H</a:t>
              </a:r>
            </a:p>
          </p:txBody>
        </p:sp>
      </p:grpSp>
      <p:sp>
        <p:nvSpPr>
          <p:cNvPr id="70670" name="Text Box 14"/>
          <p:cNvSpPr txBox="1">
            <a:spLocks noChangeArrowheads="1"/>
          </p:cNvSpPr>
          <p:nvPr/>
        </p:nvSpPr>
        <p:spPr bwMode="auto">
          <a:xfrm>
            <a:off x="430213" y="4327525"/>
            <a:ext cx="4357687" cy="1981200"/>
          </a:xfrm>
          <a:prstGeom prst="rect">
            <a:avLst/>
          </a:prstGeom>
          <a:noFill/>
          <a:ln w="9525" cap="rnd">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lnSpc>
                <a:spcPct val="110000"/>
              </a:lnSpc>
              <a:buClr>
                <a:srgbClr val="CC99FF"/>
              </a:buClr>
            </a:pPr>
            <a:r>
              <a:rPr kumimoji="1" lang="zh-CN" altLang="en-US" sz="2800">
                <a:latin typeface="宋体" pitchFamily="2" charset="-122"/>
                <a:sym typeface="Monotype Sorts"/>
              </a:rPr>
              <a:t>  引用数组元素时，根据首地址和下标，自动计算出该元素的实际地址，取出该地址的内容进行操作。</a:t>
            </a:r>
          </a:p>
        </p:txBody>
      </p:sp>
      <p:sp>
        <p:nvSpPr>
          <p:cNvPr id="70671" name="Text Box 15"/>
          <p:cNvSpPr txBox="1">
            <a:spLocks noChangeArrowheads="1"/>
          </p:cNvSpPr>
          <p:nvPr/>
        </p:nvSpPr>
        <p:spPr bwMode="auto">
          <a:xfrm>
            <a:off x="5002213" y="660400"/>
            <a:ext cx="3962400" cy="1554163"/>
          </a:xfrm>
          <a:prstGeom prst="rect">
            <a:avLst/>
          </a:prstGeom>
          <a:solidFill>
            <a:srgbClr val="DDDDDD"/>
          </a:solidFill>
          <a:ln w="9525" cap="rnd">
            <a:solidFill>
              <a:schemeClr val="hlink"/>
            </a:solidFill>
            <a:prstDash val="sysDot"/>
            <a:miter lim="800000"/>
            <a:headEnd/>
            <a:tailEnd/>
          </a:ln>
        </p:spPr>
        <p:txBody>
          <a:bodyPr anchor="ctr">
            <a:spAutoFit/>
          </a:bodyPr>
          <a:lstStyle>
            <a:lvl1pPr eaLnBrk="0" hangingPunct="0">
              <a:defRPr sz="3600" b="1">
                <a:solidFill>
                  <a:schemeClr val="tx1"/>
                </a:solidFill>
                <a:latin typeface="Times New Roman" pitchFamily="18" charset="0"/>
                <a:ea typeface="宋体" pitchFamily="2" charset="-122"/>
              </a:defRPr>
            </a:lvl1pPr>
            <a:lvl2pPr marL="742950" indent="-285750" eaLnBrk="0" hangingPunct="0">
              <a:defRPr sz="3600" b="1">
                <a:solidFill>
                  <a:schemeClr val="tx1"/>
                </a:solidFill>
                <a:latin typeface="Times New Roman" pitchFamily="18" charset="0"/>
                <a:ea typeface="宋体" pitchFamily="2" charset="-122"/>
              </a:defRPr>
            </a:lvl2pPr>
            <a:lvl3pPr marL="1143000" indent="-228600" eaLnBrk="0" hangingPunct="0">
              <a:defRPr sz="3600" b="1">
                <a:solidFill>
                  <a:schemeClr val="tx1"/>
                </a:solidFill>
                <a:latin typeface="Times New Roman" pitchFamily="18" charset="0"/>
                <a:ea typeface="宋体" pitchFamily="2" charset="-122"/>
              </a:defRPr>
            </a:lvl3pPr>
            <a:lvl4pPr marL="1600200" indent="-228600" eaLnBrk="0" hangingPunct="0">
              <a:defRPr sz="3600" b="1">
                <a:solidFill>
                  <a:schemeClr val="tx1"/>
                </a:solidFill>
                <a:latin typeface="Times New Roman" pitchFamily="18" charset="0"/>
                <a:ea typeface="宋体" pitchFamily="2" charset="-122"/>
              </a:defRPr>
            </a:lvl4pPr>
            <a:lvl5pPr marL="2057400" indent="-228600" eaLnBrk="0" hangingPunct="0">
              <a:defRPr sz="36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b="1">
                <a:solidFill>
                  <a:schemeClr val="tx1"/>
                </a:solidFill>
                <a:latin typeface="Times New Roman" pitchFamily="18" charset="0"/>
                <a:ea typeface="宋体" pitchFamily="2" charset="-122"/>
              </a:defRPr>
            </a:lvl9pPr>
          </a:lstStyle>
          <a:p>
            <a:pPr eaLnBrk="1" hangingPunct="1">
              <a:spcBef>
                <a:spcPct val="20000"/>
              </a:spcBef>
              <a:buClr>
                <a:srgbClr val="CC99FF"/>
              </a:buClr>
              <a:buFont typeface="Monotype Sorts"/>
              <a:buNone/>
            </a:pPr>
            <a:r>
              <a:rPr kumimoji="1" lang="zh-CN" altLang="en-US" sz="2800">
                <a:sym typeface="Monotype Sorts"/>
              </a:rPr>
              <a:t>如引用 </a:t>
            </a:r>
            <a:r>
              <a:rPr kumimoji="1" lang="en-US" altLang="en-US" sz="2800">
                <a:solidFill>
                  <a:srgbClr val="CC0000"/>
                </a:solidFill>
                <a:sym typeface="Monotype Sorts"/>
              </a:rPr>
              <a:t>mark[2]:</a:t>
            </a:r>
          </a:p>
          <a:p>
            <a:pPr eaLnBrk="1" hangingPunct="1">
              <a:spcBef>
                <a:spcPct val="20000"/>
              </a:spcBef>
              <a:buClr>
                <a:srgbClr val="CC99FF"/>
              </a:buClr>
              <a:buFont typeface="Monotype Sorts"/>
              <a:buNone/>
            </a:pPr>
            <a:r>
              <a:rPr kumimoji="1" lang="en-US" altLang="zh-CN" sz="2800">
                <a:solidFill>
                  <a:schemeClr val="hlink"/>
                </a:solidFill>
                <a:sym typeface="Monotype Sorts"/>
              </a:rPr>
              <a:t>(1)</a:t>
            </a:r>
            <a:r>
              <a:rPr kumimoji="1" lang="zh-CN" altLang="zh-CN" sz="2800">
                <a:sym typeface="Monotype Sorts"/>
              </a:rPr>
              <a:t>计算</a:t>
            </a:r>
            <a:r>
              <a:rPr kumimoji="1" lang="zh-CN" altLang="en-US" sz="2800">
                <a:solidFill>
                  <a:srgbClr val="FF66FF"/>
                </a:solidFill>
                <a:sym typeface="Monotype Sorts"/>
              </a:rPr>
              <a:t> </a:t>
            </a:r>
            <a:r>
              <a:rPr kumimoji="1" lang="en-US" altLang="zh-CN" sz="2800">
                <a:solidFill>
                  <a:srgbClr val="CC0000"/>
                </a:solidFill>
                <a:sym typeface="Monotype Sorts"/>
              </a:rPr>
              <a:t>2000</a:t>
            </a:r>
            <a:r>
              <a:rPr kumimoji="1" lang="en-US" altLang="zh-CN" sz="2800">
                <a:solidFill>
                  <a:srgbClr val="D60093"/>
                </a:solidFill>
                <a:sym typeface="Monotype Sorts"/>
              </a:rPr>
              <a:t>+</a:t>
            </a:r>
            <a:r>
              <a:rPr kumimoji="1" lang="en-US" altLang="zh-CN" sz="2800">
                <a:solidFill>
                  <a:srgbClr val="CC0000"/>
                </a:solidFill>
                <a:sym typeface="Monotype Sorts"/>
              </a:rPr>
              <a:t>2</a:t>
            </a:r>
            <a:r>
              <a:rPr kumimoji="1" lang="en-US" altLang="zh-CN" sz="2800">
                <a:solidFill>
                  <a:srgbClr val="D60093"/>
                </a:solidFill>
                <a:latin typeface="宋体" pitchFamily="2" charset="-122"/>
                <a:sym typeface="Monotype Sorts"/>
              </a:rPr>
              <a:t>*</a:t>
            </a:r>
            <a:r>
              <a:rPr kumimoji="1" lang="en-US" altLang="zh-CN" sz="2800">
                <a:sym typeface="Monotype Sorts"/>
              </a:rPr>
              <a:t>4</a:t>
            </a:r>
            <a:r>
              <a:rPr kumimoji="1" lang="en-US" altLang="zh-CN" sz="2800">
                <a:solidFill>
                  <a:srgbClr val="D60093"/>
                </a:solidFill>
                <a:sym typeface="Monotype Sorts"/>
              </a:rPr>
              <a:t>=</a:t>
            </a:r>
            <a:r>
              <a:rPr kumimoji="1" lang="en-US" altLang="zh-CN" sz="2800">
                <a:solidFill>
                  <a:srgbClr val="CC0000"/>
                </a:solidFill>
                <a:sym typeface="Monotype Sorts"/>
              </a:rPr>
              <a:t>2008</a:t>
            </a:r>
          </a:p>
          <a:p>
            <a:pPr eaLnBrk="1" hangingPunct="1">
              <a:spcBef>
                <a:spcPct val="20000"/>
              </a:spcBef>
              <a:buClr>
                <a:srgbClr val="CC99FF"/>
              </a:buClr>
              <a:buFont typeface="Monotype Sorts"/>
              <a:buNone/>
            </a:pPr>
            <a:r>
              <a:rPr kumimoji="1" lang="en-US" altLang="zh-CN" sz="2800">
                <a:solidFill>
                  <a:schemeClr val="hlink"/>
                </a:solidFill>
                <a:sym typeface="Monotype Sorts"/>
              </a:rPr>
              <a:t>(2)</a:t>
            </a:r>
            <a:r>
              <a:rPr kumimoji="1" lang="zh-CN" altLang="en-US" sz="2800">
                <a:sym typeface="Monotype Sorts"/>
              </a:rPr>
              <a:t>取出</a:t>
            </a:r>
            <a:r>
              <a:rPr kumimoji="1" lang="en-US" altLang="zh-CN" sz="2800">
                <a:solidFill>
                  <a:srgbClr val="CC0000"/>
                </a:solidFill>
                <a:sym typeface="Monotype Sorts"/>
              </a:rPr>
              <a:t>2008</a:t>
            </a:r>
            <a:r>
              <a:rPr kumimoji="1" lang="zh-CN" altLang="en-US" sz="2800">
                <a:sym typeface="Monotype Sorts"/>
              </a:rPr>
              <a:t>的内容</a:t>
            </a:r>
            <a:endParaRPr kumimoji="1" lang="zh-CN" altLang="en-US" sz="2800">
              <a:solidFill>
                <a:srgbClr val="FF00FF"/>
              </a:solidFill>
              <a:sym typeface="Monotype Sorts"/>
            </a:endParaRPr>
          </a:p>
        </p:txBody>
      </p:sp>
      <p:sp>
        <p:nvSpPr>
          <p:cNvPr id="22534" name="Rectangle 16"/>
          <p:cNvSpPr>
            <a:spLocks noChangeArrowheads="1"/>
          </p:cNvSpPr>
          <p:nvPr/>
        </p:nvSpPr>
        <p:spPr bwMode="auto">
          <a:xfrm>
            <a:off x="395288" y="260350"/>
            <a:ext cx="4046537"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90000"/>
              </a:lnSpc>
              <a:spcBef>
                <a:spcPct val="20000"/>
              </a:spcBef>
              <a:buClr>
                <a:srgbClr val="CC0000"/>
              </a:buClr>
              <a:buSzPct val="70000"/>
              <a:buFont typeface="Wingdings" pitchFamily="2" charset="2"/>
              <a:buChar char="l"/>
            </a:pPr>
            <a:r>
              <a:rPr kumimoji="1" lang="zh-CN" altLang="en-US" sz="2800">
                <a:solidFill>
                  <a:schemeClr val="hlink"/>
                </a:solidFill>
                <a:latin typeface="宋体" pitchFamily="2" charset="-122"/>
              </a:rPr>
              <a:t>下标与地址的关系</a:t>
            </a:r>
          </a:p>
        </p:txBody>
      </p:sp>
      <p:sp>
        <p:nvSpPr>
          <p:cNvPr id="10247" name="Rectangle 18"/>
          <p:cNvSpPr>
            <a:spLocks noChangeArrowheads="1"/>
          </p:cNvSpPr>
          <p:nvPr/>
        </p:nvSpPr>
        <p:spPr bwMode="auto">
          <a:xfrm>
            <a:off x="468313" y="765175"/>
            <a:ext cx="4662487"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buClr>
                <a:srgbClr val="FFFF00"/>
              </a:buClr>
              <a:buFont typeface="Wingdings" pitchFamily="2" charset="2"/>
              <a:buChar char="§"/>
            </a:pPr>
            <a:r>
              <a:rPr kumimoji="1" lang="en-US" altLang="zh-CN" sz="2800">
                <a:latin typeface="Arial" pitchFamily="34" charset="0"/>
              </a:rPr>
              <a:t>  float mark[100];</a:t>
            </a:r>
          </a:p>
          <a:p>
            <a:pPr>
              <a:lnSpc>
                <a:spcPct val="110000"/>
              </a:lnSpc>
              <a:buClr>
                <a:srgbClr val="FFFF00"/>
              </a:buClr>
              <a:buFont typeface="Wingdings" pitchFamily="2" charset="2"/>
              <a:buNone/>
            </a:pPr>
            <a:r>
              <a:rPr kumimoji="1" lang="en-US" altLang="zh-CN" sz="2800">
                <a:latin typeface="Arial" pitchFamily="34" charset="0"/>
              </a:rPr>
              <a:t>[  ]</a:t>
            </a:r>
            <a:r>
              <a:rPr kumimoji="1" lang="en-US" altLang="zh-CN" sz="2800">
                <a:latin typeface="宋体" pitchFamily="2" charset="-122"/>
              </a:rPr>
              <a:t> </a:t>
            </a:r>
            <a:r>
              <a:rPr kumimoji="1" lang="zh-CN" altLang="en-US" sz="2800">
                <a:latin typeface="宋体" pitchFamily="2" charset="-122"/>
              </a:rPr>
              <a:t>为下标运算符</a:t>
            </a:r>
            <a:r>
              <a:rPr kumimoji="1" lang="en-US" altLang="zh-CN" sz="2800">
                <a:latin typeface="宋体" pitchFamily="2" charset="-122"/>
              </a:rPr>
              <a:t>,</a:t>
            </a:r>
            <a:r>
              <a:rPr kumimoji="1" lang="zh-CN" altLang="zh-CN" sz="2800">
                <a:latin typeface="宋体" pitchFamily="2" charset="-122"/>
                <a:sym typeface="Monotype Sorts"/>
              </a:rPr>
              <a:t> </a:t>
            </a:r>
            <a:r>
              <a:rPr kumimoji="1" lang="zh-CN" altLang="en-US" sz="2800">
                <a:latin typeface="宋体" pitchFamily="2" charset="-122"/>
                <a:sym typeface="Monotype Sorts"/>
              </a:rPr>
              <a:t>数组名、数组元素是两种不同性质的数据。</a:t>
            </a:r>
          </a:p>
        </p:txBody>
      </p:sp>
      <p:sp>
        <p:nvSpPr>
          <p:cNvPr id="10248" name="Rectangle 19"/>
          <p:cNvSpPr>
            <a:spLocks noChangeArrowheads="1"/>
          </p:cNvSpPr>
          <p:nvPr/>
        </p:nvSpPr>
        <p:spPr bwMode="auto">
          <a:xfrm>
            <a:off x="468313" y="2781300"/>
            <a:ext cx="4300537" cy="98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buClr>
                <a:srgbClr val="FFFF00"/>
              </a:buClr>
              <a:buFont typeface="Wingdings" pitchFamily="2" charset="2"/>
              <a:buChar char="§"/>
            </a:pPr>
            <a:r>
              <a:rPr kumimoji="1" lang="en-US" altLang="zh-CN" sz="2800" dirty="0">
                <a:latin typeface="宋体" pitchFamily="2" charset="-122"/>
                <a:sym typeface="Monotype Sorts"/>
              </a:rPr>
              <a:t> </a:t>
            </a:r>
            <a:r>
              <a:rPr kumimoji="1" lang="zh-CN" altLang="en-US" sz="2800" dirty="0">
                <a:latin typeface="宋体" pitchFamily="2" charset="-122"/>
                <a:sym typeface="Monotype Sorts"/>
              </a:rPr>
              <a:t>数组名是数组的首地址，是一个</a:t>
            </a:r>
            <a:r>
              <a:rPr kumimoji="1" lang="zh-CN" altLang="en-US" sz="2800" dirty="0">
                <a:solidFill>
                  <a:srgbClr val="C00000"/>
                </a:solidFill>
                <a:latin typeface="宋体" pitchFamily="2" charset="-122"/>
                <a:sym typeface="Monotype Sorts"/>
              </a:rPr>
              <a:t>地址常量</a:t>
            </a:r>
            <a:r>
              <a:rPr kumimoji="1" lang="zh-CN" altLang="en-US" sz="2800" dirty="0">
                <a:latin typeface="宋体" pitchFamily="2" charset="-122"/>
                <a:sym typeface="Monotype Sorts"/>
              </a:rPr>
              <a:t>。</a:t>
            </a:r>
          </a:p>
        </p:txBody>
      </p:sp>
      <p:sp>
        <p:nvSpPr>
          <p:cNvPr id="10249" name="Rectangle 20"/>
          <p:cNvSpPr>
            <a:spLocks noChangeArrowheads="1"/>
          </p:cNvSpPr>
          <p:nvPr/>
        </p:nvSpPr>
        <p:spPr bwMode="auto">
          <a:xfrm>
            <a:off x="468313" y="3716338"/>
            <a:ext cx="3775393" cy="50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10000"/>
              </a:lnSpc>
              <a:buClr>
                <a:srgbClr val="FFFF00"/>
              </a:buClr>
              <a:buFont typeface="Wingdings" pitchFamily="2" charset="2"/>
              <a:buChar char="§"/>
            </a:pPr>
            <a:r>
              <a:rPr kumimoji="1" lang="en-US" altLang="zh-CN" sz="2800" dirty="0">
                <a:latin typeface="宋体" pitchFamily="2" charset="-122"/>
                <a:sym typeface="Monotype Sorts"/>
              </a:rPr>
              <a:t> </a:t>
            </a:r>
            <a:r>
              <a:rPr kumimoji="1" lang="zh-CN" altLang="en-US" sz="2800" dirty="0">
                <a:latin typeface="宋体" pitchFamily="2" charset="-122"/>
                <a:sym typeface="Monotype Sorts"/>
              </a:rPr>
              <a:t>数组元素则是</a:t>
            </a:r>
            <a:r>
              <a:rPr kumimoji="1" lang="zh-CN" altLang="en-US" sz="2800" dirty="0">
                <a:solidFill>
                  <a:srgbClr val="C00000"/>
                </a:solidFill>
                <a:latin typeface="宋体" pitchFamily="2" charset="-122"/>
                <a:sym typeface="Monotype Sorts"/>
              </a:rPr>
              <a:t>数值</a:t>
            </a:r>
            <a:r>
              <a:rPr kumimoji="1" lang="zh-CN" altLang="en-US" sz="2800" dirty="0">
                <a:latin typeface="宋体" pitchFamily="2" charset="-122"/>
                <a:sym typeface="Monotype Sorts"/>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7"/>
                                        </p:tgtEl>
                                        <p:attrNameLst>
                                          <p:attrName>style.visibility</p:attrName>
                                        </p:attrNameLst>
                                      </p:cBhvr>
                                      <p:to>
                                        <p:strVal val="visible"/>
                                      </p:to>
                                    </p:set>
                                    <p:animEffect transition="in" filter="wipe(left)">
                                      <p:cBhvr>
                                        <p:cTn id="7" dur="500"/>
                                        <p:tgtEl>
                                          <p:spTgt spid="102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8"/>
                                        </p:tgtEl>
                                        <p:attrNameLst>
                                          <p:attrName>style.visibility</p:attrName>
                                        </p:attrNameLst>
                                      </p:cBhvr>
                                      <p:to>
                                        <p:strVal val="visible"/>
                                      </p:to>
                                    </p:set>
                                    <p:animEffect transition="in" filter="wipe(left)">
                                      <p:cBhvr>
                                        <p:cTn id="12" dur="500"/>
                                        <p:tgtEl>
                                          <p:spTgt spid="102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9"/>
                                        </p:tgtEl>
                                        <p:attrNameLst>
                                          <p:attrName>style.visibility</p:attrName>
                                        </p:attrNameLst>
                                      </p:cBhvr>
                                      <p:to>
                                        <p:strVal val="visible"/>
                                      </p:to>
                                    </p:set>
                                    <p:animEffect transition="in" filter="wipe(left)">
                                      <p:cBhvr>
                                        <p:cTn id="17" dur="500"/>
                                        <p:tgtEl>
                                          <p:spTgt spid="102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70670"/>
                                        </p:tgtEl>
                                        <p:attrNameLst>
                                          <p:attrName>style.visibility</p:attrName>
                                        </p:attrNameLst>
                                      </p:cBhvr>
                                      <p:to>
                                        <p:strVal val="visible"/>
                                      </p:to>
                                    </p:set>
                                    <p:anim calcmode="lin" valueType="num">
                                      <p:cBhvr additive="base">
                                        <p:cTn id="22" dur="500" fill="hold"/>
                                        <p:tgtEl>
                                          <p:spTgt spid="70670"/>
                                        </p:tgtEl>
                                        <p:attrNameLst>
                                          <p:attrName>ppt_x</p:attrName>
                                        </p:attrNameLst>
                                      </p:cBhvr>
                                      <p:tavLst>
                                        <p:tav tm="0">
                                          <p:val>
                                            <p:strVal val="0-#ppt_w/2"/>
                                          </p:val>
                                        </p:tav>
                                        <p:tav tm="100000">
                                          <p:val>
                                            <p:strVal val="#ppt_x"/>
                                          </p:val>
                                        </p:tav>
                                      </p:tavLst>
                                    </p:anim>
                                    <p:anim calcmode="lin" valueType="num">
                                      <p:cBhvr additive="base">
                                        <p:cTn id="23" dur="500" fill="hold"/>
                                        <p:tgtEl>
                                          <p:spTgt spid="70670"/>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up)">
                                      <p:cBhvr>
                                        <p:cTn id="28" dur="5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3" fill="hold" grpId="0" nodeType="clickEffect">
                                  <p:stCondLst>
                                    <p:cond delay="0"/>
                                  </p:stCondLst>
                                  <p:childTnLst>
                                    <p:set>
                                      <p:cBhvr>
                                        <p:cTn id="32" dur="1" fill="hold">
                                          <p:stCondLst>
                                            <p:cond delay="0"/>
                                          </p:stCondLst>
                                        </p:cTn>
                                        <p:tgtEl>
                                          <p:spTgt spid="70671"/>
                                        </p:tgtEl>
                                        <p:attrNameLst>
                                          <p:attrName>style.visibility</p:attrName>
                                        </p:attrNameLst>
                                      </p:cBhvr>
                                      <p:to>
                                        <p:strVal val="visible"/>
                                      </p:to>
                                    </p:set>
                                    <p:anim calcmode="lin" valueType="num">
                                      <p:cBhvr additive="base">
                                        <p:cTn id="33" dur="500" fill="hold"/>
                                        <p:tgtEl>
                                          <p:spTgt spid="70671"/>
                                        </p:tgtEl>
                                        <p:attrNameLst>
                                          <p:attrName>ppt_x</p:attrName>
                                        </p:attrNameLst>
                                      </p:cBhvr>
                                      <p:tavLst>
                                        <p:tav tm="0">
                                          <p:val>
                                            <p:strVal val="1+#ppt_w/2"/>
                                          </p:val>
                                        </p:tav>
                                        <p:tav tm="100000">
                                          <p:val>
                                            <p:strVal val="#ppt_x"/>
                                          </p:val>
                                        </p:tav>
                                      </p:tavLst>
                                    </p:anim>
                                    <p:anim calcmode="lin" valueType="num">
                                      <p:cBhvr additive="base">
                                        <p:cTn id="34" dur="500" fill="hold"/>
                                        <p:tgtEl>
                                          <p:spTgt spid="7067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70" grpId="0" animBg="1" autoUpdateAnimBg="0"/>
      <p:bldP spid="70671" grpId="0" animBg="1"/>
      <p:bldP spid="10247" grpId="0"/>
      <p:bldP spid="10248" grpId="0"/>
      <p:bldP spid="10249" grpId="0"/>
    </p:bldLst>
  </p:timing>
</p:sld>
</file>

<file path=ppt/theme/theme1.xml><?xml version="1.0" encoding="utf-8"?>
<a:theme xmlns:a="http://schemas.openxmlformats.org/drawingml/2006/main" name="tup">
  <a:themeElements>
    <a:clrScheme name="tup 10">
      <a:dk1>
        <a:srgbClr val="000000"/>
      </a:dk1>
      <a:lt1>
        <a:srgbClr val="FFFFFF"/>
      </a:lt1>
      <a:dk2>
        <a:srgbClr val="000000"/>
      </a:dk2>
      <a:lt2>
        <a:srgbClr val="969696"/>
      </a:lt2>
      <a:accent1>
        <a:srgbClr val="00CC99"/>
      </a:accent1>
      <a:accent2>
        <a:srgbClr val="6600FF"/>
      </a:accent2>
      <a:accent3>
        <a:srgbClr val="FFFFFF"/>
      </a:accent3>
      <a:accent4>
        <a:srgbClr val="000000"/>
      </a:accent4>
      <a:accent5>
        <a:srgbClr val="AAE2CA"/>
      </a:accent5>
      <a:accent6>
        <a:srgbClr val="5C00E7"/>
      </a:accent6>
      <a:hlink>
        <a:srgbClr val="333399"/>
      </a:hlink>
      <a:folHlink>
        <a:srgbClr val="4D4D4D"/>
      </a:folHlink>
    </a:clrScheme>
    <a:fontScheme name="tup">
      <a:majorFont>
        <a:latin typeface="黑体"/>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6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6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tup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up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up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up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up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up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up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tup 8">
        <a:dk1>
          <a:srgbClr val="000000"/>
        </a:dk1>
        <a:lt1>
          <a:srgbClr val="FFFFFF"/>
        </a:lt1>
        <a:dk2>
          <a:srgbClr val="000000"/>
        </a:dk2>
        <a:lt2>
          <a:srgbClr val="969696"/>
        </a:lt2>
        <a:accent1>
          <a:srgbClr val="00CC99"/>
        </a:accent1>
        <a:accent2>
          <a:srgbClr val="6600FF"/>
        </a:accent2>
        <a:accent3>
          <a:srgbClr val="FFFFFF"/>
        </a:accent3>
        <a:accent4>
          <a:srgbClr val="000000"/>
        </a:accent4>
        <a:accent5>
          <a:srgbClr val="AAE2CA"/>
        </a:accent5>
        <a:accent6>
          <a:srgbClr val="5C00E7"/>
        </a:accent6>
        <a:hlink>
          <a:srgbClr val="333399"/>
        </a:hlink>
        <a:folHlink>
          <a:srgbClr val="B2B2B2"/>
        </a:folHlink>
      </a:clrScheme>
      <a:clrMap bg1="lt1" tx1="dk1" bg2="lt2" tx2="dk2" accent1="accent1" accent2="accent2" accent3="accent3" accent4="accent4" accent5="accent5" accent6="accent6" hlink="hlink" folHlink="folHlink"/>
    </a:extraClrScheme>
    <a:extraClrScheme>
      <a:clrScheme name="tup 9">
        <a:dk1>
          <a:srgbClr val="000000"/>
        </a:dk1>
        <a:lt1>
          <a:srgbClr val="FFFFFF"/>
        </a:lt1>
        <a:dk2>
          <a:srgbClr val="000000"/>
        </a:dk2>
        <a:lt2>
          <a:srgbClr val="969696"/>
        </a:lt2>
        <a:accent1>
          <a:srgbClr val="00CC99"/>
        </a:accent1>
        <a:accent2>
          <a:srgbClr val="6600FF"/>
        </a:accent2>
        <a:accent3>
          <a:srgbClr val="FFFFFF"/>
        </a:accent3>
        <a:accent4>
          <a:srgbClr val="000000"/>
        </a:accent4>
        <a:accent5>
          <a:srgbClr val="AAE2CA"/>
        </a:accent5>
        <a:accent6>
          <a:srgbClr val="5C00E7"/>
        </a:accent6>
        <a:hlink>
          <a:srgbClr val="333399"/>
        </a:hlink>
        <a:folHlink>
          <a:srgbClr val="336699"/>
        </a:folHlink>
      </a:clrScheme>
      <a:clrMap bg1="lt1" tx1="dk1" bg2="lt2" tx2="dk2" accent1="accent1" accent2="accent2" accent3="accent3" accent4="accent4" accent5="accent5" accent6="accent6" hlink="hlink" folHlink="folHlink"/>
    </a:extraClrScheme>
    <a:extraClrScheme>
      <a:clrScheme name="tup 10">
        <a:dk1>
          <a:srgbClr val="000000"/>
        </a:dk1>
        <a:lt1>
          <a:srgbClr val="FFFFFF"/>
        </a:lt1>
        <a:dk2>
          <a:srgbClr val="000000"/>
        </a:dk2>
        <a:lt2>
          <a:srgbClr val="969696"/>
        </a:lt2>
        <a:accent1>
          <a:srgbClr val="00CC99"/>
        </a:accent1>
        <a:accent2>
          <a:srgbClr val="6600FF"/>
        </a:accent2>
        <a:accent3>
          <a:srgbClr val="FFFFFF"/>
        </a:accent3>
        <a:accent4>
          <a:srgbClr val="000000"/>
        </a:accent4>
        <a:accent5>
          <a:srgbClr val="AAE2CA"/>
        </a:accent5>
        <a:accent6>
          <a:srgbClr val="5C00E7"/>
        </a:accent6>
        <a:hlink>
          <a:srgbClr val="333399"/>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C模板</Template>
  <TotalTime>7204</TotalTime>
  <Words>8818</Words>
  <Application>Microsoft Office PowerPoint</Application>
  <PresentationFormat>全屏显示(4:3)</PresentationFormat>
  <Paragraphs>1100</Paragraphs>
  <Slides>62</Slides>
  <Notes>8</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62</vt:i4>
      </vt:variant>
    </vt:vector>
  </HeadingPairs>
  <TitlesOfParts>
    <vt:vector size="81" baseType="lpstr">
      <vt:lpstr>Monotype Sorts</vt:lpstr>
      <vt:lpstr>黑体</vt:lpstr>
      <vt:lpstr>华文楷体</vt:lpstr>
      <vt:lpstr>楷体_GB2312</vt:lpstr>
      <vt:lpstr>隶书</vt:lpstr>
      <vt:lpstr>SimSun</vt:lpstr>
      <vt:lpstr>SimSun</vt:lpstr>
      <vt:lpstr>幼圆</vt:lpstr>
      <vt:lpstr>Arial</vt:lpstr>
      <vt:lpstr>Arial Black</vt:lpstr>
      <vt:lpstr>Calibri</vt:lpstr>
      <vt:lpstr>Courier New</vt:lpstr>
      <vt:lpstr>Tahoma</vt:lpstr>
      <vt:lpstr>Times New Roman</vt:lpstr>
      <vt:lpstr>Wingdings</vt:lpstr>
      <vt:lpstr>tup</vt:lpstr>
      <vt:lpstr>剪辑</vt:lpstr>
      <vt:lpstr>Equation</vt:lpstr>
      <vt:lpstr>公式</vt:lpstr>
      <vt:lpstr>PowerPoint 演示文稿</vt:lpstr>
      <vt:lpstr>PowerPoint 演示文稿</vt:lpstr>
      <vt:lpstr>7.1 数组的概念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如何使两个数组的值相等？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7.4.5  字符串处理函数</vt:lpstr>
      <vt:lpstr>PowerPoint 演示文稿</vt:lpstr>
      <vt:lpstr>PowerPoint 演示文稿</vt:lpstr>
      <vt:lpstr>PowerPoint 演示文稿</vt:lpstr>
      <vt:lpstr>PowerPoint 演示文稿</vt:lpstr>
      <vt:lpstr>PowerPoint 演示文稿</vt:lpstr>
      <vt:lpstr>PowerPoint 演示文稿</vt:lpstr>
      <vt:lpstr>【例2】从键盘输入一个字符串，复制到另一个字符数组后显示 </vt:lpstr>
      <vt:lpstr>【例3】用程序实现连接两个字符串。</vt:lpstr>
      <vt:lpstr>【例4】对长度为7个字符的字符串，除首、尾字符外，将其余5个字符按降序排列。 如：原来的字符串为CEAedca,排序后输出为CedcEAa。</vt:lpstr>
      <vt:lpstr>【例5】从字符串str中删除第i个字符开始的连续n个字符 注意:str[0]代表字符串的第一个字符。</vt:lpstr>
      <vt:lpstr>[例6]：输出若干个字符串中最短的字符串。</vt:lpstr>
      <vt:lpstr>PowerPoint 演示文稿</vt:lpstr>
      <vt:lpstr>PowerPoint 演示文稿</vt:lpstr>
    </vt:vector>
  </TitlesOfParts>
  <Company>dut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liuwei</dc:creator>
  <cp:lastModifiedBy>聪锐 李</cp:lastModifiedBy>
  <cp:revision>467</cp:revision>
  <dcterms:created xsi:type="dcterms:W3CDTF">2002-03-31T07:27:55Z</dcterms:created>
  <dcterms:modified xsi:type="dcterms:W3CDTF">2020-01-04T13:48:17Z</dcterms:modified>
</cp:coreProperties>
</file>