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BA7B6-5A98-4DC3-BE51-9CAD237BA63C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76B1F-1CD9-43A3-8649-868797BBB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5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6B1F-1CD9-43A3-8649-868797BBB7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1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环境、基本运算和程序设计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0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实验四、画图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误差柱状图：</a:t>
            </a:r>
            <a:r>
              <a:rPr lang="en-US" altLang="zh-CN" dirty="0" err="1"/>
              <a:t>errorbar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clear;</a:t>
            </a:r>
          </a:p>
          <a:p>
            <a:pPr marL="0" indent="0">
              <a:buNone/>
            </a:pPr>
            <a:r>
              <a:rPr lang="en-US" altLang="zh-CN" dirty="0"/>
              <a:t>close all;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x=1;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y=2;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e=0.1;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bar(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hold on;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errorbar</a:t>
            </a:r>
            <a:r>
              <a:rPr lang="en-US" altLang="zh-CN" dirty="0"/>
              <a:t>(</a:t>
            </a:r>
            <a:r>
              <a:rPr lang="en-US" altLang="zh-CN" dirty="0" err="1"/>
              <a:t>x,y,e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419872" y="6279703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完成作业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20</a:t>
            </a:r>
            <a:r>
              <a:rPr lang="zh-CN" altLang="en-US" sz="2400" dirty="0">
                <a:solidFill>
                  <a:srgbClr val="FF0000"/>
                </a:solidFill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55418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BFBEF-1377-4350-B44A-F74418FB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D72C2-1168-4694-A53A-81869D9B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作业发送到</a:t>
            </a:r>
            <a:r>
              <a:rPr lang="en-US" altLang="zh-CN" dirty="0"/>
              <a:t>liu_meng@dlut.edu.cn</a:t>
            </a:r>
            <a:r>
              <a:rPr lang="zh-CN" altLang="en-US" dirty="0"/>
              <a:t>，邮件名自控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</a:p>
        </p:txBody>
      </p:sp>
    </p:spTree>
    <p:extLst>
      <p:ext uri="{BB962C8B-B14F-4D97-AF65-F5344CB8AC3E}">
        <p14:creationId xmlns:p14="http://schemas.microsoft.com/office/powerpoint/2010/main" val="17825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的主要功能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数值计算</a:t>
            </a:r>
            <a:endParaRPr lang="en-US" altLang="zh-CN" dirty="0"/>
          </a:p>
          <a:p>
            <a:pPr lvl="1"/>
            <a:r>
              <a:rPr lang="zh-CN" altLang="en-US" dirty="0"/>
              <a:t>以矩阵作为数据操作的基本单元</a:t>
            </a:r>
            <a:endParaRPr lang="en-US" altLang="zh-CN" dirty="0"/>
          </a:p>
          <a:p>
            <a:r>
              <a:rPr lang="zh-CN" altLang="en-US" dirty="0"/>
              <a:t>绘图功能</a:t>
            </a:r>
            <a:endParaRPr lang="en-US" altLang="zh-CN" dirty="0"/>
          </a:p>
          <a:p>
            <a:pPr lvl="1"/>
            <a:r>
              <a:rPr lang="zh-CN" altLang="en-US" dirty="0"/>
              <a:t>可生成内容丰富的各种图表</a:t>
            </a:r>
            <a:endParaRPr lang="en-US" altLang="zh-CN" dirty="0"/>
          </a:p>
          <a:p>
            <a:r>
              <a:rPr lang="zh-CN" altLang="en-US" dirty="0"/>
              <a:t>编程语言</a:t>
            </a:r>
            <a:endParaRPr lang="en-US" altLang="zh-CN" dirty="0"/>
          </a:p>
          <a:p>
            <a:pPr lvl="1"/>
            <a:r>
              <a:rPr lang="zh-CN" altLang="en-US" dirty="0"/>
              <a:t>结构简单、编程效率高</a:t>
            </a:r>
            <a:endParaRPr lang="en-US" altLang="zh-CN" dirty="0"/>
          </a:p>
          <a:p>
            <a:r>
              <a:rPr lang="zh-CN" altLang="en-US" dirty="0"/>
              <a:t>丰富的工具箱</a:t>
            </a:r>
            <a:endParaRPr lang="en-US" altLang="zh-CN" dirty="0"/>
          </a:p>
          <a:p>
            <a:pPr lvl="1"/>
            <a:r>
              <a:rPr lang="en-US" altLang="zh-CN" dirty="0"/>
              <a:t>Simulink</a:t>
            </a:r>
          </a:p>
          <a:p>
            <a:pPr lvl="1"/>
            <a:r>
              <a:rPr lang="zh-CN" altLang="en-US" dirty="0"/>
              <a:t>世界范围内的开发者来完善</a:t>
            </a:r>
          </a:p>
        </p:txBody>
      </p:sp>
    </p:spTree>
    <p:extLst>
      <p:ext uri="{BB962C8B-B14F-4D97-AF65-F5344CB8AC3E}">
        <p14:creationId xmlns:p14="http://schemas.microsoft.com/office/powerpoint/2010/main" val="56195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MATLAB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打开桌面快捷方式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484784"/>
            <a:ext cx="1076190" cy="8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38295"/>
            <a:ext cx="6912768" cy="42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4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实验一、矩阵基本操作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、创建矩阵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、基本练习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zeros(3); one(3);eye(3);rand(3);</a:t>
            </a:r>
            <a:r>
              <a:rPr lang="en-US" altLang="zh-CN" dirty="0" err="1"/>
              <a:t>repmat</a:t>
            </a:r>
            <a:r>
              <a:rPr lang="en-US" altLang="zh-CN" dirty="0"/>
              <a:t>(b,3);</a:t>
            </a:r>
          </a:p>
          <a:p>
            <a:pPr marL="457200" lvl="1" indent="0">
              <a:buNone/>
            </a:pPr>
            <a:r>
              <a:rPr lang="en-US" altLang="zh-CN" dirty="0" err="1"/>
              <a:t>Linspace</a:t>
            </a:r>
            <a:r>
              <a:rPr lang="en-US" altLang="zh-CN" dirty="0"/>
              <a:t>(1,100); </a:t>
            </a:r>
            <a:r>
              <a:rPr lang="en-US" altLang="zh-CN" dirty="0" err="1"/>
              <a:t>size;length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7664" y="2276872"/>
                <a:ext cx="1451616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276872"/>
                <a:ext cx="1451616" cy="1112805"/>
              </a:xfrm>
              <a:prstGeom prst="rect">
                <a:avLst/>
              </a:prstGeom>
              <a:blipFill>
                <a:blip r:embed="rId2"/>
                <a:stretch>
                  <a:fillRect l="-3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923622" y="2276871"/>
                <a:ext cx="1103764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22" y="2276871"/>
                <a:ext cx="1103764" cy="1112805"/>
              </a:xfrm>
              <a:prstGeom prst="rect">
                <a:avLst/>
              </a:prstGeom>
              <a:blipFill>
                <a:blip r:embed="rId3"/>
                <a:stretch>
                  <a:fillRect l="-4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2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、创建矩阵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/>
              <a:t>help</a:t>
            </a:r>
            <a:r>
              <a:rPr lang="zh-CN" altLang="en-US" dirty="0"/>
              <a:t>命令，自己完成，并理解其意义：</a:t>
            </a:r>
            <a:endParaRPr lang="en-US" altLang="zh-CN" dirty="0"/>
          </a:p>
          <a:p>
            <a:pPr lvl="1"/>
            <a:r>
              <a:rPr lang="en-US" altLang="zh-CN" dirty="0" err="1"/>
              <a:t>diag</a:t>
            </a:r>
            <a:r>
              <a:rPr lang="en-US" altLang="zh-CN" dirty="0"/>
              <a:t>, </a:t>
            </a:r>
            <a:r>
              <a:rPr lang="en-US" altLang="zh-CN" dirty="0" err="1"/>
              <a:t>tril</a:t>
            </a:r>
            <a:r>
              <a:rPr lang="en-US" altLang="zh-CN" dirty="0"/>
              <a:t>, </a:t>
            </a:r>
            <a:r>
              <a:rPr lang="en-US" altLang="zh-CN" dirty="0" err="1"/>
              <a:t>triu</a:t>
            </a:r>
            <a:r>
              <a:rPr lang="en-US" altLang="zh-CN" dirty="0"/>
              <a:t>, </a:t>
            </a:r>
            <a:r>
              <a:rPr lang="en-US" altLang="zh-CN" dirty="0" err="1"/>
              <a:t>flipud</a:t>
            </a:r>
            <a:r>
              <a:rPr lang="en-US" altLang="zh-CN" dirty="0"/>
              <a:t>, </a:t>
            </a:r>
            <a:r>
              <a:rPr lang="en-US" altLang="zh-CN" dirty="0" err="1"/>
              <a:t>fliplr</a:t>
            </a:r>
            <a:r>
              <a:rPr lang="en-US" altLang="zh-CN" dirty="0"/>
              <a:t>, rot90,inv,det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347864" y="1600200"/>
                <a:ext cx="1451616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600200"/>
                <a:ext cx="1451616" cy="1112805"/>
              </a:xfrm>
              <a:prstGeom prst="rect">
                <a:avLst/>
              </a:prstGeom>
              <a:blipFill>
                <a:blip r:embed="rId2"/>
                <a:stretch>
                  <a:fillRect l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1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矩阵与数组计算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A*B,</a:t>
            </a:r>
            <a:r>
              <a:rPr lang="zh-CN" altLang="en-US" dirty="0"/>
              <a:t>内维相同矩阵的乘</a:t>
            </a:r>
            <a:endParaRPr lang="en-US" altLang="zh-CN" dirty="0"/>
          </a:p>
          <a:p>
            <a:r>
              <a:rPr lang="en-US" altLang="zh-CN" dirty="0"/>
              <a:t>A.*B,</a:t>
            </a:r>
            <a:r>
              <a:rPr lang="zh-CN" altLang="en-US" dirty="0"/>
              <a:t>同维数组对应元素相乘</a:t>
            </a:r>
            <a:endParaRPr lang="en-US" altLang="zh-CN" dirty="0"/>
          </a:p>
          <a:p>
            <a:r>
              <a:rPr lang="en-US" altLang="zh-CN" dirty="0" err="1"/>
              <a:t>A^n</a:t>
            </a:r>
            <a:r>
              <a:rPr lang="en-US" altLang="zh-CN" dirty="0"/>
              <a:t>, A</a:t>
            </a:r>
            <a:r>
              <a:rPr lang="zh-CN" altLang="en-US" dirty="0"/>
              <a:t>阵的</a:t>
            </a:r>
            <a:r>
              <a:rPr lang="en-US" altLang="zh-CN" dirty="0"/>
              <a:t>n</a:t>
            </a:r>
            <a:r>
              <a:rPr lang="zh-CN" altLang="en-US" dirty="0"/>
              <a:t>次幂</a:t>
            </a:r>
            <a:endParaRPr lang="en-US" altLang="zh-CN" dirty="0"/>
          </a:p>
          <a:p>
            <a:r>
              <a:rPr lang="en-US" altLang="zh-CN" dirty="0"/>
              <a:t>A.^</a:t>
            </a:r>
            <a:r>
              <a:rPr lang="en-US" altLang="zh-CN" dirty="0" err="1"/>
              <a:t>n,A</a:t>
            </a:r>
            <a:r>
              <a:rPr lang="zh-CN" altLang="en-US" dirty="0"/>
              <a:t>的每个元素的</a:t>
            </a:r>
            <a:r>
              <a:rPr lang="en-US" altLang="zh-CN" dirty="0"/>
              <a:t>n</a:t>
            </a:r>
            <a:r>
              <a:rPr lang="zh-CN" altLang="en-US" dirty="0"/>
              <a:t>次幂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（自己练习）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5301208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完成作业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66028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实验二、常用的数学函数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sin, </a:t>
            </a:r>
            <a:r>
              <a:rPr lang="en-US" altLang="zh-CN" dirty="0" err="1"/>
              <a:t>cos,tan,sinh</a:t>
            </a:r>
            <a:r>
              <a:rPr lang="en-US" altLang="zh-CN" dirty="0"/>
              <a:t>, </a:t>
            </a:r>
            <a:r>
              <a:rPr lang="en-US" altLang="zh-CN" dirty="0" err="1"/>
              <a:t>cosh,sqrt</a:t>
            </a:r>
            <a:r>
              <a:rPr lang="en-US" altLang="zh-CN" dirty="0"/>
              <a:t>, </a:t>
            </a:r>
            <a:r>
              <a:rPr lang="en-US" altLang="zh-CN" dirty="0" err="1"/>
              <a:t>exp</a:t>
            </a:r>
            <a:endParaRPr lang="en-US" altLang="zh-CN" dirty="0"/>
          </a:p>
          <a:p>
            <a:pPr lvl="1"/>
            <a:r>
              <a:rPr lang="en-US" altLang="zh-CN" dirty="0"/>
              <a:t>sin(0), sin(pi), sin(pi/2), sin(pi/4), cos(0)....tan()...</a:t>
            </a:r>
          </a:p>
          <a:p>
            <a:pPr marL="457200" lvl="1" indent="0">
              <a:buNone/>
            </a:pPr>
            <a:r>
              <a:rPr lang="en-US" altLang="zh-CN" dirty="0" err="1"/>
              <a:t>sqrt</a:t>
            </a:r>
            <a:r>
              <a:rPr lang="en-US" altLang="zh-CN" dirty="0"/>
              <a:t>(),</a:t>
            </a:r>
            <a:r>
              <a:rPr lang="en-US" altLang="zh-CN" dirty="0" err="1"/>
              <a:t>exp</a:t>
            </a:r>
            <a:r>
              <a:rPr lang="en-US" altLang="zh-CN" dirty="0"/>
              <a:t>()...</a:t>
            </a:r>
            <a:r>
              <a:rPr lang="zh-CN" altLang="en-US" dirty="0"/>
              <a:t>例子很多，自己练习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576" y="5301208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完成作业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99692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实验三、编写</a:t>
            </a:r>
            <a:r>
              <a:rPr lang="en-US" altLang="zh-CN" dirty="0"/>
              <a:t>m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5000" dirty="0"/>
              <a:t>选“新建脚本”</a:t>
            </a:r>
            <a:endParaRPr lang="en-US" altLang="zh-CN" sz="5000" dirty="0"/>
          </a:p>
          <a:p>
            <a:pPr lvl="1"/>
            <a:r>
              <a:rPr lang="en-US" altLang="zh-CN" sz="5000" dirty="0"/>
              <a:t>if</a:t>
            </a:r>
            <a:r>
              <a:rPr lang="zh-CN" altLang="en-US" sz="5000" dirty="0"/>
              <a:t>语句，</a:t>
            </a:r>
            <a:r>
              <a:rPr lang="en-US" altLang="zh-CN" sz="5000" dirty="0"/>
              <a:t>for</a:t>
            </a:r>
            <a:r>
              <a:rPr lang="zh-CN" altLang="en-US" sz="5000" dirty="0"/>
              <a:t>语句，建立函数调用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3500" dirty="0"/>
              <a:t>a=0;</a:t>
            </a:r>
          </a:p>
          <a:p>
            <a:pPr marL="0" indent="0">
              <a:buNone/>
            </a:pPr>
            <a:r>
              <a:rPr lang="en-US" altLang="zh-CN" sz="3500" dirty="0"/>
              <a:t>for </a:t>
            </a:r>
            <a:r>
              <a:rPr lang="en-US" altLang="zh-CN" sz="3500" dirty="0" err="1"/>
              <a:t>i</a:t>
            </a:r>
            <a:r>
              <a:rPr lang="en-US" altLang="zh-CN" sz="3500" dirty="0"/>
              <a:t>=1:100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/>
              <a:t>a=</a:t>
            </a:r>
            <a:r>
              <a:rPr lang="en-US" altLang="zh-CN" sz="3500" dirty="0" err="1"/>
              <a:t>i+a</a:t>
            </a:r>
            <a:r>
              <a:rPr lang="en-US" altLang="zh-CN" sz="3500" dirty="0"/>
              <a:t>;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/>
              <a:t>end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 err="1"/>
              <a:t>fprintf</a:t>
            </a:r>
            <a:r>
              <a:rPr lang="en-US" altLang="zh-CN" sz="3500" dirty="0"/>
              <a:t>('%d\n',</a:t>
            </a:r>
            <a:r>
              <a:rPr lang="en-US" altLang="zh-CN" sz="3500" dirty="0" err="1"/>
              <a:t>i,a</a:t>
            </a:r>
            <a:r>
              <a:rPr lang="en-US" altLang="zh-CN" sz="3500" dirty="0"/>
              <a:t>)</a:t>
            </a:r>
            <a:endParaRPr lang="zh-CN" altLang="en-US" sz="3500" dirty="0"/>
          </a:p>
          <a:p>
            <a:pPr marL="0" indent="0">
              <a:buNone/>
            </a:pP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a=0;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/>
              <a:t>for </a:t>
            </a:r>
            <a:r>
              <a:rPr lang="en-US" altLang="zh-CN" sz="3500" dirty="0" err="1"/>
              <a:t>i</a:t>
            </a:r>
            <a:r>
              <a:rPr lang="en-US" altLang="zh-CN" sz="3500" dirty="0"/>
              <a:t>=1:100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/>
              <a:t>a=</a:t>
            </a:r>
            <a:r>
              <a:rPr lang="en-US" altLang="zh-CN" sz="3500" dirty="0" err="1"/>
              <a:t>i+a</a:t>
            </a:r>
            <a:r>
              <a:rPr lang="en-US" altLang="zh-CN" sz="3500" dirty="0"/>
              <a:t>;</a:t>
            </a:r>
          </a:p>
          <a:p>
            <a:pPr marL="0" indent="0">
              <a:buNone/>
            </a:pPr>
            <a:r>
              <a:rPr lang="en-US" altLang="zh-CN" sz="3500" dirty="0"/>
              <a:t>if(a&gt;=2000)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/>
              <a:t>break;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/>
              <a:t>end</a:t>
            </a:r>
          </a:p>
          <a:p>
            <a:pPr marL="0" indent="0">
              <a:buNone/>
            </a:pPr>
            <a:r>
              <a:rPr lang="en-US" altLang="zh-CN" sz="3500" dirty="0"/>
              <a:t>end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 err="1"/>
              <a:t>fprintf</a:t>
            </a:r>
            <a:r>
              <a:rPr lang="en-US" altLang="zh-CN" sz="3500" dirty="0"/>
              <a:t>('%d\n',</a:t>
            </a:r>
            <a:r>
              <a:rPr lang="en-US" altLang="zh-CN" sz="3500" dirty="0" err="1"/>
              <a:t>i,a</a:t>
            </a:r>
            <a:r>
              <a:rPr lang="en-US" altLang="zh-CN" sz="3500" dirty="0"/>
              <a:t>)</a:t>
            </a:r>
            <a:endParaRPr lang="zh-CN" altLang="en-US" sz="3500" dirty="0"/>
          </a:p>
          <a:p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/>
              <a:t>function </a:t>
            </a:r>
            <a:r>
              <a:rPr lang="en-US" altLang="zh-CN" sz="3500" dirty="0" err="1"/>
              <a:t>theSec</a:t>
            </a:r>
            <a:r>
              <a:rPr lang="en-US" altLang="zh-CN" sz="3500" dirty="0"/>
              <a:t>(a)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/>
              <a:t>for </a:t>
            </a:r>
            <a:r>
              <a:rPr lang="en-US" altLang="zh-CN" sz="3500" dirty="0" err="1"/>
              <a:t>i</a:t>
            </a:r>
            <a:r>
              <a:rPr lang="en-US" altLang="zh-CN" sz="3500" dirty="0"/>
              <a:t>=1:100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/>
              <a:t>a=</a:t>
            </a:r>
            <a:r>
              <a:rPr lang="en-US" altLang="zh-CN" sz="3500" dirty="0" err="1"/>
              <a:t>i+a</a:t>
            </a:r>
            <a:r>
              <a:rPr lang="en-US" altLang="zh-CN" sz="3500" dirty="0"/>
              <a:t>;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/>
              <a:t>end</a:t>
            </a:r>
            <a:endParaRPr lang="zh-CN" altLang="en-US" sz="3500" dirty="0"/>
          </a:p>
          <a:p>
            <a:pPr marL="0" indent="0">
              <a:buNone/>
            </a:pPr>
            <a:r>
              <a:rPr lang="en-US" altLang="zh-CN" sz="3500" dirty="0" err="1"/>
              <a:t>fprintf</a:t>
            </a:r>
            <a:r>
              <a:rPr lang="en-US" altLang="zh-CN" sz="3500" dirty="0"/>
              <a:t>('%d\n',</a:t>
            </a:r>
            <a:r>
              <a:rPr lang="en-US" altLang="zh-CN" sz="3500" dirty="0" err="1"/>
              <a:t>i,a</a:t>
            </a:r>
            <a:r>
              <a:rPr lang="en-US" altLang="zh-CN" sz="3500" dirty="0"/>
              <a:t>)</a:t>
            </a:r>
            <a:endParaRPr lang="zh-CN" altLang="en-US" sz="3500" dirty="0"/>
          </a:p>
        </p:txBody>
      </p:sp>
      <p:sp>
        <p:nvSpPr>
          <p:cNvPr id="4" name="文本框 3"/>
          <p:cNvSpPr txBox="1"/>
          <p:nvPr/>
        </p:nvSpPr>
        <p:spPr>
          <a:xfrm>
            <a:off x="3563888" y="270892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1+2+...+100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63887" y="3986118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1+2+...+100</a:t>
            </a:r>
            <a:r>
              <a:rPr lang="zh-CN" altLang="en-US" dirty="0"/>
              <a:t>，当和值大于</a:t>
            </a:r>
            <a:r>
              <a:rPr lang="en-US" altLang="zh-CN" dirty="0"/>
              <a:t>2000</a:t>
            </a:r>
            <a:r>
              <a:rPr lang="zh-CN" altLang="en-US" dirty="0"/>
              <a:t>时终止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51833" y="5589240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a=0</a:t>
            </a:r>
            <a:r>
              <a:rPr lang="zh-CN" altLang="en-US" dirty="0"/>
              <a:t>，相当于</a:t>
            </a:r>
            <a:r>
              <a:rPr lang="en-US" altLang="zh-CN" dirty="0"/>
              <a:t>1+2+...+100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19872" y="6279703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完成作业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30</a:t>
            </a:r>
            <a:r>
              <a:rPr lang="zh-CN" altLang="en-US" sz="2400" dirty="0">
                <a:solidFill>
                  <a:srgbClr val="FF0000"/>
                </a:solidFill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404095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实验四、画图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5100" dirty="0"/>
              <a:t>基本曲线绘制命令：</a:t>
            </a:r>
            <a:r>
              <a:rPr lang="en-US" altLang="zh-CN" sz="5100" dirty="0"/>
              <a:t>plot</a:t>
            </a:r>
          </a:p>
          <a:p>
            <a:pPr marL="0" indent="0">
              <a:buNone/>
            </a:pPr>
            <a:r>
              <a:rPr lang="en-US" altLang="zh-CN" dirty="0"/>
              <a:t>%x=</a:t>
            </a:r>
            <a:r>
              <a:rPr lang="en-US" altLang="zh-CN" dirty="0" err="1"/>
              <a:t>linspace</a:t>
            </a:r>
            <a:r>
              <a:rPr lang="en-US" altLang="zh-CN" dirty="0"/>
              <a:t>(0,2*pi,100);</a:t>
            </a:r>
          </a:p>
          <a:p>
            <a:pPr marL="0" indent="0">
              <a:buNone/>
            </a:pPr>
            <a:r>
              <a:rPr lang="en-US" altLang="zh-CN" dirty="0"/>
              <a:t>%plot(</a:t>
            </a:r>
            <a:r>
              <a:rPr lang="en-US" altLang="zh-CN" dirty="0" err="1"/>
              <a:t>x,sin</a:t>
            </a:r>
            <a:r>
              <a:rPr lang="en-US" altLang="zh-CN" dirty="0"/>
              <a:t>(x));</a:t>
            </a:r>
          </a:p>
          <a:p>
            <a:pPr marL="0" indent="0">
              <a:buNone/>
            </a:pPr>
            <a:r>
              <a:rPr lang="en-US" altLang="zh-CN" dirty="0"/>
              <a:t>%plot(</a:t>
            </a:r>
            <a:r>
              <a:rPr lang="en-US" altLang="zh-CN" dirty="0" err="1"/>
              <a:t>x,sin</a:t>
            </a:r>
            <a:r>
              <a:rPr lang="en-US" altLang="zh-CN" dirty="0"/>
              <a:t>(x),'co');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%plot(</a:t>
            </a:r>
            <a:r>
              <a:rPr lang="en-US" altLang="zh-CN" dirty="0" err="1"/>
              <a:t>x,sin</a:t>
            </a:r>
            <a:r>
              <a:rPr lang="en-US" altLang="zh-CN" dirty="0"/>
              <a:t>(x),'g*');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%title('aa');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%legend('y=sin(x)');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%</a:t>
            </a:r>
            <a:r>
              <a:rPr lang="en-US" altLang="zh-CN" dirty="0" err="1"/>
              <a:t>xlabel</a:t>
            </a:r>
            <a:r>
              <a:rPr lang="en-US" altLang="zh-CN" dirty="0"/>
              <a:t>('a');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%</a:t>
            </a:r>
            <a:r>
              <a:rPr lang="en-US" altLang="zh-CN" dirty="0" err="1"/>
              <a:t>ylabel</a:t>
            </a:r>
            <a:r>
              <a:rPr lang="en-US" altLang="zh-CN" dirty="0"/>
              <a:t>('b');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%grid on;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%subplot(2,2,1);plot(</a:t>
            </a:r>
            <a:r>
              <a:rPr lang="en-US" altLang="zh-CN" dirty="0" err="1"/>
              <a:t>x,sin</a:t>
            </a:r>
            <a:r>
              <a:rPr lang="en-US" altLang="zh-CN" dirty="0"/>
              <a:t>(x));title('sin');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%subplot(2,2,2);plot(</a:t>
            </a:r>
            <a:r>
              <a:rPr lang="en-US" altLang="zh-CN" dirty="0" err="1"/>
              <a:t>x,tan</a:t>
            </a:r>
            <a:r>
              <a:rPr lang="en-US" altLang="zh-CN" dirty="0"/>
              <a:t>(x));title('tan');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19872" y="6279703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完成作业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20</a:t>
            </a:r>
            <a:r>
              <a:rPr lang="zh-CN" altLang="en-US" sz="2400" dirty="0">
                <a:solidFill>
                  <a:srgbClr val="FF0000"/>
                </a:solidFill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40241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581</Words>
  <Application>Microsoft Office PowerPoint</Application>
  <PresentationFormat>全屏显示(4:3)</PresentationFormat>
  <Paragraphs>97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Calibri</vt:lpstr>
      <vt:lpstr>Cambria Math</vt:lpstr>
      <vt:lpstr>Office 主题</vt:lpstr>
      <vt:lpstr>Matlab环境、基本运算和程序设计</vt:lpstr>
      <vt:lpstr>MATLAB的主要功能</vt:lpstr>
      <vt:lpstr>初识MATLAB</vt:lpstr>
      <vt:lpstr>实验一、矩阵基本操作</vt:lpstr>
      <vt:lpstr>矩阵运算</vt:lpstr>
      <vt:lpstr>矩阵与数组计算</vt:lpstr>
      <vt:lpstr>实验二、常用的数学函数</vt:lpstr>
      <vt:lpstr>实验三、编写m文件</vt:lpstr>
      <vt:lpstr>实验四、画图</vt:lpstr>
      <vt:lpstr>实验四、画图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Matlab环境、基本运算和程序设计</dc:title>
  <dc:creator>X1</dc:creator>
  <cp:lastModifiedBy>Liu Daniel</cp:lastModifiedBy>
  <cp:revision>32</cp:revision>
  <dcterms:created xsi:type="dcterms:W3CDTF">2020-12-07T05:32:02Z</dcterms:created>
  <dcterms:modified xsi:type="dcterms:W3CDTF">2020-12-11T06:53:27Z</dcterms:modified>
</cp:coreProperties>
</file>