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8288000" cy="10287000"/>
  <p:notesSz cx="6858000" cy="9144000"/>
  <p:embeddedFontLst>
    <p:embeddedFont>
      <p:font typeface="Funtastic" panose="020B0604020202020204" charset="0"/>
      <p:regular r:id="rId11"/>
    </p:embeddedFont>
    <p:embeddedFont>
      <p:font typeface="Childos Arabic" panose="020B0604020202020204" charset="-78"/>
      <p:regular r:id="rId12"/>
    </p:embeddedFont>
    <p:embeddedFont>
      <p:font typeface="Calibri" panose="020F0502020204030204" pitchFamily="34" charset="0"/>
      <p:regular r:id="rId13"/>
      <p:bold r:id="rId14"/>
      <p:italic r:id="rId15"/>
      <p:boldItalic r:id="rId1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48" d="100"/>
          <a:sy n="48" d="100"/>
        </p:scale>
        <p:origin x="414"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10/30/2023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10/30/2023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10/30/2023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10/30/2023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10/30/2023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image" Target="../media/image12.svg"/><Relationship Id="rId18" Type="http://schemas.openxmlformats.org/officeDocument/2006/relationships/image" Target="../media/image9.png"/><Relationship Id="rId3" Type="http://schemas.openxmlformats.org/officeDocument/2006/relationships/image" Target="../media/image2.svg"/><Relationship Id="rId21" Type="http://schemas.openxmlformats.org/officeDocument/2006/relationships/image" Target="../media/image20.svg"/><Relationship Id="rId7" Type="http://schemas.openxmlformats.org/officeDocument/2006/relationships/image" Target="../media/image6.svg"/><Relationship Id="rId12" Type="http://schemas.openxmlformats.org/officeDocument/2006/relationships/image" Target="../media/image6.png"/><Relationship Id="rId17" Type="http://schemas.openxmlformats.org/officeDocument/2006/relationships/image" Target="../media/image16.svg"/><Relationship Id="rId2" Type="http://schemas.openxmlformats.org/officeDocument/2006/relationships/image" Target="../media/image1.png"/><Relationship Id="rId16" Type="http://schemas.openxmlformats.org/officeDocument/2006/relationships/image" Target="../media/image8.png"/><Relationship Id="rId20"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3.png"/><Relationship Id="rId11" Type="http://schemas.openxmlformats.org/officeDocument/2006/relationships/image" Target="../media/image10.svg"/><Relationship Id="rId5" Type="http://schemas.openxmlformats.org/officeDocument/2006/relationships/image" Target="../media/image4.svg"/><Relationship Id="rId15" Type="http://schemas.openxmlformats.org/officeDocument/2006/relationships/image" Target="../media/image14.svg"/><Relationship Id="rId10" Type="http://schemas.openxmlformats.org/officeDocument/2006/relationships/image" Target="../media/image5.png"/><Relationship Id="rId19" Type="http://schemas.openxmlformats.org/officeDocument/2006/relationships/image" Target="../media/image18.svg"/><Relationship Id="rId4" Type="http://schemas.openxmlformats.org/officeDocument/2006/relationships/image" Target="../media/image2.png"/><Relationship Id="rId9" Type="http://schemas.openxmlformats.org/officeDocument/2006/relationships/image" Target="../media/image8.svg"/><Relationship Id="rId14" Type="http://schemas.openxmlformats.org/officeDocument/2006/relationships/image" Target="../media/image7.png"/></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28.svg"/><Relationship Id="rId3" Type="http://schemas.openxmlformats.org/officeDocument/2006/relationships/image" Target="../media/image22.svg"/><Relationship Id="rId7" Type="http://schemas.openxmlformats.org/officeDocument/2006/relationships/image" Target="../media/image24.svg"/><Relationship Id="rId12" Type="http://schemas.openxmlformats.org/officeDocument/2006/relationships/image" Target="../media/image14.png"/><Relationship Id="rId17" Type="http://schemas.openxmlformats.org/officeDocument/2006/relationships/image" Target="../media/image32.svg"/><Relationship Id="rId2" Type="http://schemas.openxmlformats.org/officeDocument/2006/relationships/image" Target="../media/image11.png"/><Relationship Id="rId16" Type="http://schemas.openxmlformats.org/officeDocument/2006/relationships/image" Target="../media/image16.png"/><Relationship Id="rId1" Type="http://schemas.openxmlformats.org/officeDocument/2006/relationships/slideLayout" Target="../slideLayouts/slideLayout7.xml"/><Relationship Id="rId6" Type="http://schemas.openxmlformats.org/officeDocument/2006/relationships/image" Target="../media/image12.png"/><Relationship Id="rId11" Type="http://schemas.openxmlformats.org/officeDocument/2006/relationships/image" Target="../media/image26.svg"/><Relationship Id="rId5" Type="http://schemas.openxmlformats.org/officeDocument/2006/relationships/image" Target="../media/image18.svg"/><Relationship Id="rId15" Type="http://schemas.openxmlformats.org/officeDocument/2006/relationships/image" Target="../media/image30.svg"/><Relationship Id="rId10" Type="http://schemas.openxmlformats.org/officeDocument/2006/relationships/image" Target="../media/image13.png"/><Relationship Id="rId4" Type="http://schemas.openxmlformats.org/officeDocument/2006/relationships/image" Target="../media/image9.png"/><Relationship Id="rId9" Type="http://schemas.openxmlformats.org/officeDocument/2006/relationships/image" Target="../media/image12.svg"/><Relationship Id="rId14" Type="http://schemas.openxmlformats.org/officeDocument/2006/relationships/image" Target="../media/image15.png"/></Relationships>
</file>

<file path=ppt/slides/_rels/slide3.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36.svg"/><Relationship Id="rId18" Type="http://schemas.openxmlformats.org/officeDocument/2006/relationships/image" Target="../media/image21.png"/><Relationship Id="rId3" Type="http://schemas.openxmlformats.org/officeDocument/2006/relationships/image" Target="../media/image2.svg"/><Relationship Id="rId21" Type="http://schemas.openxmlformats.org/officeDocument/2006/relationships/image" Target="../media/image44.svg"/><Relationship Id="rId7" Type="http://schemas.openxmlformats.org/officeDocument/2006/relationships/image" Target="../media/image10.svg"/><Relationship Id="rId12" Type="http://schemas.openxmlformats.org/officeDocument/2006/relationships/image" Target="../media/image18.png"/><Relationship Id="rId17" Type="http://schemas.openxmlformats.org/officeDocument/2006/relationships/image" Target="../media/image40.svg"/><Relationship Id="rId2" Type="http://schemas.openxmlformats.org/officeDocument/2006/relationships/image" Target="../media/image1.png"/><Relationship Id="rId16" Type="http://schemas.openxmlformats.org/officeDocument/2006/relationships/image" Target="../media/image20.png"/><Relationship Id="rId20" Type="http://schemas.openxmlformats.org/officeDocument/2006/relationships/image" Target="../media/image22.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34.svg"/><Relationship Id="rId5" Type="http://schemas.openxmlformats.org/officeDocument/2006/relationships/image" Target="../media/image8.svg"/><Relationship Id="rId15" Type="http://schemas.openxmlformats.org/officeDocument/2006/relationships/image" Target="../media/image38.svg"/><Relationship Id="rId10" Type="http://schemas.openxmlformats.org/officeDocument/2006/relationships/image" Target="../media/image17.png"/><Relationship Id="rId19" Type="http://schemas.openxmlformats.org/officeDocument/2006/relationships/image" Target="../media/image42.svg"/><Relationship Id="rId4" Type="http://schemas.openxmlformats.org/officeDocument/2006/relationships/image" Target="../media/image4.png"/><Relationship Id="rId9" Type="http://schemas.openxmlformats.org/officeDocument/2006/relationships/image" Target="../media/image12.svg"/><Relationship Id="rId14" Type="http://schemas.openxmlformats.org/officeDocument/2006/relationships/image" Target="../media/image19.png"/></Relationships>
</file>

<file path=ppt/slides/_rels/slide4.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38.svg"/><Relationship Id="rId18" Type="http://schemas.openxmlformats.org/officeDocument/2006/relationships/image" Target="../media/image17.png"/><Relationship Id="rId3" Type="http://schemas.openxmlformats.org/officeDocument/2006/relationships/image" Target="../media/image2.svg"/><Relationship Id="rId7" Type="http://schemas.openxmlformats.org/officeDocument/2006/relationships/image" Target="../media/image10.svg"/><Relationship Id="rId12" Type="http://schemas.openxmlformats.org/officeDocument/2006/relationships/image" Target="../media/image19.png"/><Relationship Id="rId17" Type="http://schemas.openxmlformats.org/officeDocument/2006/relationships/image" Target="../media/image48.svg"/><Relationship Id="rId2" Type="http://schemas.openxmlformats.org/officeDocument/2006/relationships/image" Target="../media/image1.png"/><Relationship Id="rId16" Type="http://schemas.openxmlformats.org/officeDocument/2006/relationships/image" Target="../media/image24.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36.svg"/><Relationship Id="rId5" Type="http://schemas.openxmlformats.org/officeDocument/2006/relationships/image" Target="../media/image8.svg"/><Relationship Id="rId15" Type="http://schemas.openxmlformats.org/officeDocument/2006/relationships/image" Target="../media/image46.svg"/><Relationship Id="rId10" Type="http://schemas.openxmlformats.org/officeDocument/2006/relationships/image" Target="../media/image18.png"/><Relationship Id="rId19" Type="http://schemas.openxmlformats.org/officeDocument/2006/relationships/image" Target="../media/image34.svg"/><Relationship Id="rId4" Type="http://schemas.openxmlformats.org/officeDocument/2006/relationships/image" Target="../media/image4.png"/><Relationship Id="rId9" Type="http://schemas.openxmlformats.org/officeDocument/2006/relationships/image" Target="../media/image12.svg"/><Relationship Id="rId14" Type="http://schemas.openxmlformats.org/officeDocument/2006/relationships/image" Target="../media/image23.png"/></Relationships>
</file>

<file path=ppt/slides/_rels/slide5.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54.svg"/><Relationship Id="rId3" Type="http://schemas.openxmlformats.org/officeDocument/2006/relationships/image" Target="../media/image22.svg"/><Relationship Id="rId7" Type="http://schemas.openxmlformats.org/officeDocument/2006/relationships/image" Target="../media/image24.svg"/><Relationship Id="rId12" Type="http://schemas.openxmlformats.org/officeDocument/2006/relationships/image" Target="../media/image27.png"/><Relationship Id="rId2" Type="http://schemas.openxmlformats.org/officeDocument/2006/relationships/image" Target="../media/image11.png"/><Relationship Id="rId1" Type="http://schemas.openxmlformats.org/officeDocument/2006/relationships/slideLayout" Target="../slideLayouts/slideLayout7.xml"/><Relationship Id="rId6" Type="http://schemas.openxmlformats.org/officeDocument/2006/relationships/image" Target="../media/image12.png"/><Relationship Id="rId11" Type="http://schemas.openxmlformats.org/officeDocument/2006/relationships/image" Target="../media/image52.svg"/><Relationship Id="rId5" Type="http://schemas.openxmlformats.org/officeDocument/2006/relationships/image" Target="../media/image50.svg"/><Relationship Id="rId10" Type="http://schemas.openxmlformats.org/officeDocument/2006/relationships/image" Target="../media/image26.png"/><Relationship Id="rId4" Type="http://schemas.openxmlformats.org/officeDocument/2006/relationships/image" Target="../media/image25.png"/><Relationship Id="rId9" Type="http://schemas.openxmlformats.org/officeDocument/2006/relationships/image" Target="../media/image12.svg"/></Relationships>
</file>

<file path=ppt/slides/_rels/slide6.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28.svg"/><Relationship Id="rId18" Type="http://schemas.openxmlformats.org/officeDocument/2006/relationships/image" Target="../media/image16.png"/><Relationship Id="rId3" Type="http://schemas.openxmlformats.org/officeDocument/2006/relationships/image" Target="../media/image22.svg"/><Relationship Id="rId7" Type="http://schemas.openxmlformats.org/officeDocument/2006/relationships/image" Target="../media/image24.svg"/><Relationship Id="rId12" Type="http://schemas.openxmlformats.org/officeDocument/2006/relationships/image" Target="../media/image14.png"/><Relationship Id="rId17" Type="http://schemas.openxmlformats.org/officeDocument/2006/relationships/image" Target="../media/image56.svg"/><Relationship Id="rId2" Type="http://schemas.openxmlformats.org/officeDocument/2006/relationships/image" Target="../media/image11.png"/><Relationship Id="rId16" Type="http://schemas.openxmlformats.org/officeDocument/2006/relationships/image" Target="../media/image28.png"/><Relationship Id="rId1" Type="http://schemas.openxmlformats.org/officeDocument/2006/relationships/slideLayout" Target="../slideLayouts/slideLayout7.xml"/><Relationship Id="rId6" Type="http://schemas.openxmlformats.org/officeDocument/2006/relationships/image" Target="../media/image12.png"/><Relationship Id="rId11" Type="http://schemas.openxmlformats.org/officeDocument/2006/relationships/image" Target="../media/image26.svg"/><Relationship Id="rId5" Type="http://schemas.openxmlformats.org/officeDocument/2006/relationships/image" Target="../media/image18.svg"/><Relationship Id="rId15" Type="http://schemas.openxmlformats.org/officeDocument/2006/relationships/image" Target="../media/image30.svg"/><Relationship Id="rId10" Type="http://schemas.openxmlformats.org/officeDocument/2006/relationships/image" Target="../media/image13.png"/><Relationship Id="rId19" Type="http://schemas.openxmlformats.org/officeDocument/2006/relationships/image" Target="../media/image32.svg"/><Relationship Id="rId4" Type="http://schemas.openxmlformats.org/officeDocument/2006/relationships/image" Target="../media/image9.png"/><Relationship Id="rId9" Type="http://schemas.openxmlformats.org/officeDocument/2006/relationships/image" Target="../media/image12.svg"/><Relationship Id="rId14" Type="http://schemas.openxmlformats.org/officeDocument/2006/relationships/image" Target="../media/image15.png"/></Relationships>
</file>

<file path=ppt/slides/_rels/slide7.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54.svg"/><Relationship Id="rId3" Type="http://schemas.openxmlformats.org/officeDocument/2006/relationships/image" Target="../media/image22.svg"/><Relationship Id="rId7" Type="http://schemas.openxmlformats.org/officeDocument/2006/relationships/image" Target="../media/image24.svg"/><Relationship Id="rId12" Type="http://schemas.openxmlformats.org/officeDocument/2006/relationships/image" Target="../media/image27.png"/><Relationship Id="rId2" Type="http://schemas.openxmlformats.org/officeDocument/2006/relationships/image" Target="../media/image11.png"/><Relationship Id="rId1" Type="http://schemas.openxmlformats.org/officeDocument/2006/relationships/slideLayout" Target="../slideLayouts/slideLayout7.xml"/><Relationship Id="rId6" Type="http://schemas.openxmlformats.org/officeDocument/2006/relationships/image" Target="../media/image12.png"/><Relationship Id="rId11" Type="http://schemas.openxmlformats.org/officeDocument/2006/relationships/image" Target="../media/image52.svg"/><Relationship Id="rId5" Type="http://schemas.openxmlformats.org/officeDocument/2006/relationships/image" Target="../media/image50.svg"/><Relationship Id="rId10" Type="http://schemas.openxmlformats.org/officeDocument/2006/relationships/image" Target="../media/image26.png"/><Relationship Id="rId4" Type="http://schemas.openxmlformats.org/officeDocument/2006/relationships/image" Target="../media/image25.png"/><Relationship Id="rId9" Type="http://schemas.openxmlformats.org/officeDocument/2006/relationships/image" Target="../media/image12.svg"/></Relationships>
</file>

<file path=ppt/slides/_rels/slide8.xml.rels><?xml version="1.0" encoding="UTF-8" standalone="yes"?>
<Relationships xmlns="http://schemas.openxmlformats.org/package/2006/relationships"><Relationship Id="rId8" Type="http://schemas.openxmlformats.org/officeDocument/2006/relationships/image" Target="../media/image30.png"/><Relationship Id="rId13" Type="http://schemas.openxmlformats.org/officeDocument/2006/relationships/image" Target="../media/image32.jpeg"/><Relationship Id="rId3" Type="http://schemas.openxmlformats.org/officeDocument/2006/relationships/image" Target="../media/image58.svg"/><Relationship Id="rId7" Type="http://schemas.openxmlformats.org/officeDocument/2006/relationships/image" Target="../media/image12.svg"/><Relationship Id="rId12" Type="http://schemas.openxmlformats.org/officeDocument/2006/relationships/image" Target="../media/image31.png"/><Relationship Id="rId17" Type="http://schemas.openxmlformats.org/officeDocument/2006/relationships/image" Target="../media/image35.png"/><Relationship Id="rId2" Type="http://schemas.openxmlformats.org/officeDocument/2006/relationships/image" Target="../media/image29.png"/><Relationship Id="rId16" Type="http://schemas.openxmlformats.org/officeDocument/2006/relationships/image" Target="../media/image65.svg"/><Relationship Id="rId1" Type="http://schemas.openxmlformats.org/officeDocument/2006/relationships/slideLayout" Target="../slideLayouts/slideLayout7.xml"/><Relationship Id="rId6" Type="http://schemas.openxmlformats.org/officeDocument/2006/relationships/image" Target="../media/image6.png"/><Relationship Id="rId11" Type="http://schemas.openxmlformats.org/officeDocument/2006/relationships/image" Target="../media/image10.svg"/><Relationship Id="rId5" Type="http://schemas.openxmlformats.org/officeDocument/2006/relationships/image" Target="../media/image24.svg"/><Relationship Id="rId15" Type="http://schemas.openxmlformats.org/officeDocument/2006/relationships/image" Target="../media/image34.png"/><Relationship Id="rId10" Type="http://schemas.openxmlformats.org/officeDocument/2006/relationships/image" Target="../media/image5.png"/><Relationship Id="rId4" Type="http://schemas.openxmlformats.org/officeDocument/2006/relationships/image" Target="../media/image12.png"/><Relationship Id="rId9" Type="http://schemas.openxmlformats.org/officeDocument/2006/relationships/image" Target="../media/image60.svg"/><Relationship Id="rId14" Type="http://schemas.openxmlformats.org/officeDocument/2006/relationships/image" Target="../media/image33.jpeg"/></Relationships>
</file>

<file path=ppt/slides/_rels/slide9.xml.rels><?xml version="1.0" encoding="UTF-8" standalone="yes"?>
<Relationships xmlns="http://schemas.openxmlformats.org/package/2006/relationships"><Relationship Id="rId8" Type="http://schemas.openxmlformats.org/officeDocument/2006/relationships/image" Target="../media/image30.png"/><Relationship Id="rId13" Type="http://schemas.openxmlformats.org/officeDocument/2006/relationships/image" Target="../media/image32.jpeg"/><Relationship Id="rId3" Type="http://schemas.openxmlformats.org/officeDocument/2006/relationships/image" Target="../media/image58.svg"/><Relationship Id="rId7" Type="http://schemas.openxmlformats.org/officeDocument/2006/relationships/image" Target="../media/image12.svg"/><Relationship Id="rId12" Type="http://schemas.openxmlformats.org/officeDocument/2006/relationships/image" Target="../media/image31.png"/><Relationship Id="rId2" Type="http://schemas.openxmlformats.org/officeDocument/2006/relationships/image" Target="../media/image29.png"/><Relationship Id="rId16" Type="http://schemas.openxmlformats.org/officeDocument/2006/relationships/image" Target="../media/image65.svg"/><Relationship Id="rId1" Type="http://schemas.openxmlformats.org/officeDocument/2006/relationships/slideLayout" Target="../slideLayouts/slideLayout7.xml"/><Relationship Id="rId6" Type="http://schemas.openxmlformats.org/officeDocument/2006/relationships/image" Target="../media/image6.png"/><Relationship Id="rId11" Type="http://schemas.openxmlformats.org/officeDocument/2006/relationships/image" Target="../media/image10.svg"/><Relationship Id="rId5" Type="http://schemas.openxmlformats.org/officeDocument/2006/relationships/image" Target="../media/image24.svg"/><Relationship Id="rId15" Type="http://schemas.openxmlformats.org/officeDocument/2006/relationships/image" Target="../media/image34.png"/><Relationship Id="rId10" Type="http://schemas.openxmlformats.org/officeDocument/2006/relationships/image" Target="../media/image5.png"/><Relationship Id="rId4" Type="http://schemas.openxmlformats.org/officeDocument/2006/relationships/image" Target="../media/image12.png"/><Relationship Id="rId9" Type="http://schemas.openxmlformats.org/officeDocument/2006/relationships/image" Target="../media/image60.svg"/><Relationship Id="rId14" Type="http://schemas.openxmlformats.org/officeDocument/2006/relationships/image" Target="../media/image33.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BFE5"/>
        </a:solidFill>
        <a:effectLst/>
      </p:bgPr>
    </p:bg>
    <p:spTree>
      <p:nvGrpSpPr>
        <p:cNvPr id="1" name=""/>
        <p:cNvGrpSpPr/>
        <p:nvPr/>
      </p:nvGrpSpPr>
      <p:grpSpPr>
        <a:xfrm>
          <a:off x="0" y="0"/>
          <a:ext cx="0" cy="0"/>
          <a:chOff x="0" y="0"/>
          <a:chExt cx="0" cy="0"/>
        </a:xfrm>
      </p:grpSpPr>
      <p:sp>
        <p:nvSpPr>
          <p:cNvPr id="2" name="Freeform 2"/>
          <p:cNvSpPr/>
          <p:nvPr/>
        </p:nvSpPr>
        <p:spPr>
          <a:xfrm>
            <a:off x="4063523" y="2292082"/>
            <a:ext cx="10160954" cy="5702835"/>
          </a:xfrm>
          <a:custGeom>
            <a:avLst/>
            <a:gdLst/>
            <a:ahLst/>
            <a:cxnLst/>
            <a:rect l="l" t="t" r="r" b="b"/>
            <a:pathLst>
              <a:path w="10160954" h="5702835">
                <a:moveTo>
                  <a:pt x="0" y="0"/>
                </a:moveTo>
                <a:lnTo>
                  <a:pt x="10160954" y="0"/>
                </a:lnTo>
                <a:lnTo>
                  <a:pt x="10160954" y="5702836"/>
                </a:lnTo>
                <a:lnTo>
                  <a:pt x="0" y="5702836"/>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3" name="Freeform 3"/>
          <p:cNvSpPr/>
          <p:nvPr/>
        </p:nvSpPr>
        <p:spPr>
          <a:xfrm>
            <a:off x="13162300" y="4191009"/>
            <a:ext cx="3629201" cy="2953262"/>
          </a:xfrm>
          <a:custGeom>
            <a:avLst/>
            <a:gdLst/>
            <a:ahLst/>
            <a:cxnLst/>
            <a:rect l="l" t="t" r="r" b="b"/>
            <a:pathLst>
              <a:path w="3629201" h="2953262">
                <a:moveTo>
                  <a:pt x="0" y="0"/>
                </a:moveTo>
                <a:lnTo>
                  <a:pt x="3629201" y="0"/>
                </a:lnTo>
                <a:lnTo>
                  <a:pt x="3629201" y="2953262"/>
                </a:lnTo>
                <a:lnTo>
                  <a:pt x="0" y="2953262"/>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4" name="Freeform 4"/>
          <p:cNvSpPr/>
          <p:nvPr/>
        </p:nvSpPr>
        <p:spPr>
          <a:xfrm>
            <a:off x="1746603" y="4414606"/>
            <a:ext cx="2942548" cy="2991154"/>
          </a:xfrm>
          <a:custGeom>
            <a:avLst/>
            <a:gdLst/>
            <a:ahLst/>
            <a:cxnLst/>
            <a:rect l="l" t="t" r="r" b="b"/>
            <a:pathLst>
              <a:path w="2942548" h="2991154">
                <a:moveTo>
                  <a:pt x="0" y="0"/>
                </a:moveTo>
                <a:lnTo>
                  <a:pt x="2942548" y="0"/>
                </a:lnTo>
                <a:lnTo>
                  <a:pt x="2942548" y="2991155"/>
                </a:lnTo>
                <a:lnTo>
                  <a:pt x="0" y="2991155"/>
                </a:lnTo>
                <a:lnTo>
                  <a:pt x="0" y="0"/>
                </a:lnTo>
                <a:close/>
              </a:path>
            </a:pathLst>
          </a:custGeom>
          <a:blipFill>
            <a:blip r:embed="rId6">
              <a:extLst>
                <a:ext uri="{96DAC541-7B7A-43D3-8B79-37D633B846F1}">
                  <asvg:svgBlip xmlns:asvg="http://schemas.microsoft.com/office/drawing/2016/SVG/main" xmlns="" r:embed="rId7"/>
                </a:ext>
              </a:extLst>
            </a:blip>
            <a:stretch>
              <a:fillRect/>
            </a:stretch>
          </a:blipFill>
        </p:spPr>
      </p:sp>
      <p:sp>
        <p:nvSpPr>
          <p:cNvPr id="5" name="TextBox 5"/>
          <p:cNvSpPr txBox="1"/>
          <p:nvPr/>
        </p:nvSpPr>
        <p:spPr>
          <a:xfrm>
            <a:off x="4450313" y="4300013"/>
            <a:ext cx="9262010" cy="2140586"/>
          </a:xfrm>
          <a:prstGeom prst="rect">
            <a:avLst/>
          </a:prstGeom>
        </p:spPr>
        <p:txBody>
          <a:bodyPr lIns="0" tIns="0" rIns="0" bIns="0" rtlCol="0" anchor="t">
            <a:spAutoFit/>
          </a:bodyPr>
          <a:lstStyle/>
          <a:p>
            <a:pPr algn="ctr">
              <a:lnSpc>
                <a:spcPts val="7520"/>
              </a:lnSpc>
            </a:pPr>
            <a:r>
              <a:rPr lang="en-US" sz="8000">
                <a:solidFill>
                  <a:srgbClr val="DB77B0"/>
                </a:solidFill>
                <a:latin typeface="Funtastic"/>
              </a:rPr>
              <a:t>Testing Dan QA Perangkat</a:t>
            </a:r>
          </a:p>
        </p:txBody>
      </p:sp>
      <p:sp>
        <p:nvSpPr>
          <p:cNvPr id="6" name="Freeform 6"/>
          <p:cNvSpPr/>
          <p:nvPr/>
        </p:nvSpPr>
        <p:spPr>
          <a:xfrm>
            <a:off x="14421550" y="6756766"/>
            <a:ext cx="4063523" cy="4228058"/>
          </a:xfrm>
          <a:custGeom>
            <a:avLst/>
            <a:gdLst/>
            <a:ahLst/>
            <a:cxnLst/>
            <a:rect l="l" t="t" r="r" b="b"/>
            <a:pathLst>
              <a:path w="4063523" h="4228058">
                <a:moveTo>
                  <a:pt x="0" y="0"/>
                </a:moveTo>
                <a:lnTo>
                  <a:pt x="4063523" y="0"/>
                </a:lnTo>
                <a:lnTo>
                  <a:pt x="4063523" y="4228058"/>
                </a:lnTo>
                <a:lnTo>
                  <a:pt x="0" y="4228058"/>
                </a:lnTo>
                <a:lnTo>
                  <a:pt x="0" y="0"/>
                </a:lnTo>
                <a:close/>
              </a:path>
            </a:pathLst>
          </a:custGeom>
          <a:blipFill>
            <a:blip r:embed="rId8">
              <a:extLst>
                <a:ext uri="{96DAC541-7B7A-43D3-8B79-37D633B846F1}">
                  <asvg:svgBlip xmlns:asvg="http://schemas.microsoft.com/office/drawing/2016/SVG/main" xmlns="" r:embed="rId9"/>
                </a:ext>
              </a:extLst>
            </a:blip>
            <a:stretch>
              <a:fillRect/>
            </a:stretch>
          </a:blipFill>
        </p:spPr>
      </p:sp>
      <p:sp>
        <p:nvSpPr>
          <p:cNvPr id="7" name="Freeform 7"/>
          <p:cNvSpPr/>
          <p:nvPr/>
        </p:nvSpPr>
        <p:spPr>
          <a:xfrm>
            <a:off x="14758678" y="7144271"/>
            <a:ext cx="4063523" cy="4228058"/>
          </a:xfrm>
          <a:custGeom>
            <a:avLst/>
            <a:gdLst/>
            <a:ahLst/>
            <a:cxnLst/>
            <a:rect l="l" t="t" r="r" b="b"/>
            <a:pathLst>
              <a:path w="4063523" h="4228058">
                <a:moveTo>
                  <a:pt x="0" y="0"/>
                </a:moveTo>
                <a:lnTo>
                  <a:pt x="4063523" y="0"/>
                </a:lnTo>
                <a:lnTo>
                  <a:pt x="4063523" y="4228058"/>
                </a:lnTo>
                <a:lnTo>
                  <a:pt x="0" y="4228058"/>
                </a:lnTo>
                <a:lnTo>
                  <a:pt x="0" y="0"/>
                </a:lnTo>
                <a:close/>
              </a:path>
            </a:pathLst>
          </a:custGeom>
          <a:blipFill>
            <a:blip r:embed="rId8">
              <a:extLst>
                <a:ext uri="{96DAC541-7B7A-43D3-8B79-37D633B846F1}">
                  <asvg:svgBlip xmlns:asvg="http://schemas.microsoft.com/office/drawing/2016/SVG/main" xmlns="" r:embed="rId9"/>
                </a:ext>
              </a:extLst>
            </a:blip>
            <a:stretch>
              <a:fillRect/>
            </a:stretch>
          </a:blipFill>
        </p:spPr>
      </p:sp>
      <p:sp>
        <p:nvSpPr>
          <p:cNvPr id="8" name="Freeform 8"/>
          <p:cNvSpPr/>
          <p:nvPr/>
        </p:nvSpPr>
        <p:spPr>
          <a:xfrm rot="-5647757">
            <a:off x="-875517" y="-796687"/>
            <a:ext cx="3808435" cy="4114800"/>
          </a:xfrm>
          <a:custGeom>
            <a:avLst/>
            <a:gdLst/>
            <a:ahLst/>
            <a:cxnLst/>
            <a:rect l="l" t="t" r="r" b="b"/>
            <a:pathLst>
              <a:path w="3808435" h="4114800">
                <a:moveTo>
                  <a:pt x="0" y="0"/>
                </a:moveTo>
                <a:lnTo>
                  <a:pt x="3808434" y="0"/>
                </a:lnTo>
                <a:lnTo>
                  <a:pt x="3808434" y="4114800"/>
                </a:lnTo>
                <a:lnTo>
                  <a:pt x="0" y="4114800"/>
                </a:lnTo>
                <a:lnTo>
                  <a:pt x="0" y="0"/>
                </a:lnTo>
                <a:close/>
              </a:path>
            </a:pathLst>
          </a:custGeom>
          <a:blipFill>
            <a:blip r:embed="rId10">
              <a:extLst>
                <a:ext uri="{96DAC541-7B7A-43D3-8B79-37D633B846F1}">
                  <asvg:svgBlip xmlns:asvg="http://schemas.microsoft.com/office/drawing/2016/SVG/main" xmlns="" r:embed="rId11"/>
                </a:ext>
              </a:extLst>
            </a:blip>
            <a:stretch>
              <a:fillRect/>
            </a:stretch>
          </a:blipFill>
        </p:spPr>
      </p:sp>
      <p:sp>
        <p:nvSpPr>
          <p:cNvPr id="9" name="Freeform 9"/>
          <p:cNvSpPr/>
          <p:nvPr/>
        </p:nvSpPr>
        <p:spPr>
          <a:xfrm rot="-3027891">
            <a:off x="13501569" y="-6086763"/>
            <a:ext cx="8900916" cy="8463962"/>
          </a:xfrm>
          <a:custGeom>
            <a:avLst/>
            <a:gdLst/>
            <a:ahLst/>
            <a:cxnLst/>
            <a:rect l="l" t="t" r="r" b="b"/>
            <a:pathLst>
              <a:path w="8900916" h="8463962">
                <a:moveTo>
                  <a:pt x="0" y="0"/>
                </a:moveTo>
                <a:lnTo>
                  <a:pt x="8900917" y="0"/>
                </a:lnTo>
                <a:lnTo>
                  <a:pt x="8900917" y="8463963"/>
                </a:lnTo>
                <a:lnTo>
                  <a:pt x="0" y="8463963"/>
                </a:lnTo>
                <a:lnTo>
                  <a:pt x="0" y="0"/>
                </a:lnTo>
                <a:close/>
              </a:path>
            </a:pathLst>
          </a:custGeom>
          <a:blipFill>
            <a:blip r:embed="rId12">
              <a:extLst>
                <a:ext uri="{96DAC541-7B7A-43D3-8B79-37D633B846F1}">
                  <asvg:svgBlip xmlns:asvg="http://schemas.microsoft.com/office/drawing/2016/SVG/main" xmlns="" r:embed="rId13"/>
                </a:ext>
              </a:extLst>
            </a:blip>
            <a:stretch>
              <a:fillRect/>
            </a:stretch>
          </a:blipFill>
        </p:spPr>
      </p:sp>
      <p:sp>
        <p:nvSpPr>
          <p:cNvPr id="10" name="Freeform 10"/>
          <p:cNvSpPr/>
          <p:nvPr/>
        </p:nvSpPr>
        <p:spPr>
          <a:xfrm rot="7867433">
            <a:off x="-4450458" y="7814014"/>
            <a:ext cx="8900916" cy="8463962"/>
          </a:xfrm>
          <a:custGeom>
            <a:avLst/>
            <a:gdLst/>
            <a:ahLst/>
            <a:cxnLst/>
            <a:rect l="l" t="t" r="r" b="b"/>
            <a:pathLst>
              <a:path w="8900916" h="8463962">
                <a:moveTo>
                  <a:pt x="0" y="0"/>
                </a:moveTo>
                <a:lnTo>
                  <a:pt x="8900916" y="0"/>
                </a:lnTo>
                <a:lnTo>
                  <a:pt x="8900916" y="8463962"/>
                </a:lnTo>
                <a:lnTo>
                  <a:pt x="0" y="8463962"/>
                </a:lnTo>
                <a:lnTo>
                  <a:pt x="0" y="0"/>
                </a:lnTo>
                <a:close/>
              </a:path>
            </a:pathLst>
          </a:custGeom>
          <a:blipFill>
            <a:blip r:embed="rId12">
              <a:extLst>
                <a:ext uri="{96DAC541-7B7A-43D3-8B79-37D633B846F1}">
                  <asvg:svgBlip xmlns:asvg="http://schemas.microsoft.com/office/drawing/2016/SVG/main" xmlns="" r:embed="rId13"/>
                </a:ext>
              </a:extLst>
            </a:blip>
            <a:stretch>
              <a:fillRect/>
            </a:stretch>
          </a:blipFill>
        </p:spPr>
      </p:sp>
      <p:sp>
        <p:nvSpPr>
          <p:cNvPr id="11" name="Freeform 11"/>
          <p:cNvSpPr/>
          <p:nvPr/>
        </p:nvSpPr>
        <p:spPr>
          <a:xfrm rot="6199364">
            <a:off x="11582079" y="2177498"/>
            <a:ext cx="1432474" cy="2695836"/>
          </a:xfrm>
          <a:custGeom>
            <a:avLst/>
            <a:gdLst/>
            <a:ahLst/>
            <a:cxnLst/>
            <a:rect l="l" t="t" r="r" b="b"/>
            <a:pathLst>
              <a:path w="1432474" h="2695836">
                <a:moveTo>
                  <a:pt x="0" y="0"/>
                </a:moveTo>
                <a:lnTo>
                  <a:pt x="1432474" y="0"/>
                </a:lnTo>
                <a:lnTo>
                  <a:pt x="1432474" y="2695836"/>
                </a:lnTo>
                <a:lnTo>
                  <a:pt x="0" y="2695836"/>
                </a:lnTo>
                <a:lnTo>
                  <a:pt x="0" y="0"/>
                </a:lnTo>
                <a:close/>
              </a:path>
            </a:pathLst>
          </a:custGeom>
          <a:blipFill>
            <a:blip r:embed="rId14">
              <a:extLst>
                <a:ext uri="{96DAC541-7B7A-43D3-8B79-37D633B846F1}">
                  <asvg:svgBlip xmlns:asvg="http://schemas.microsoft.com/office/drawing/2016/SVG/main" xmlns="" r:embed="rId15"/>
                </a:ext>
              </a:extLst>
            </a:blip>
            <a:stretch>
              <a:fillRect/>
            </a:stretch>
          </a:blipFill>
        </p:spPr>
      </p:sp>
      <p:sp>
        <p:nvSpPr>
          <p:cNvPr id="12" name="Freeform 12"/>
          <p:cNvSpPr/>
          <p:nvPr/>
        </p:nvSpPr>
        <p:spPr>
          <a:xfrm rot="1182119">
            <a:off x="15318729" y="-2844109"/>
            <a:ext cx="4562782" cy="4114800"/>
          </a:xfrm>
          <a:custGeom>
            <a:avLst/>
            <a:gdLst/>
            <a:ahLst/>
            <a:cxnLst/>
            <a:rect l="l" t="t" r="r" b="b"/>
            <a:pathLst>
              <a:path w="4562782" h="4114800">
                <a:moveTo>
                  <a:pt x="0" y="0"/>
                </a:moveTo>
                <a:lnTo>
                  <a:pt x="4562783" y="0"/>
                </a:lnTo>
                <a:lnTo>
                  <a:pt x="4562783" y="4114800"/>
                </a:lnTo>
                <a:lnTo>
                  <a:pt x="0" y="4114800"/>
                </a:lnTo>
                <a:lnTo>
                  <a:pt x="0" y="0"/>
                </a:lnTo>
                <a:close/>
              </a:path>
            </a:pathLst>
          </a:custGeom>
          <a:blipFill>
            <a:blip r:embed="rId16">
              <a:extLst>
                <a:ext uri="{96DAC541-7B7A-43D3-8B79-37D633B846F1}">
                  <asvg:svgBlip xmlns:asvg="http://schemas.microsoft.com/office/drawing/2016/SVG/main" xmlns="" r:embed="rId17"/>
                </a:ext>
              </a:extLst>
            </a:blip>
            <a:stretch>
              <a:fillRect/>
            </a:stretch>
          </a:blipFill>
        </p:spPr>
      </p:sp>
      <p:sp>
        <p:nvSpPr>
          <p:cNvPr id="13" name="Freeform 13"/>
          <p:cNvSpPr/>
          <p:nvPr/>
        </p:nvSpPr>
        <p:spPr>
          <a:xfrm rot="-4208018">
            <a:off x="-1461507" y="8782299"/>
            <a:ext cx="4562782" cy="4114800"/>
          </a:xfrm>
          <a:custGeom>
            <a:avLst/>
            <a:gdLst/>
            <a:ahLst/>
            <a:cxnLst/>
            <a:rect l="l" t="t" r="r" b="b"/>
            <a:pathLst>
              <a:path w="4562782" h="4114800">
                <a:moveTo>
                  <a:pt x="0" y="0"/>
                </a:moveTo>
                <a:lnTo>
                  <a:pt x="4562783" y="0"/>
                </a:lnTo>
                <a:lnTo>
                  <a:pt x="4562783" y="4114800"/>
                </a:lnTo>
                <a:lnTo>
                  <a:pt x="0" y="4114800"/>
                </a:lnTo>
                <a:lnTo>
                  <a:pt x="0" y="0"/>
                </a:lnTo>
                <a:close/>
              </a:path>
            </a:pathLst>
          </a:custGeom>
          <a:blipFill>
            <a:blip r:embed="rId16">
              <a:extLst>
                <a:ext uri="{96DAC541-7B7A-43D3-8B79-37D633B846F1}">
                  <asvg:svgBlip xmlns:asvg="http://schemas.microsoft.com/office/drawing/2016/SVG/main" xmlns="" r:embed="rId17"/>
                </a:ext>
              </a:extLst>
            </a:blip>
            <a:stretch>
              <a:fillRect/>
            </a:stretch>
          </a:blipFill>
        </p:spPr>
      </p:sp>
      <p:sp>
        <p:nvSpPr>
          <p:cNvPr id="14" name="Freeform 14"/>
          <p:cNvSpPr/>
          <p:nvPr/>
        </p:nvSpPr>
        <p:spPr>
          <a:xfrm rot="209621">
            <a:off x="6064118" y="7170892"/>
            <a:ext cx="6034400" cy="1648050"/>
          </a:xfrm>
          <a:custGeom>
            <a:avLst/>
            <a:gdLst/>
            <a:ahLst/>
            <a:cxnLst/>
            <a:rect l="l" t="t" r="r" b="b"/>
            <a:pathLst>
              <a:path w="6034400" h="1648050">
                <a:moveTo>
                  <a:pt x="0" y="0"/>
                </a:moveTo>
                <a:lnTo>
                  <a:pt x="6034400" y="0"/>
                </a:lnTo>
                <a:lnTo>
                  <a:pt x="6034400" y="1648051"/>
                </a:lnTo>
                <a:lnTo>
                  <a:pt x="0" y="1648051"/>
                </a:lnTo>
                <a:lnTo>
                  <a:pt x="0" y="0"/>
                </a:lnTo>
                <a:close/>
              </a:path>
            </a:pathLst>
          </a:custGeom>
          <a:blipFill>
            <a:blip r:embed="rId18">
              <a:extLst>
                <a:ext uri="{96DAC541-7B7A-43D3-8B79-37D633B846F1}">
                  <asvg:svgBlip xmlns:asvg="http://schemas.microsoft.com/office/drawing/2016/SVG/main" xmlns="" r:embed="rId19"/>
                </a:ext>
              </a:extLst>
            </a:blip>
            <a:stretch>
              <a:fillRect/>
            </a:stretch>
          </a:blipFill>
        </p:spPr>
      </p:sp>
      <p:sp>
        <p:nvSpPr>
          <p:cNvPr id="15" name="Freeform 15"/>
          <p:cNvSpPr/>
          <p:nvPr/>
        </p:nvSpPr>
        <p:spPr>
          <a:xfrm rot="-352673">
            <a:off x="5244421" y="1919369"/>
            <a:ext cx="3284951" cy="943458"/>
          </a:xfrm>
          <a:custGeom>
            <a:avLst/>
            <a:gdLst/>
            <a:ahLst/>
            <a:cxnLst/>
            <a:rect l="l" t="t" r="r" b="b"/>
            <a:pathLst>
              <a:path w="3284951" h="943458">
                <a:moveTo>
                  <a:pt x="0" y="0"/>
                </a:moveTo>
                <a:lnTo>
                  <a:pt x="3284950" y="0"/>
                </a:lnTo>
                <a:lnTo>
                  <a:pt x="3284950" y="943459"/>
                </a:lnTo>
                <a:lnTo>
                  <a:pt x="0" y="943459"/>
                </a:lnTo>
                <a:lnTo>
                  <a:pt x="0" y="0"/>
                </a:lnTo>
                <a:close/>
              </a:path>
            </a:pathLst>
          </a:custGeom>
          <a:blipFill>
            <a:blip r:embed="rId20">
              <a:extLst>
                <a:ext uri="{96DAC541-7B7A-43D3-8B79-37D633B846F1}">
                  <asvg:svgBlip xmlns:asvg="http://schemas.microsoft.com/office/drawing/2016/SVG/main" xmlns="" r:embed="rId21"/>
                </a:ext>
              </a:extLst>
            </a:blip>
            <a:stretch>
              <a:fillRect/>
            </a:stretch>
          </a:blipFill>
        </p:spPr>
      </p:sp>
      <p:sp>
        <p:nvSpPr>
          <p:cNvPr id="16" name="TextBox 16"/>
          <p:cNvSpPr txBox="1"/>
          <p:nvPr/>
        </p:nvSpPr>
        <p:spPr>
          <a:xfrm>
            <a:off x="6432767" y="7421838"/>
            <a:ext cx="5422466" cy="992275"/>
          </a:xfrm>
          <a:prstGeom prst="rect">
            <a:avLst/>
          </a:prstGeom>
        </p:spPr>
        <p:txBody>
          <a:bodyPr lIns="0" tIns="0" rIns="0" bIns="0" rtlCol="0" anchor="t">
            <a:spAutoFit/>
          </a:bodyPr>
          <a:lstStyle/>
          <a:p>
            <a:pPr algn="ctr">
              <a:lnSpc>
                <a:spcPts val="7694"/>
              </a:lnSpc>
            </a:pPr>
            <a:r>
              <a:rPr lang="en-US" sz="5495">
                <a:solidFill>
                  <a:srgbClr val="FEFFFE"/>
                </a:solidFill>
                <a:latin typeface="Childos Arabic"/>
              </a:rPr>
              <a:t>ALIVIA SABRINA</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A4D4FF"/>
        </a:solidFill>
        <a:effectLst/>
      </p:bgPr>
    </p:bg>
    <p:spTree>
      <p:nvGrpSpPr>
        <p:cNvPr id="1" name=""/>
        <p:cNvGrpSpPr/>
        <p:nvPr/>
      </p:nvGrpSpPr>
      <p:grpSpPr>
        <a:xfrm>
          <a:off x="0" y="0"/>
          <a:ext cx="0" cy="0"/>
          <a:chOff x="0" y="0"/>
          <a:chExt cx="0" cy="0"/>
        </a:xfrm>
      </p:grpSpPr>
      <p:sp>
        <p:nvSpPr>
          <p:cNvPr id="2" name="Freeform 2"/>
          <p:cNvSpPr/>
          <p:nvPr/>
        </p:nvSpPr>
        <p:spPr>
          <a:xfrm rot="235099">
            <a:off x="2200250" y="2628361"/>
            <a:ext cx="13887499" cy="6135750"/>
          </a:xfrm>
          <a:custGeom>
            <a:avLst/>
            <a:gdLst/>
            <a:ahLst/>
            <a:cxnLst/>
            <a:rect l="l" t="t" r="r" b="b"/>
            <a:pathLst>
              <a:path w="13887499" h="6135750">
                <a:moveTo>
                  <a:pt x="0" y="0"/>
                </a:moveTo>
                <a:lnTo>
                  <a:pt x="13887500" y="0"/>
                </a:lnTo>
                <a:lnTo>
                  <a:pt x="13887500" y="6135749"/>
                </a:lnTo>
                <a:lnTo>
                  <a:pt x="0" y="6135749"/>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3" name="Freeform 3"/>
          <p:cNvSpPr/>
          <p:nvPr/>
        </p:nvSpPr>
        <p:spPr>
          <a:xfrm rot="316990">
            <a:off x="4832068" y="1147163"/>
            <a:ext cx="8623863" cy="2355257"/>
          </a:xfrm>
          <a:custGeom>
            <a:avLst/>
            <a:gdLst/>
            <a:ahLst/>
            <a:cxnLst/>
            <a:rect l="l" t="t" r="r" b="b"/>
            <a:pathLst>
              <a:path w="8623863" h="2355257">
                <a:moveTo>
                  <a:pt x="0" y="0"/>
                </a:moveTo>
                <a:lnTo>
                  <a:pt x="8623864" y="0"/>
                </a:lnTo>
                <a:lnTo>
                  <a:pt x="8623864" y="2355256"/>
                </a:lnTo>
                <a:lnTo>
                  <a:pt x="0" y="2355256"/>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4" name="Freeform 4"/>
          <p:cNvSpPr/>
          <p:nvPr/>
        </p:nvSpPr>
        <p:spPr>
          <a:xfrm>
            <a:off x="15201900" y="-574781"/>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6">
              <a:extLst>
                <a:ext uri="{96DAC541-7B7A-43D3-8B79-37D633B846F1}">
                  <asvg:svgBlip xmlns:asvg="http://schemas.microsoft.com/office/drawing/2016/SVG/main" xmlns="" r:embed="rId7"/>
                </a:ext>
              </a:extLst>
            </a:blip>
            <a:stretch>
              <a:fillRect/>
            </a:stretch>
          </a:blipFill>
        </p:spPr>
      </p:sp>
      <p:sp>
        <p:nvSpPr>
          <p:cNvPr id="5" name="TextBox 5"/>
          <p:cNvSpPr txBox="1"/>
          <p:nvPr/>
        </p:nvSpPr>
        <p:spPr>
          <a:xfrm>
            <a:off x="233745" y="3645810"/>
            <a:ext cx="17198667" cy="3838713"/>
          </a:xfrm>
          <a:prstGeom prst="rect">
            <a:avLst/>
          </a:prstGeom>
        </p:spPr>
        <p:txBody>
          <a:bodyPr lIns="0" tIns="0" rIns="0" bIns="0" rtlCol="0" anchor="t">
            <a:spAutoFit/>
          </a:bodyPr>
          <a:lstStyle/>
          <a:p>
            <a:pPr algn="ctr">
              <a:lnSpc>
                <a:spcPts val="5057"/>
              </a:lnSpc>
            </a:pPr>
            <a:r>
              <a:rPr lang="en-US" sz="3612">
                <a:solidFill>
                  <a:srgbClr val="225AC4"/>
                </a:solidFill>
                <a:latin typeface="Childos Arabic"/>
              </a:rPr>
              <a:t>Unit test adalah jenis pengujian perangkat lunak yang digunakan untuk menguji setiap "unit" individual dari kode sumber secara terisolasi. Unit dalam konteks ini dapat merujuk pada fungsi, metode, kelas, atau komponen kecil lainnya dalam perangkat lunak. Tujuannya adalah untuk memastikan bahwa setiap unit perangkat lunak berfungsi dengan benar dalam isolasi, tanpa bergantung pada bagian-bagian lain dari sistem. Unit testing membantu mendeteksi masalah di tingkat unit sejak dini dalam siklus pengembangan.</a:t>
            </a:r>
          </a:p>
        </p:txBody>
      </p:sp>
      <p:sp>
        <p:nvSpPr>
          <p:cNvPr id="6" name="Freeform 6"/>
          <p:cNvSpPr/>
          <p:nvPr/>
        </p:nvSpPr>
        <p:spPr>
          <a:xfrm>
            <a:off x="-1028700" y="6649020"/>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6">
              <a:extLst>
                <a:ext uri="{96DAC541-7B7A-43D3-8B79-37D633B846F1}">
                  <asvg:svgBlip xmlns:asvg="http://schemas.microsoft.com/office/drawing/2016/SVG/main" xmlns="" r:embed="rId7"/>
                </a:ext>
              </a:extLst>
            </a:blip>
            <a:stretch>
              <a:fillRect/>
            </a:stretch>
          </a:blipFill>
        </p:spPr>
      </p:sp>
      <p:sp>
        <p:nvSpPr>
          <p:cNvPr id="7" name="Freeform 7"/>
          <p:cNvSpPr/>
          <p:nvPr/>
        </p:nvSpPr>
        <p:spPr>
          <a:xfrm rot="-6729054">
            <a:off x="-4028617" y="-6409607"/>
            <a:ext cx="8900916" cy="8463962"/>
          </a:xfrm>
          <a:custGeom>
            <a:avLst/>
            <a:gdLst/>
            <a:ahLst/>
            <a:cxnLst/>
            <a:rect l="l" t="t" r="r" b="b"/>
            <a:pathLst>
              <a:path w="8900916" h="8463962">
                <a:moveTo>
                  <a:pt x="0" y="0"/>
                </a:moveTo>
                <a:lnTo>
                  <a:pt x="8900917" y="0"/>
                </a:lnTo>
                <a:lnTo>
                  <a:pt x="8900917" y="8463962"/>
                </a:lnTo>
                <a:lnTo>
                  <a:pt x="0" y="8463962"/>
                </a:lnTo>
                <a:lnTo>
                  <a:pt x="0" y="0"/>
                </a:lnTo>
                <a:close/>
              </a:path>
            </a:pathLst>
          </a:custGeom>
          <a:blipFill>
            <a:blip r:embed="rId8">
              <a:extLst>
                <a:ext uri="{96DAC541-7B7A-43D3-8B79-37D633B846F1}">
                  <asvg:svgBlip xmlns:asvg="http://schemas.microsoft.com/office/drawing/2016/SVG/main" xmlns="" r:embed="rId9"/>
                </a:ext>
              </a:extLst>
            </a:blip>
            <a:stretch>
              <a:fillRect/>
            </a:stretch>
          </a:blipFill>
        </p:spPr>
      </p:sp>
      <p:sp>
        <p:nvSpPr>
          <p:cNvPr id="8" name="Freeform 8"/>
          <p:cNvSpPr/>
          <p:nvPr/>
        </p:nvSpPr>
        <p:spPr>
          <a:xfrm rot="3939471">
            <a:off x="13837542" y="8112713"/>
            <a:ext cx="8900916" cy="8463962"/>
          </a:xfrm>
          <a:custGeom>
            <a:avLst/>
            <a:gdLst/>
            <a:ahLst/>
            <a:cxnLst/>
            <a:rect l="l" t="t" r="r" b="b"/>
            <a:pathLst>
              <a:path w="8900916" h="8463962">
                <a:moveTo>
                  <a:pt x="0" y="0"/>
                </a:moveTo>
                <a:lnTo>
                  <a:pt x="8900916" y="0"/>
                </a:lnTo>
                <a:lnTo>
                  <a:pt x="8900916" y="8463962"/>
                </a:lnTo>
                <a:lnTo>
                  <a:pt x="0" y="8463962"/>
                </a:lnTo>
                <a:lnTo>
                  <a:pt x="0" y="0"/>
                </a:lnTo>
                <a:close/>
              </a:path>
            </a:pathLst>
          </a:custGeom>
          <a:blipFill>
            <a:blip r:embed="rId8">
              <a:extLst>
                <a:ext uri="{96DAC541-7B7A-43D3-8B79-37D633B846F1}">
                  <asvg:svgBlip xmlns:asvg="http://schemas.microsoft.com/office/drawing/2016/SVG/main" xmlns="" r:embed="rId9"/>
                </a:ext>
              </a:extLst>
            </a:blip>
            <a:stretch>
              <a:fillRect/>
            </a:stretch>
          </a:blipFill>
        </p:spPr>
      </p:sp>
      <p:sp>
        <p:nvSpPr>
          <p:cNvPr id="9" name="Freeform 9"/>
          <p:cNvSpPr/>
          <p:nvPr/>
        </p:nvSpPr>
        <p:spPr>
          <a:xfrm rot="-475638">
            <a:off x="875709" y="8369914"/>
            <a:ext cx="2447399" cy="723072"/>
          </a:xfrm>
          <a:custGeom>
            <a:avLst/>
            <a:gdLst/>
            <a:ahLst/>
            <a:cxnLst/>
            <a:rect l="l" t="t" r="r" b="b"/>
            <a:pathLst>
              <a:path w="2447399" h="723072">
                <a:moveTo>
                  <a:pt x="0" y="0"/>
                </a:moveTo>
                <a:lnTo>
                  <a:pt x="2447399" y="0"/>
                </a:lnTo>
                <a:lnTo>
                  <a:pt x="2447399" y="723072"/>
                </a:lnTo>
                <a:lnTo>
                  <a:pt x="0" y="723072"/>
                </a:lnTo>
                <a:lnTo>
                  <a:pt x="0" y="0"/>
                </a:lnTo>
                <a:close/>
              </a:path>
            </a:pathLst>
          </a:custGeom>
          <a:blipFill>
            <a:blip r:embed="rId10">
              <a:extLst>
                <a:ext uri="{96DAC541-7B7A-43D3-8B79-37D633B846F1}">
                  <asvg:svgBlip xmlns:asvg="http://schemas.microsoft.com/office/drawing/2016/SVG/main" xmlns="" r:embed="rId11"/>
                </a:ext>
              </a:extLst>
            </a:blip>
            <a:stretch>
              <a:fillRect/>
            </a:stretch>
          </a:blipFill>
        </p:spPr>
      </p:sp>
      <p:sp>
        <p:nvSpPr>
          <p:cNvPr id="10" name="Freeform 10"/>
          <p:cNvSpPr/>
          <p:nvPr/>
        </p:nvSpPr>
        <p:spPr>
          <a:xfrm rot="1182119">
            <a:off x="16346547" y="8247435"/>
            <a:ext cx="4790900" cy="4320521"/>
          </a:xfrm>
          <a:custGeom>
            <a:avLst/>
            <a:gdLst/>
            <a:ahLst/>
            <a:cxnLst/>
            <a:rect l="l" t="t" r="r" b="b"/>
            <a:pathLst>
              <a:path w="4790900" h="4320521">
                <a:moveTo>
                  <a:pt x="0" y="0"/>
                </a:moveTo>
                <a:lnTo>
                  <a:pt x="4790901" y="0"/>
                </a:lnTo>
                <a:lnTo>
                  <a:pt x="4790901" y="4320521"/>
                </a:lnTo>
                <a:lnTo>
                  <a:pt x="0" y="4320521"/>
                </a:lnTo>
                <a:lnTo>
                  <a:pt x="0" y="0"/>
                </a:lnTo>
                <a:close/>
              </a:path>
            </a:pathLst>
          </a:custGeom>
          <a:blipFill>
            <a:blip r:embed="rId12">
              <a:extLst>
                <a:ext uri="{96DAC541-7B7A-43D3-8B79-37D633B846F1}">
                  <asvg:svgBlip xmlns:asvg="http://schemas.microsoft.com/office/drawing/2016/SVG/main" xmlns="" r:embed="rId13"/>
                </a:ext>
              </a:extLst>
            </a:blip>
            <a:stretch>
              <a:fillRect/>
            </a:stretch>
          </a:blipFill>
        </p:spPr>
      </p:sp>
      <p:sp>
        <p:nvSpPr>
          <p:cNvPr id="11" name="Freeform 11"/>
          <p:cNvSpPr/>
          <p:nvPr/>
        </p:nvSpPr>
        <p:spPr>
          <a:xfrm rot="2357976">
            <a:off x="-2395450" y="-2522383"/>
            <a:ext cx="4790900" cy="4320521"/>
          </a:xfrm>
          <a:custGeom>
            <a:avLst/>
            <a:gdLst/>
            <a:ahLst/>
            <a:cxnLst/>
            <a:rect l="l" t="t" r="r" b="b"/>
            <a:pathLst>
              <a:path w="4790900" h="4320521">
                <a:moveTo>
                  <a:pt x="0" y="0"/>
                </a:moveTo>
                <a:lnTo>
                  <a:pt x="4790900" y="0"/>
                </a:lnTo>
                <a:lnTo>
                  <a:pt x="4790900" y="4320521"/>
                </a:lnTo>
                <a:lnTo>
                  <a:pt x="0" y="4320521"/>
                </a:lnTo>
                <a:lnTo>
                  <a:pt x="0" y="0"/>
                </a:lnTo>
                <a:close/>
              </a:path>
            </a:pathLst>
          </a:custGeom>
          <a:blipFill>
            <a:blip r:embed="rId12">
              <a:extLst>
                <a:ext uri="{96DAC541-7B7A-43D3-8B79-37D633B846F1}">
                  <asvg:svgBlip xmlns:asvg="http://schemas.microsoft.com/office/drawing/2016/SVG/main" xmlns="" r:embed="rId13"/>
                </a:ext>
              </a:extLst>
            </a:blip>
            <a:stretch>
              <a:fillRect/>
            </a:stretch>
          </a:blipFill>
        </p:spPr>
      </p:sp>
      <p:sp>
        <p:nvSpPr>
          <p:cNvPr id="12" name="Freeform 12"/>
          <p:cNvSpPr/>
          <p:nvPr/>
        </p:nvSpPr>
        <p:spPr>
          <a:xfrm>
            <a:off x="12933326" y="7694073"/>
            <a:ext cx="3347833" cy="2544353"/>
          </a:xfrm>
          <a:custGeom>
            <a:avLst/>
            <a:gdLst/>
            <a:ahLst/>
            <a:cxnLst/>
            <a:rect l="l" t="t" r="r" b="b"/>
            <a:pathLst>
              <a:path w="3347833" h="2544353">
                <a:moveTo>
                  <a:pt x="0" y="0"/>
                </a:moveTo>
                <a:lnTo>
                  <a:pt x="3347834" y="0"/>
                </a:lnTo>
                <a:lnTo>
                  <a:pt x="3347834" y="2544353"/>
                </a:lnTo>
                <a:lnTo>
                  <a:pt x="0" y="2544353"/>
                </a:lnTo>
                <a:lnTo>
                  <a:pt x="0" y="0"/>
                </a:lnTo>
                <a:close/>
              </a:path>
            </a:pathLst>
          </a:custGeom>
          <a:blipFill>
            <a:blip r:embed="rId14">
              <a:extLst>
                <a:ext uri="{96DAC541-7B7A-43D3-8B79-37D633B846F1}">
                  <asvg:svgBlip xmlns:asvg="http://schemas.microsoft.com/office/drawing/2016/SVG/main" xmlns="" r:embed="rId15"/>
                </a:ext>
              </a:extLst>
            </a:blip>
            <a:stretch>
              <a:fillRect/>
            </a:stretch>
          </a:blipFill>
        </p:spPr>
      </p:sp>
      <p:sp>
        <p:nvSpPr>
          <p:cNvPr id="13" name="Freeform 13"/>
          <p:cNvSpPr/>
          <p:nvPr/>
        </p:nvSpPr>
        <p:spPr>
          <a:xfrm rot="6948090">
            <a:off x="2241359" y="1767316"/>
            <a:ext cx="1961207" cy="2118974"/>
          </a:xfrm>
          <a:custGeom>
            <a:avLst/>
            <a:gdLst/>
            <a:ahLst/>
            <a:cxnLst/>
            <a:rect l="l" t="t" r="r" b="b"/>
            <a:pathLst>
              <a:path w="1961207" h="2118974">
                <a:moveTo>
                  <a:pt x="0" y="0"/>
                </a:moveTo>
                <a:lnTo>
                  <a:pt x="1961207" y="0"/>
                </a:lnTo>
                <a:lnTo>
                  <a:pt x="1961207" y="2118974"/>
                </a:lnTo>
                <a:lnTo>
                  <a:pt x="0" y="2118974"/>
                </a:lnTo>
                <a:lnTo>
                  <a:pt x="0" y="0"/>
                </a:lnTo>
                <a:close/>
              </a:path>
            </a:pathLst>
          </a:custGeom>
          <a:blipFill>
            <a:blip r:embed="rId16">
              <a:extLst>
                <a:ext uri="{96DAC541-7B7A-43D3-8B79-37D633B846F1}">
                  <asvg:svgBlip xmlns:asvg="http://schemas.microsoft.com/office/drawing/2016/SVG/main" xmlns="" r:embed="rId17"/>
                </a:ext>
              </a:extLst>
            </a:blip>
            <a:stretch>
              <a:fillRect/>
            </a:stretch>
          </a:blipFill>
        </p:spPr>
      </p:sp>
      <p:sp>
        <p:nvSpPr>
          <p:cNvPr id="14" name="TextBox 14"/>
          <p:cNvSpPr txBox="1"/>
          <p:nvPr/>
        </p:nvSpPr>
        <p:spPr>
          <a:xfrm>
            <a:off x="4847173" y="1851354"/>
            <a:ext cx="8593654" cy="848666"/>
          </a:xfrm>
          <a:prstGeom prst="rect">
            <a:avLst/>
          </a:prstGeom>
        </p:spPr>
        <p:txBody>
          <a:bodyPr lIns="0" tIns="0" rIns="0" bIns="0" rtlCol="0" anchor="t">
            <a:spAutoFit/>
          </a:bodyPr>
          <a:lstStyle/>
          <a:p>
            <a:pPr algn="ctr">
              <a:lnSpc>
                <a:spcPts val="5449"/>
              </a:lnSpc>
            </a:pPr>
            <a:r>
              <a:rPr lang="en-US" sz="5797">
                <a:solidFill>
                  <a:srgbClr val="FFFFFF"/>
                </a:solidFill>
                <a:latin typeface="Funtastic"/>
              </a:rPr>
              <a:t>PENGERTIAN UNIT TEST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B8B8"/>
        </a:solidFill>
        <a:effectLst/>
      </p:bgPr>
    </p:bg>
    <p:spTree>
      <p:nvGrpSpPr>
        <p:cNvPr id="1" name=""/>
        <p:cNvGrpSpPr/>
        <p:nvPr/>
      </p:nvGrpSpPr>
      <p:grpSpPr>
        <a:xfrm>
          <a:off x="0" y="0"/>
          <a:ext cx="0" cy="0"/>
          <a:chOff x="0" y="0"/>
          <a:chExt cx="0" cy="0"/>
        </a:xfrm>
      </p:grpSpPr>
      <p:sp>
        <p:nvSpPr>
          <p:cNvPr id="2" name="Freeform 2"/>
          <p:cNvSpPr/>
          <p:nvPr/>
        </p:nvSpPr>
        <p:spPr>
          <a:xfrm>
            <a:off x="2030291" y="1917615"/>
            <a:ext cx="14227417" cy="7985138"/>
          </a:xfrm>
          <a:custGeom>
            <a:avLst/>
            <a:gdLst/>
            <a:ahLst/>
            <a:cxnLst/>
            <a:rect l="l" t="t" r="r" b="b"/>
            <a:pathLst>
              <a:path w="14227417" h="7985138">
                <a:moveTo>
                  <a:pt x="0" y="0"/>
                </a:moveTo>
                <a:lnTo>
                  <a:pt x="14227418" y="0"/>
                </a:lnTo>
                <a:lnTo>
                  <a:pt x="14227418" y="7985137"/>
                </a:lnTo>
                <a:lnTo>
                  <a:pt x="0" y="7985137"/>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3" name="Freeform 3"/>
          <p:cNvSpPr/>
          <p:nvPr/>
        </p:nvSpPr>
        <p:spPr>
          <a:xfrm>
            <a:off x="14421550" y="6756766"/>
            <a:ext cx="4063523" cy="4228058"/>
          </a:xfrm>
          <a:custGeom>
            <a:avLst/>
            <a:gdLst/>
            <a:ahLst/>
            <a:cxnLst/>
            <a:rect l="l" t="t" r="r" b="b"/>
            <a:pathLst>
              <a:path w="4063523" h="4228058">
                <a:moveTo>
                  <a:pt x="0" y="0"/>
                </a:moveTo>
                <a:lnTo>
                  <a:pt x="4063523" y="0"/>
                </a:lnTo>
                <a:lnTo>
                  <a:pt x="4063523" y="4228058"/>
                </a:lnTo>
                <a:lnTo>
                  <a:pt x="0" y="4228058"/>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4" name="Freeform 4"/>
          <p:cNvSpPr/>
          <p:nvPr/>
        </p:nvSpPr>
        <p:spPr>
          <a:xfrm>
            <a:off x="14758678" y="7144271"/>
            <a:ext cx="4063523" cy="4228058"/>
          </a:xfrm>
          <a:custGeom>
            <a:avLst/>
            <a:gdLst/>
            <a:ahLst/>
            <a:cxnLst/>
            <a:rect l="l" t="t" r="r" b="b"/>
            <a:pathLst>
              <a:path w="4063523" h="4228058">
                <a:moveTo>
                  <a:pt x="0" y="0"/>
                </a:moveTo>
                <a:lnTo>
                  <a:pt x="4063523" y="0"/>
                </a:lnTo>
                <a:lnTo>
                  <a:pt x="4063523" y="4228058"/>
                </a:lnTo>
                <a:lnTo>
                  <a:pt x="0" y="4228058"/>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5" name="Freeform 5"/>
          <p:cNvSpPr/>
          <p:nvPr/>
        </p:nvSpPr>
        <p:spPr>
          <a:xfrm rot="-5647757">
            <a:off x="-875517" y="-796687"/>
            <a:ext cx="3808435" cy="4114800"/>
          </a:xfrm>
          <a:custGeom>
            <a:avLst/>
            <a:gdLst/>
            <a:ahLst/>
            <a:cxnLst/>
            <a:rect l="l" t="t" r="r" b="b"/>
            <a:pathLst>
              <a:path w="3808435" h="4114800">
                <a:moveTo>
                  <a:pt x="0" y="0"/>
                </a:moveTo>
                <a:lnTo>
                  <a:pt x="3808434" y="0"/>
                </a:lnTo>
                <a:lnTo>
                  <a:pt x="3808434" y="4114800"/>
                </a:lnTo>
                <a:lnTo>
                  <a:pt x="0" y="4114800"/>
                </a:lnTo>
                <a:lnTo>
                  <a:pt x="0" y="0"/>
                </a:lnTo>
                <a:close/>
              </a:path>
            </a:pathLst>
          </a:custGeom>
          <a:blipFill>
            <a:blip r:embed="rId6">
              <a:extLst>
                <a:ext uri="{96DAC541-7B7A-43D3-8B79-37D633B846F1}">
                  <asvg:svgBlip xmlns:asvg="http://schemas.microsoft.com/office/drawing/2016/SVG/main" xmlns="" r:embed="rId7"/>
                </a:ext>
              </a:extLst>
            </a:blip>
            <a:stretch>
              <a:fillRect/>
            </a:stretch>
          </a:blipFill>
        </p:spPr>
      </p:sp>
      <p:sp>
        <p:nvSpPr>
          <p:cNvPr id="6" name="Freeform 6"/>
          <p:cNvSpPr/>
          <p:nvPr/>
        </p:nvSpPr>
        <p:spPr>
          <a:xfrm rot="-3027891">
            <a:off x="13501569" y="-6086763"/>
            <a:ext cx="8900916" cy="8463962"/>
          </a:xfrm>
          <a:custGeom>
            <a:avLst/>
            <a:gdLst/>
            <a:ahLst/>
            <a:cxnLst/>
            <a:rect l="l" t="t" r="r" b="b"/>
            <a:pathLst>
              <a:path w="8900916" h="8463962">
                <a:moveTo>
                  <a:pt x="0" y="0"/>
                </a:moveTo>
                <a:lnTo>
                  <a:pt x="8900917" y="0"/>
                </a:lnTo>
                <a:lnTo>
                  <a:pt x="8900917" y="8463963"/>
                </a:lnTo>
                <a:lnTo>
                  <a:pt x="0" y="8463963"/>
                </a:lnTo>
                <a:lnTo>
                  <a:pt x="0" y="0"/>
                </a:lnTo>
                <a:close/>
              </a:path>
            </a:pathLst>
          </a:custGeom>
          <a:blipFill>
            <a:blip r:embed="rId8">
              <a:extLst>
                <a:ext uri="{96DAC541-7B7A-43D3-8B79-37D633B846F1}">
                  <asvg:svgBlip xmlns:asvg="http://schemas.microsoft.com/office/drawing/2016/SVG/main" xmlns="" r:embed="rId9"/>
                </a:ext>
              </a:extLst>
            </a:blip>
            <a:stretch>
              <a:fillRect/>
            </a:stretch>
          </a:blipFill>
        </p:spPr>
      </p:sp>
      <p:sp>
        <p:nvSpPr>
          <p:cNvPr id="7" name="Freeform 7"/>
          <p:cNvSpPr/>
          <p:nvPr/>
        </p:nvSpPr>
        <p:spPr>
          <a:xfrm rot="7867433">
            <a:off x="-4450458" y="7814014"/>
            <a:ext cx="8900916" cy="8463962"/>
          </a:xfrm>
          <a:custGeom>
            <a:avLst/>
            <a:gdLst/>
            <a:ahLst/>
            <a:cxnLst/>
            <a:rect l="l" t="t" r="r" b="b"/>
            <a:pathLst>
              <a:path w="8900916" h="8463962">
                <a:moveTo>
                  <a:pt x="0" y="0"/>
                </a:moveTo>
                <a:lnTo>
                  <a:pt x="8900916" y="0"/>
                </a:lnTo>
                <a:lnTo>
                  <a:pt x="8900916" y="8463962"/>
                </a:lnTo>
                <a:lnTo>
                  <a:pt x="0" y="8463962"/>
                </a:lnTo>
                <a:lnTo>
                  <a:pt x="0" y="0"/>
                </a:lnTo>
                <a:close/>
              </a:path>
            </a:pathLst>
          </a:custGeom>
          <a:blipFill>
            <a:blip r:embed="rId8">
              <a:extLst>
                <a:ext uri="{96DAC541-7B7A-43D3-8B79-37D633B846F1}">
                  <asvg:svgBlip xmlns:asvg="http://schemas.microsoft.com/office/drawing/2016/SVG/main" xmlns="" r:embed="rId9"/>
                </a:ext>
              </a:extLst>
            </a:blip>
            <a:stretch>
              <a:fillRect/>
            </a:stretch>
          </a:blipFill>
        </p:spPr>
      </p:sp>
      <p:sp>
        <p:nvSpPr>
          <p:cNvPr id="8" name="Freeform 8"/>
          <p:cNvSpPr/>
          <p:nvPr/>
        </p:nvSpPr>
        <p:spPr>
          <a:xfrm rot="6863025">
            <a:off x="14550822" y="1996397"/>
            <a:ext cx="1432474" cy="2695836"/>
          </a:xfrm>
          <a:custGeom>
            <a:avLst/>
            <a:gdLst/>
            <a:ahLst/>
            <a:cxnLst/>
            <a:rect l="l" t="t" r="r" b="b"/>
            <a:pathLst>
              <a:path w="1432474" h="2695836">
                <a:moveTo>
                  <a:pt x="0" y="0"/>
                </a:moveTo>
                <a:lnTo>
                  <a:pt x="1432474" y="0"/>
                </a:lnTo>
                <a:lnTo>
                  <a:pt x="1432474" y="2695835"/>
                </a:lnTo>
                <a:lnTo>
                  <a:pt x="0" y="2695835"/>
                </a:lnTo>
                <a:lnTo>
                  <a:pt x="0" y="0"/>
                </a:lnTo>
                <a:close/>
              </a:path>
            </a:pathLst>
          </a:custGeom>
          <a:blipFill>
            <a:blip r:embed="rId10">
              <a:extLst>
                <a:ext uri="{96DAC541-7B7A-43D3-8B79-37D633B846F1}">
                  <asvg:svgBlip xmlns:asvg="http://schemas.microsoft.com/office/drawing/2016/SVG/main" xmlns="" r:embed="rId11"/>
                </a:ext>
              </a:extLst>
            </a:blip>
            <a:stretch>
              <a:fillRect/>
            </a:stretch>
          </a:blipFill>
        </p:spPr>
      </p:sp>
      <p:sp>
        <p:nvSpPr>
          <p:cNvPr id="9" name="Freeform 9"/>
          <p:cNvSpPr/>
          <p:nvPr/>
        </p:nvSpPr>
        <p:spPr>
          <a:xfrm rot="1182119">
            <a:off x="15318729" y="-2844109"/>
            <a:ext cx="4562782" cy="4114800"/>
          </a:xfrm>
          <a:custGeom>
            <a:avLst/>
            <a:gdLst/>
            <a:ahLst/>
            <a:cxnLst/>
            <a:rect l="l" t="t" r="r" b="b"/>
            <a:pathLst>
              <a:path w="4562782" h="4114800">
                <a:moveTo>
                  <a:pt x="0" y="0"/>
                </a:moveTo>
                <a:lnTo>
                  <a:pt x="4562783" y="0"/>
                </a:lnTo>
                <a:lnTo>
                  <a:pt x="4562783" y="4114800"/>
                </a:lnTo>
                <a:lnTo>
                  <a:pt x="0" y="4114800"/>
                </a:lnTo>
                <a:lnTo>
                  <a:pt x="0" y="0"/>
                </a:lnTo>
                <a:close/>
              </a:path>
            </a:pathLst>
          </a:custGeom>
          <a:blipFill>
            <a:blip r:embed="rId12">
              <a:extLst>
                <a:ext uri="{96DAC541-7B7A-43D3-8B79-37D633B846F1}">
                  <asvg:svgBlip xmlns:asvg="http://schemas.microsoft.com/office/drawing/2016/SVG/main" xmlns="" r:embed="rId13"/>
                </a:ext>
              </a:extLst>
            </a:blip>
            <a:stretch>
              <a:fillRect/>
            </a:stretch>
          </a:blipFill>
        </p:spPr>
      </p:sp>
      <p:sp>
        <p:nvSpPr>
          <p:cNvPr id="10" name="Freeform 10"/>
          <p:cNvSpPr/>
          <p:nvPr/>
        </p:nvSpPr>
        <p:spPr>
          <a:xfrm rot="-4208018">
            <a:off x="-1461507" y="8782299"/>
            <a:ext cx="4562782" cy="4114800"/>
          </a:xfrm>
          <a:custGeom>
            <a:avLst/>
            <a:gdLst/>
            <a:ahLst/>
            <a:cxnLst/>
            <a:rect l="l" t="t" r="r" b="b"/>
            <a:pathLst>
              <a:path w="4562782" h="4114800">
                <a:moveTo>
                  <a:pt x="0" y="0"/>
                </a:moveTo>
                <a:lnTo>
                  <a:pt x="4562783" y="0"/>
                </a:lnTo>
                <a:lnTo>
                  <a:pt x="4562783" y="4114800"/>
                </a:lnTo>
                <a:lnTo>
                  <a:pt x="0" y="4114800"/>
                </a:lnTo>
                <a:lnTo>
                  <a:pt x="0" y="0"/>
                </a:lnTo>
                <a:close/>
              </a:path>
            </a:pathLst>
          </a:custGeom>
          <a:blipFill>
            <a:blip r:embed="rId14">
              <a:extLst>
                <a:ext uri="{96DAC541-7B7A-43D3-8B79-37D633B846F1}">
                  <asvg:svgBlip xmlns:asvg="http://schemas.microsoft.com/office/drawing/2016/SVG/main" xmlns="" r:embed="rId15"/>
                </a:ext>
              </a:extLst>
            </a:blip>
            <a:stretch>
              <a:fillRect/>
            </a:stretch>
          </a:blipFill>
        </p:spPr>
      </p:sp>
      <p:sp>
        <p:nvSpPr>
          <p:cNvPr id="11" name="Freeform 11"/>
          <p:cNvSpPr/>
          <p:nvPr/>
        </p:nvSpPr>
        <p:spPr>
          <a:xfrm rot="209621">
            <a:off x="4839163" y="827256"/>
            <a:ext cx="8298229" cy="2266323"/>
          </a:xfrm>
          <a:custGeom>
            <a:avLst/>
            <a:gdLst/>
            <a:ahLst/>
            <a:cxnLst/>
            <a:rect l="l" t="t" r="r" b="b"/>
            <a:pathLst>
              <a:path w="8298229" h="2266323">
                <a:moveTo>
                  <a:pt x="0" y="0"/>
                </a:moveTo>
                <a:lnTo>
                  <a:pt x="8298229" y="0"/>
                </a:lnTo>
                <a:lnTo>
                  <a:pt x="8298229" y="2266324"/>
                </a:lnTo>
                <a:lnTo>
                  <a:pt x="0" y="2266324"/>
                </a:lnTo>
                <a:lnTo>
                  <a:pt x="0" y="0"/>
                </a:lnTo>
                <a:close/>
              </a:path>
            </a:pathLst>
          </a:custGeom>
          <a:blipFill>
            <a:blip r:embed="rId16">
              <a:extLst>
                <a:ext uri="{96DAC541-7B7A-43D3-8B79-37D633B846F1}">
                  <asvg:svgBlip xmlns:asvg="http://schemas.microsoft.com/office/drawing/2016/SVG/main" xmlns="" r:embed="rId17"/>
                </a:ext>
              </a:extLst>
            </a:blip>
            <a:stretch>
              <a:fillRect/>
            </a:stretch>
          </a:blipFill>
        </p:spPr>
      </p:sp>
      <p:sp>
        <p:nvSpPr>
          <p:cNvPr id="12" name="Freeform 12"/>
          <p:cNvSpPr/>
          <p:nvPr/>
        </p:nvSpPr>
        <p:spPr>
          <a:xfrm rot="-5400000">
            <a:off x="405847" y="5431034"/>
            <a:ext cx="3989886" cy="1145920"/>
          </a:xfrm>
          <a:custGeom>
            <a:avLst/>
            <a:gdLst/>
            <a:ahLst/>
            <a:cxnLst/>
            <a:rect l="l" t="t" r="r" b="b"/>
            <a:pathLst>
              <a:path w="3989886" h="1145920">
                <a:moveTo>
                  <a:pt x="0" y="0"/>
                </a:moveTo>
                <a:lnTo>
                  <a:pt x="3989886" y="0"/>
                </a:lnTo>
                <a:lnTo>
                  <a:pt x="3989886" y="1145921"/>
                </a:lnTo>
                <a:lnTo>
                  <a:pt x="0" y="1145921"/>
                </a:lnTo>
                <a:lnTo>
                  <a:pt x="0" y="0"/>
                </a:lnTo>
                <a:close/>
              </a:path>
            </a:pathLst>
          </a:custGeom>
          <a:blipFill>
            <a:blip r:embed="rId18">
              <a:extLst>
                <a:ext uri="{96DAC541-7B7A-43D3-8B79-37D633B846F1}">
                  <asvg:svgBlip xmlns:asvg="http://schemas.microsoft.com/office/drawing/2016/SVG/main" xmlns="" r:embed="rId19"/>
                </a:ext>
              </a:extLst>
            </a:blip>
            <a:stretch>
              <a:fillRect/>
            </a:stretch>
          </a:blipFill>
        </p:spPr>
      </p:sp>
      <p:sp>
        <p:nvSpPr>
          <p:cNvPr id="13" name="Freeform 13"/>
          <p:cNvSpPr/>
          <p:nvPr/>
        </p:nvSpPr>
        <p:spPr>
          <a:xfrm>
            <a:off x="14894510" y="5526249"/>
            <a:ext cx="2364790" cy="2472689"/>
          </a:xfrm>
          <a:custGeom>
            <a:avLst/>
            <a:gdLst/>
            <a:ahLst/>
            <a:cxnLst/>
            <a:rect l="l" t="t" r="r" b="b"/>
            <a:pathLst>
              <a:path w="2364790" h="2472689">
                <a:moveTo>
                  <a:pt x="0" y="0"/>
                </a:moveTo>
                <a:lnTo>
                  <a:pt x="2364790" y="0"/>
                </a:lnTo>
                <a:lnTo>
                  <a:pt x="2364790" y="2472689"/>
                </a:lnTo>
                <a:lnTo>
                  <a:pt x="0" y="2472689"/>
                </a:lnTo>
                <a:lnTo>
                  <a:pt x="0" y="0"/>
                </a:lnTo>
                <a:close/>
              </a:path>
            </a:pathLst>
          </a:custGeom>
          <a:blipFill>
            <a:blip r:embed="rId20">
              <a:extLst>
                <a:ext uri="{96DAC541-7B7A-43D3-8B79-37D633B846F1}">
                  <asvg:svgBlip xmlns:asvg="http://schemas.microsoft.com/office/drawing/2016/SVG/main" xmlns="" r:embed="rId21"/>
                </a:ext>
              </a:extLst>
            </a:blip>
            <a:stretch>
              <a:fillRect/>
            </a:stretch>
          </a:blipFill>
        </p:spPr>
      </p:sp>
      <p:sp>
        <p:nvSpPr>
          <p:cNvPr id="14" name="TextBox 14"/>
          <p:cNvSpPr txBox="1"/>
          <p:nvPr/>
        </p:nvSpPr>
        <p:spPr>
          <a:xfrm>
            <a:off x="2242098" y="1459416"/>
            <a:ext cx="13492358" cy="676067"/>
          </a:xfrm>
          <a:prstGeom prst="rect">
            <a:avLst/>
          </a:prstGeom>
        </p:spPr>
        <p:txBody>
          <a:bodyPr lIns="0" tIns="0" rIns="0" bIns="0" rtlCol="0" anchor="t">
            <a:spAutoFit/>
          </a:bodyPr>
          <a:lstStyle/>
          <a:p>
            <a:pPr algn="ctr">
              <a:lnSpc>
                <a:spcPts val="4332"/>
              </a:lnSpc>
            </a:pPr>
            <a:r>
              <a:rPr lang="en-US" sz="4609">
                <a:solidFill>
                  <a:srgbClr val="FFFFFF"/>
                </a:solidFill>
                <a:latin typeface="Funtastic"/>
              </a:rPr>
              <a:t>PENGERTIAN WHITE BOX (Pengujian White Box)</a:t>
            </a:r>
          </a:p>
        </p:txBody>
      </p:sp>
      <p:sp>
        <p:nvSpPr>
          <p:cNvPr id="15" name="TextBox 15"/>
          <p:cNvSpPr txBox="1"/>
          <p:nvPr/>
        </p:nvSpPr>
        <p:spPr>
          <a:xfrm>
            <a:off x="1028700" y="2628977"/>
            <a:ext cx="14238359" cy="5365941"/>
          </a:xfrm>
          <a:prstGeom prst="rect">
            <a:avLst/>
          </a:prstGeom>
        </p:spPr>
        <p:txBody>
          <a:bodyPr lIns="0" tIns="0" rIns="0" bIns="0" rtlCol="0" anchor="t">
            <a:spAutoFit/>
          </a:bodyPr>
          <a:lstStyle/>
          <a:p>
            <a:pPr algn="ctr">
              <a:lnSpc>
                <a:spcPts val="5060"/>
              </a:lnSpc>
            </a:pPr>
            <a:endParaRPr/>
          </a:p>
          <a:p>
            <a:pPr algn="ctr">
              <a:lnSpc>
                <a:spcPts val="4081"/>
              </a:lnSpc>
              <a:spcBef>
                <a:spcPct val="0"/>
              </a:spcBef>
            </a:pPr>
            <a:r>
              <a:rPr lang="en-US" sz="4081">
                <a:solidFill>
                  <a:srgbClr val="C43E5E"/>
                </a:solidFill>
                <a:latin typeface="Childos Arabic"/>
              </a:rPr>
              <a:t>Pengujian white box, juga dikenal sebagai pengujian kotak putih, adalah jenis pengujian yang melibatkan pemahaman tentang struktur internal kode sumber yang diuji. Dalam pengujian ini, pengujian dilakukan dengan memeriksa logika internal kode, aliran kontrol, dan jalur eksekusi. Tujuannya adalah untuk memastikan bahwa semua jalur kode telah diuji dan bahwa semua kondisi dan cabang logika telah dijelajahi. Pengujian white box sering digunakan untuk memverifikasi kebenaran logika dan operasi internal suatu program.</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D79A"/>
        </a:solidFill>
        <a:effectLst/>
      </p:bgPr>
    </p:bg>
    <p:spTree>
      <p:nvGrpSpPr>
        <p:cNvPr id="1" name=""/>
        <p:cNvGrpSpPr/>
        <p:nvPr/>
      </p:nvGrpSpPr>
      <p:grpSpPr>
        <a:xfrm>
          <a:off x="0" y="0"/>
          <a:ext cx="0" cy="0"/>
          <a:chOff x="0" y="0"/>
          <a:chExt cx="0" cy="0"/>
        </a:xfrm>
      </p:grpSpPr>
      <p:sp>
        <p:nvSpPr>
          <p:cNvPr id="2" name="Freeform 2"/>
          <p:cNvSpPr/>
          <p:nvPr/>
        </p:nvSpPr>
        <p:spPr>
          <a:xfrm>
            <a:off x="2030291" y="1522650"/>
            <a:ext cx="14227417" cy="7985138"/>
          </a:xfrm>
          <a:custGeom>
            <a:avLst/>
            <a:gdLst/>
            <a:ahLst/>
            <a:cxnLst/>
            <a:rect l="l" t="t" r="r" b="b"/>
            <a:pathLst>
              <a:path w="14227417" h="7985138">
                <a:moveTo>
                  <a:pt x="0" y="0"/>
                </a:moveTo>
                <a:lnTo>
                  <a:pt x="14227418" y="0"/>
                </a:lnTo>
                <a:lnTo>
                  <a:pt x="14227418" y="7985138"/>
                </a:lnTo>
                <a:lnTo>
                  <a:pt x="0" y="7985138"/>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3" name="Freeform 3"/>
          <p:cNvSpPr/>
          <p:nvPr/>
        </p:nvSpPr>
        <p:spPr>
          <a:xfrm>
            <a:off x="14421550" y="6756766"/>
            <a:ext cx="4063523" cy="4228058"/>
          </a:xfrm>
          <a:custGeom>
            <a:avLst/>
            <a:gdLst/>
            <a:ahLst/>
            <a:cxnLst/>
            <a:rect l="l" t="t" r="r" b="b"/>
            <a:pathLst>
              <a:path w="4063523" h="4228058">
                <a:moveTo>
                  <a:pt x="0" y="0"/>
                </a:moveTo>
                <a:lnTo>
                  <a:pt x="4063523" y="0"/>
                </a:lnTo>
                <a:lnTo>
                  <a:pt x="4063523" y="4228058"/>
                </a:lnTo>
                <a:lnTo>
                  <a:pt x="0" y="4228058"/>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4" name="Freeform 4"/>
          <p:cNvSpPr/>
          <p:nvPr/>
        </p:nvSpPr>
        <p:spPr>
          <a:xfrm>
            <a:off x="14758678" y="7144271"/>
            <a:ext cx="4063523" cy="4228058"/>
          </a:xfrm>
          <a:custGeom>
            <a:avLst/>
            <a:gdLst/>
            <a:ahLst/>
            <a:cxnLst/>
            <a:rect l="l" t="t" r="r" b="b"/>
            <a:pathLst>
              <a:path w="4063523" h="4228058">
                <a:moveTo>
                  <a:pt x="0" y="0"/>
                </a:moveTo>
                <a:lnTo>
                  <a:pt x="4063523" y="0"/>
                </a:lnTo>
                <a:lnTo>
                  <a:pt x="4063523" y="4228058"/>
                </a:lnTo>
                <a:lnTo>
                  <a:pt x="0" y="4228058"/>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5" name="Freeform 5"/>
          <p:cNvSpPr/>
          <p:nvPr/>
        </p:nvSpPr>
        <p:spPr>
          <a:xfrm rot="-5647757">
            <a:off x="-875517" y="-796687"/>
            <a:ext cx="3808435" cy="4114800"/>
          </a:xfrm>
          <a:custGeom>
            <a:avLst/>
            <a:gdLst/>
            <a:ahLst/>
            <a:cxnLst/>
            <a:rect l="l" t="t" r="r" b="b"/>
            <a:pathLst>
              <a:path w="3808435" h="4114800">
                <a:moveTo>
                  <a:pt x="0" y="0"/>
                </a:moveTo>
                <a:lnTo>
                  <a:pt x="3808434" y="0"/>
                </a:lnTo>
                <a:lnTo>
                  <a:pt x="3808434" y="4114800"/>
                </a:lnTo>
                <a:lnTo>
                  <a:pt x="0" y="4114800"/>
                </a:lnTo>
                <a:lnTo>
                  <a:pt x="0" y="0"/>
                </a:lnTo>
                <a:close/>
              </a:path>
            </a:pathLst>
          </a:custGeom>
          <a:blipFill>
            <a:blip r:embed="rId6">
              <a:extLst>
                <a:ext uri="{96DAC541-7B7A-43D3-8B79-37D633B846F1}">
                  <asvg:svgBlip xmlns:asvg="http://schemas.microsoft.com/office/drawing/2016/SVG/main" xmlns="" r:embed="rId7"/>
                </a:ext>
              </a:extLst>
            </a:blip>
            <a:stretch>
              <a:fillRect/>
            </a:stretch>
          </a:blipFill>
        </p:spPr>
      </p:sp>
      <p:sp>
        <p:nvSpPr>
          <p:cNvPr id="6" name="Freeform 6"/>
          <p:cNvSpPr/>
          <p:nvPr/>
        </p:nvSpPr>
        <p:spPr>
          <a:xfrm rot="-3027891">
            <a:off x="13501569" y="-6086763"/>
            <a:ext cx="8900916" cy="8463962"/>
          </a:xfrm>
          <a:custGeom>
            <a:avLst/>
            <a:gdLst/>
            <a:ahLst/>
            <a:cxnLst/>
            <a:rect l="l" t="t" r="r" b="b"/>
            <a:pathLst>
              <a:path w="8900916" h="8463962">
                <a:moveTo>
                  <a:pt x="0" y="0"/>
                </a:moveTo>
                <a:lnTo>
                  <a:pt x="8900917" y="0"/>
                </a:lnTo>
                <a:lnTo>
                  <a:pt x="8900917" y="8463963"/>
                </a:lnTo>
                <a:lnTo>
                  <a:pt x="0" y="8463963"/>
                </a:lnTo>
                <a:lnTo>
                  <a:pt x="0" y="0"/>
                </a:lnTo>
                <a:close/>
              </a:path>
            </a:pathLst>
          </a:custGeom>
          <a:blipFill>
            <a:blip r:embed="rId8">
              <a:extLst>
                <a:ext uri="{96DAC541-7B7A-43D3-8B79-37D633B846F1}">
                  <asvg:svgBlip xmlns:asvg="http://schemas.microsoft.com/office/drawing/2016/SVG/main" xmlns="" r:embed="rId9"/>
                </a:ext>
              </a:extLst>
            </a:blip>
            <a:stretch>
              <a:fillRect/>
            </a:stretch>
          </a:blipFill>
        </p:spPr>
      </p:sp>
      <p:sp>
        <p:nvSpPr>
          <p:cNvPr id="7" name="Freeform 7"/>
          <p:cNvSpPr/>
          <p:nvPr/>
        </p:nvSpPr>
        <p:spPr>
          <a:xfrm rot="7867433">
            <a:off x="-4450458" y="7814014"/>
            <a:ext cx="8900916" cy="8463962"/>
          </a:xfrm>
          <a:custGeom>
            <a:avLst/>
            <a:gdLst/>
            <a:ahLst/>
            <a:cxnLst/>
            <a:rect l="l" t="t" r="r" b="b"/>
            <a:pathLst>
              <a:path w="8900916" h="8463962">
                <a:moveTo>
                  <a:pt x="0" y="0"/>
                </a:moveTo>
                <a:lnTo>
                  <a:pt x="8900916" y="0"/>
                </a:lnTo>
                <a:lnTo>
                  <a:pt x="8900916" y="8463962"/>
                </a:lnTo>
                <a:lnTo>
                  <a:pt x="0" y="8463962"/>
                </a:lnTo>
                <a:lnTo>
                  <a:pt x="0" y="0"/>
                </a:lnTo>
                <a:close/>
              </a:path>
            </a:pathLst>
          </a:custGeom>
          <a:blipFill>
            <a:blip r:embed="rId8">
              <a:extLst>
                <a:ext uri="{96DAC541-7B7A-43D3-8B79-37D633B846F1}">
                  <asvg:svgBlip xmlns:asvg="http://schemas.microsoft.com/office/drawing/2016/SVG/main" xmlns="" r:embed="rId9"/>
                </a:ext>
              </a:extLst>
            </a:blip>
            <a:stretch>
              <a:fillRect/>
            </a:stretch>
          </a:blipFill>
        </p:spPr>
      </p:sp>
      <p:sp>
        <p:nvSpPr>
          <p:cNvPr id="8" name="Freeform 8"/>
          <p:cNvSpPr/>
          <p:nvPr/>
        </p:nvSpPr>
        <p:spPr>
          <a:xfrm rot="1182119">
            <a:off x="15318729" y="-2844109"/>
            <a:ext cx="4562782" cy="4114800"/>
          </a:xfrm>
          <a:custGeom>
            <a:avLst/>
            <a:gdLst/>
            <a:ahLst/>
            <a:cxnLst/>
            <a:rect l="l" t="t" r="r" b="b"/>
            <a:pathLst>
              <a:path w="4562782" h="4114800">
                <a:moveTo>
                  <a:pt x="0" y="0"/>
                </a:moveTo>
                <a:lnTo>
                  <a:pt x="4562783" y="0"/>
                </a:lnTo>
                <a:lnTo>
                  <a:pt x="4562783" y="4114800"/>
                </a:lnTo>
                <a:lnTo>
                  <a:pt x="0" y="4114800"/>
                </a:lnTo>
                <a:lnTo>
                  <a:pt x="0" y="0"/>
                </a:lnTo>
                <a:close/>
              </a:path>
            </a:pathLst>
          </a:custGeom>
          <a:blipFill>
            <a:blip r:embed="rId10">
              <a:extLst>
                <a:ext uri="{96DAC541-7B7A-43D3-8B79-37D633B846F1}">
                  <asvg:svgBlip xmlns:asvg="http://schemas.microsoft.com/office/drawing/2016/SVG/main" xmlns="" r:embed="rId11"/>
                </a:ext>
              </a:extLst>
            </a:blip>
            <a:stretch>
              <a:fillRect/>
            </a:stretch>
          </a:blipFill>
        </p:spPr>
      </p:sp>
      <p:sp>
        <p:nvSpPr>
          <p:cNvPr id="9" name="Freeform 9"/>
          <p:cNvSpPr/>
          <p:nvPr/>
        </p:nvSpPr>
        <p:spPr>
          <a:xfrm rot="-4208018">
            <a:off x="-1461507" y="8782299"/>
            <a:ext cx="4562782" cy="4114800"/>
          </a:xfrm>
          <a:custGeom>
            <a:avLst/>
            <a:gdLst/>
            <a:ahLst/>
            <a:cxnLst/>
            <a:rect l="l" t="t" r="r" b="b"/>
            <a:pathLst>
              <a:path w="4562782" h="4114800">
                <a:moveTo>
                  <a:pt x="0" y="0"/>
                </a:moveTo>
                <a:lnTo>
                  <a:pt x="4562783" y="0"/>
                </a:lnTo>
                <a:lnTo>
                  <a:pt x="4562783" y="4114800"/>
                </a:lnTo>
                <a:lnTo>
                  <a:pt x="0" y="4114800"/>
                </a:lnTo>
                <a:lnTo>
                  <a:pt x="0" y="0"/>
                </a:lnTo>
                <a:close/>
              </a:path>
            </a:pathLst>
          </a:custGeom>
          <a:blipFill>
            <a:blip r:embed="rId12">
              <a:extLst>
                <a:ext uri="{96DAC541-7B7A-43D3-8B79-37D633B846F1}">
                  <asvg:svgBlip xmlns:asvg="http://schemas.microsoft.com/office/drawing/2016/SVG/main" xmlns="" r:embed="rId13"/>
                </a:ext>
              </a:extLst>
            </a:blip>
            <a:stretch>
              <a:fillRect/>
            </a:stretch>
          </a:blipFill>
        </p:spPr>
      </p:sp>
      <p:sp>
        <p:nvSpPr>
          <p:cNvPr id="10" name="Freeform 10"/>
          <p:cNvSpPr/>
          <p:nvPr/>
        </p:nvSpPr>
        <p:spPr>
          <a:xfrm rot="209621">
            <a:off x="4994885" y="691339"/>
            <a:ext cx="8298229" cy="2266323"/>
          </a:xfrm>
          <a:custGeom>
            <a:avLst/>
            <a:gdLst/>
            <a:ahLst/>
            <a:cxnLst/>
            <a:rect l="l" t="t" r="r" b="b"/>
            <a:pathLst>
              <a:path w="8298229" h="2266323">
                <a:moveTo>
                  <a:pt x="0" y="0"/>
                </a:moveTo>
                <a:lnTo>
                  <a:pt x="8298230" y="0"/>
                </a:lnTo>
                <a:lnTo>
                  <a:pt x="8298230" y="2266323"/>
                </a:lnTo>
                <a:lnTo>
                  <a:pt x="0" y="2266323"/>
                </a:lnTo>
                <a:lnTo>
                  <a:pt x="0" y="0"/>
                </a:lnTo>
                <a:close/>
              </a:path>
            </a:pathLst>
          </a:custGeom>
          <a:blipFill>
            <a:blip r:embed="rId14">
              <a:extLst>
                <a:ext uri="{96DAC541-7B7A-43D3-8B79-37D633B846F1}">
                  <asvg:svgBlip xmlns:asvg="http://schemas.microsoft.com/office/drawing/2016/SVG/main" xmlns="" r:embed="rId15"/>
                </a:ext>
              </a:extLst>
            </a:blip>
            <a:stretch>
              <a:fillRect/>
            </a:stretch>
          </a:blipFill>
        </p:spPr>
      </p:sp>
      <p:sp>
        <p:nvSpPr>
          <p:cNvPr id="11" name="TextBox 11"/>
          <p:cNvSpPr txBox="1"/>
          <p:nvPr/>
        </p:nvSpPr>
        <p:spPr>
          <a:xfrm>
            <a:off x="769440" y="2901759"/>
            <a:ext cx="15633427" cy="6356541"/>
          </a:xfrm>
          <a:prstGeom prst="rect">
            <a:avLst/>
          </a:prstGeom>
        </p:spPr>
        <p:txBody>
          <a:bodyPr lIns="0" tIns="0" rIns="0" bIns="0" rtlCol="0" anchor="t">
            <a:spAutoFit/>
          </a:bodyPr>
          <a:lstStyle/>
          <a:p>
            <a:pPr algn="ctr">
              <a:lnSpc>
                <a:spcPts val="5060"/>
              </a:lnSpc>
            </a:pPr>
            <a:r>
              <a:rPr lang="en-US" sz="4081" spc="44">
                <a:solidFill>
                  <a:srgbClr val="C26815"/>
                </a:solidFill>
                <a:latin typeface="Childos Arabic"/>
              </a:rPr>
              <a:t>CI/CD adalah praktik pengembangan perangkat lunak yang mencakup Continuous Integration (CI) dan Continuous Deployment (CD). CI adalah proses di mana perubahan kode yang dibuat oleh pengembang secara teratur dan otomatis diintegrasikan ke dalam repositori bersama. Setiap kali ada perubahan kode, CI otomatis menguji perubahan tersebut untuk memastikan bahwa perangkat lunak tetap berfungsi dengan baik. CD, di sisi lain, melibatkan otomatisasi proses penyebaran perangkat lunak ke lingkungan produksi atau uji secara terus menerus setelah melalui pengujian yang sesuai.</a:t>
            </a:r>
          </a:p>
          <a:p>
            <a:pPr algn="ctr">
              <a:lnSpc>
                <a:spcPts val="4081"/>
              </a:lnSpc>
              <a:spcBef>
                <a:spcPct val="0"/>
              </a:spcBef>
            </a:pPr>
            <a:endParaRPr lang="en-US" sz="4081" spc="44">
              <a:solidFill>
                <a:srgbClr val="C26815"/>
              </a:solidFill>
              <a:latin typeface="Childos Arabic"/>
            </a:endParaRPr>
          </a:p>
        </p:txBody>
      </p:sp>
      <p:sp>
        <p:nvSpPr>
          <p:cNvPr id="12" name="Freeform 12"/>
          <p:cNvSpPr/>
          <p:nvPr/>
        </p:nvSpPr>
        <p:spPr>
          <a:xfrm>
            <a:off x="13114488" y="7920340"/>
            <a:ext cx="3288380" cy="2675919"/>
          </a:xfrm>
          <a:custGeom>
            <a:avLst/>
            <a:gdLst/>
            <a:ahLst/>
            <a:cxnLst/>
            <a:rect l="l" t="t" r="r" b="b"/>
            <a:pathLst>
              <a:path w="3288380" h="2675919">
                <a:moveTo>
                  <a:pt x="0" y="0"/>
                </a:moveTo>
                <a:lnTo>
                  <a:pt x="3288380" y="0"/>
                </a:lnTo>
                <a:lnTo>
                  <a:pt x="3288380" y="2675920"/>
                </a:lnTo>
                <a:lnTo>
                  <a:pt x="0" y="2675920"/>
                </a:lnTo>
                <a:lnTo>
                  <a:pt x="0" y="0"/>
                </a:lnTo>
                <a:close/>
              </a:path>
            </a:pathLst>
          </a:custGeom>
          <a:blipFill>
            <a:blip r:embed="rId16">
              <a:extLst>
                <a:ext uri="{96DAC541-7B7A-43D3-8B79-37D633B846F1}">
                  <asvg:svgBlip xmlns:asvg="http://schemas.microsoft.com/office/drawing/2016/SVG/main" xmlns="" r:embed="rId17"/>
                </a:ext>
              </a:extLst>
            </a:blip>
            <a:stretch>
              <a:fillRect/>
            </a:stretch>
          </a:blipFill>
        </p:spPr>
      </p:sp>
      <p:sp>
        <p:nvSpPr>
          <p:cNvPr id="13" name="TextBox 13"/>
          <p:cNvSpPr txBox="1"/>
          <p:nvPr/>
        </p:nvSpPr>
        <p:spPr>
          <a:xfrm>
            <a:off x="2351591" y="1060427"/>
            <a:ext cx="13584818" cy="1075056"/>
          </a:xfrm>
          <a:prstGeom prst="rect">
            <a:avLst/>
          </a:prstGeom>
        </p:spPr>
        <p:txBody>
          <a:bodyPr lIns="0" tIns="0" rIns="0" bIns="0" rtlCol="0" anchor="t">
            <a:spAutoFit/>
          </a:bodyPr>
          <a:lstStyle/>
          <a:p>
            <a:pPr algn="ctr">
              <a:lnSpc>
                <a:spcPts val="3760"/>
              </a:lnSpc>
            </a:pPr>
            <a:r>
              <a:rPr lang="en-US" sz="4000">
                <a:solidFill>
                  <a:srgbClr val="FFFFFF"/>
                </a:solidFill>
                <a:latin typeface="Funtastic"/>
              </a:rPr>
              <a:t>PENGERTIAN CI/CD (Continuous Integration/Continuous Deployment)</a:t>
            </a:r>
          </a:p>
        </p:txBody>
      </p:sp>
      <p:sp>
        <p:nvSpPr>
          <p:cNvPr id="14" name="Freeform 14"/>
          <p:cNvSpPr/>
          <p:nvPr/>
        </p:nvSpPr>
        <p:spPr>
          <a:xfrm rot="-323008">
            <a:off x="427251" y="7738901"/>
            <a:ext cx="1202898" cy="2263788"/>
          </a:xfrm>
          <a:custGeom>
            <a:avLst/>
            <a:gdLst/>
            <a:ahLst/>
            <a:cxnLst/>
            <a:rect l="l" t="t" r="r" b="b"/>
            <a:pathLst>
              <a:path w="1202898" h="2263788">
                <a:moveTo>
                  <a:pt x="0" y="0"/>
                </a:moveTo>
                <a:lnTo>
                  <a:pt x="1202898" y="0"/>
                </a:lnTo>
                <a:lnTo>
                  <a:pt x="1202898" y="2263788"/>
                </a:lnTo>
                <a:lnTo>
                  <a:pt x="0" y="2263788"/>
                </a:lnTo>
                <a:lnTo>
                  <a:pt x="0" y="0"/>
                </a:lnTo>
                <a:close/>
              </a:path>
            </a:pathLst>
          </a:custGeom>
          <a:blipFill>
            <a:blip r:embed="rId18">
              <a:extLst>
                <a:ext uri="{96DAC541-7B7A-43D3-8B79-37D633B846F1}">
                  <asvg:svgBlip xmlns:asvg="http://schemas.microsoft.com/office/drawing/2016/SVG/main" xmlns="" r:embed="rId19"/>
                </a:ext>
              </a:extLst>
            </a:blip>
            <a:stretch>
              <a:fillRect/>
            </a:stretch>
          </a:blipFill>
        </p:spPr>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A5D8CC"/>
        </a:solidFill>
        <a:effectLst/>
      </p:bgPr>
    </p:bg>
    <p:spTree>
      <p:nvGrpSpPr>
        <p:cNvPr id="1" name=""/>
        <p:cNvGrpSpPr/>
        <p:nvPr/>
      </p:nvGrpSpPr>
      <p:grpSpPr>
        <a:xfrm>
          <a:off x="0" y="0"/>
          <a:ext cx="0" cy="0"/>
          <a:chOff x="0" y="0"/>
          <a:chExt cx="0" cy="0"/>
        </a:xfrm>
      </p:grpSpPr>
      <p:sp>
        <p:nvSpPr>
          <p:cNvPr id="2" name="Freeform 2"/>
          <p:cNvSpPr/>
          <p:nvPr/>
        </p:nvSpPr>
        <p:spPr>
          <a:xfrm rot="235099">
            <a:off x="1915713" y="2759406"/>
            <a:ext cx="15132833" cy="6685961"/>
          </a:xfrm>
          <a:custGeom>
            <a:avLst/>
            <a:gdLst/>
            <a:ahLst/>
            <a:cxnLst/>
            <a:rect l="l" t="t" r="r" b="b"/>
            <a:pathLst>
              <a:path w="15132833" h="6685961">
                <a:moveTo>
                  <a:pt x="0" y="0"/>
                </a:moveTo>
                <a:lnTo>
                  <a:pt x="15132833" y="0"/>
                </a:lnTo>
                <a:lnTo>
                  <a:pt x="15132833" y="6685961"/>
                </a:lnTo>
                <a:lnTo>
                  <a:pt x="0" y="6685961"/>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3" name="Freeform 3"/>
          <p:cNvSpPr/>
          <p:nvPr/>
        </p:nvSpPr>
        <p:spPr>
          <a:xfrm rot="316990">
            <a:off x="4832068" y="1147163"/>
            <a:ext cx="8623863" cy="2355257"/>
          </a:xfrm>
          <a:custGeom>
            <a:avLst/>
            <a:gdLst/>
            <a:ahLst/>
            <a:cxnLst/>
            <a:rect l="l" t="t" r="r" b="b"/>
            <a:pathLst>
              <a:path w="8623863" h="2355257">
                <a:moveTo>
                  <a:pt x="0" y="0"/>
                </a:moveTo>
                <a:lnTo>
                  <a:pt x="8623864" y="0"/>
                </a:lnTo>
                <a:lnTo>
                  <a:pt x="8623864" y="2355256"/>
                </a:lnTo>
                <a:lnTo>
                  <a:pt x="0" y="2355256"/>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4" name="Freeform 4"/>
          <p:cNvSpPr/>
          <p:nvPr/>
        </p:nvSpPr>
        <p:spPr>
          <a:xfrm>
            <a:off x="15201900" y="-574781"/>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6">
              <a:extLst>
                <a:ext uri="{96DAC541-7B7A-43D3-8B79-37D633B846F1}">
                  <asvg:svgBlip xmlns:asvg="http://schemas.microsoft.com/office/drawing/2016/SVG/main" xmlns="" r:embed="rId7"/>
                </a:ext>
              </a:extLst>
            </a:blip>
            <a:stretch>
              <a:fillRect/>
            </a:stretch>
          </a:blipFill>
        </p:spPr>
      </p:sp>
      <p:sp>
        <p:nvSpPr>
          <p:cNvPr id="5" name="Freeform 5"/>
          <p:cNvSpPr/>
          <p:nvPr/>
        </p:nvSpPr>
        <p:spPr>
          <a:xfrm>
            <a:off x="-1028700" y="6649020"/>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6">
              <a:extLst>
                <a:ext uri="{96DAC541-7B7A-43D3-8B79-37D633B846F1}">
                  <asvg:svgBlip xmlns:asvg="http://schemas.microsoft.com/office/drawing/2016/SVG/main" xmlns="" r:embed="rId7"/>
                </a:ext>
              </a:extLst>
            </a:blip>
            <a:stretch>
              <a:fillRect/>
            </a:stretch>
          </a:blipFill>
        </p:spPr>
      </p:sp>
      <p:sp>
        <p:nvSpPr>
          <p:cNvPr id="6" name="Freeform 6"/>
          <p:cNvSpPr/>
          <p:nvPr/>
        </p:nvSpPr>
        <p:spPr>
          <a:xfrm rot="-6729054">
            <a:off x="-4028617" y="-6409607"/>
            <a:ext cx="8900916" cy="8463962"/>
          </a:xfrm>
          <a:custGeom>
            <a:avLst/>
            <a:gdLst/>
            <a:ahLst/>
            <a:cxnLst/>
            <a:rect l="l" t="t" r="r" b="b"/>
            <a:pathLst>
              <a:path w="8900916" h="8463962">
                <a:moveTo>
                  <a:pt x="0" y="0"/>
                </a:moveTo>
                <a:lnTo>
                  <a:pt x="8900917" y="0"/>
                </a:lnTo>
                <a:lnTo>
                  <a:pt x="8900917" y="8463962"/>
                </a:lnTo>
                <a:lnTo>
                  <a:pt x="0" y="8463962"/>
                </a:lnTo>
                <a:lnTo>
                  <a:pt x="0" y="0"/>
                </a:lnTo>
                <a:close/>
              </a:path>
            </a:pathLst>
          </a:custGeom>
          <a:blipFill>
            <a:blip r:embed="rId8">
              <a:extLst>
                <a:ext uri="{96DAC541-7B7A-43D3-8B79-37D633B846F1}">
                  <asvg:svgBlip xmlns:asvg="http://schemas.microsoft.com/office/drawing/2016/SVG/main" xmlns="" r:embed="rId9"/>
                </a:ext>
              </a:extLst>
            </a:blip>
            <a:stretch>
              <a:fillRect/>
            </a:stretch>
          </a:blipFill>
        </p:spPr>
      </p:sp>
      <p:sp>
        <p:nvSpPr>
          <p:cNvPr id="7" name="Freeform 7"/>
          <p:cNvSpPr/>
          <p:nvPr/>
        </p:nvSpPr>
        <p:spPr>
          <a:xfrm rot="3939471">
            <a:off x="13837542" y="8112713"/>
            <a:ext cx="8900916" cy="8463962"/>
          </a:xfrm>
          <a:custGeom>
            <a:avLst/>
            <a:gdLst/>
            <a:ahLst/>
            <a:cxnLst/>
            <a:rect l="l" t="t" r="r" b="b"/>
            <a:pathLst>
              <a:path w="8900916" h="8463962">
                <a:moveTo>
                  <a:pt x="0" y="0"/>
                </a:moveTo>
                <a:lnTo>
                  <a:pt x="8900916" y="0"/>
                </a:lnTo>
                <a:lnTo>
                  <a:pt x="8900916" y="8463962"/>
                </a:lnTo>
                <a:lnTo>
                  <a:pt x="0" y="8463962"/>
                </a:lnTo>
                <a:lnTo>
                  <a:pt x="0" y="0"/>
                </a:lnTo>
                <a:close/>
              </a:path>
            </a:pathLst>
          </a:custGeom>
          <a:blipFill>
            <a:blip r:embed="rId8">
              <a:extLst>
                <a:ext uri="{96DAC541-7B7A-43D3-8B79-37D633B846F1}">
                  <asvg:svgBlip xmlns:asvg="http://schemas.microsoft.com/office/drawing/2016/SVG/main" xmlns="" r:embed="rId9"/>
                </a:ext>
              </a:extLst>
            </a:blip>
            <a:stretch>
              <a:fillRect/>
            </a:stretch>
          </a:blipFill>
        </p:spPr>
      </p:sp>
      <p:sp>
        <p:nvSpPr>
          <p:cNvPr id="8" name="Freeform 8"/>
          <p:cNvSpPr/>
          <p:nvPr/>
        </p:nvSpPr>
        <p:spPr>
          <a:xfrm>
            <a:off x="-1669790" y="8813185"/>
            <a:ext cx="5396979" cy="1594511"/>
          </a:xfrm>
          <a:custGeom>
            <a:avLst/>
            <a:gdLst/>
            <a:ahLst/>
            <a:cxnLst/>
            <a:rect l="l" t="t" r="r" b="b"/>
            <a:pathLst>
              <a:path w="5396979" h="1594511">
                <a:moveTo>
                  <a:pt x="0" y="0"/>
                </a:moveTo>
                <a:lnTo>
                  <a:pt x="5396980" y="0"/>
                </a:lnTo>
                <a:lnTo>
                  <a:pt x="5396980" y="1594511"/>
                </a:lnTo>
                <a:lnTo>
                  <a:pt x="0" y="1594511"/>
                </a:lnTo>
                <a:lnTo>
                  <a:pt x="0" y="0"/>
                </a:lnTo>
                <a:close/>
              </a:path>
            </a:pathLst>
          </a:custGeom>
          <a:blipFill>
            <a:blip r:embed="rId10">
              <a:extLst>
                <a:ext uri="{96DAC541-7B7A-43D3-8B79-37D633B846F1}">
                  <asvg:svgBlip xmlns:asvg="http://schemas.microsoft.com/office/drawing/2016/SVG/main" xmlns="" r:embed="rId11"/>
                </a:ext>
              </a:extLst>
            </a:blip>
            <a:stretch>
              <a:fillRect/>
            </a:stretch>
          </a:blipFill>
        </p:spPr>
      </p:sp>
      <p:sp>
        <p:nvSpPr>
          <p:cNvPr id="9" name="Freeform 9"/>
          <p:cNvSpPr/>
          <p:nvPr/>
        </p:nvSpPr>
        <p:spPr>
          <a:xfrm rot="1182119">
            <a:off x="16346547" y="8247435"/>
            <a:ext cx="4790900" cy="4320521"/>
          </a:xfrm>
          <a:custGeom>
            <a:avLst/>
            <a:gdLst/>
            <a:ahLst/>
            <a:cxnLst/>
            <a:rect l="l" t="t" r="r" b="b"/>
            <a:pathLst>
              <a:path w="4790900" h="4320521">
                <a:moveTo>
                  <a:pt x="0" y="0"/>
                </a:moveTo>
                <a:lnTo>
                  <a:pt x="4790901" y="0"/>
                </a:lnTo>
                <a:lnTo>
                  <a:pt x="4790901" y="4320521"/>
                </a:lnTo>
                <a:lnTo>
                  <a:pt x="0" y="4320521"/>
                </a:lnTo>
                <a:lnTo>
                  <a:pt x="0" y="0"/>
                </a:lnTo>
                <a:close/>
              </a:path>
            </a:pathLst>
          </a:custGeom>
          <a:blipFill>
            <a:blip r:embed="rId12">
              <a:extLst>
                <a:ext uri="{96DAC541-7B7A-43D3-8B79-37D633B846F1}">
                  <asvg:svgBlip xmlns:asvg="http://schemas.microsoft.com/office/drawing/2016/SVG/main" xmlns="" r:embed="rId13"/>
                </a:ext>
              </a:extLst>
            </a:blip>
            <a:stretch>
              <a:fillRect/>
            </a:stretch>
          </a:blipFill>
        </p:spPr>
      </p:sp>
      <p:sp>
        <p:nvSpPr>
          <p:cNvPr id="10" name="Freeform 10"/>
          <p:cNvSpPr/>
          <p:nvPr/>
        </p:nvSpPr>
        <p:spPr>
          <a:xfrm rot="2357976">
            <a:off x="-2395450" y="-2522383"/>
            <a:ext cx="4790900" cy="4320521"/>
          </a:xfrm>
          <a:custGeom>
            <a:avLst/>
            <a:gdLst/>
            <a:ahLst/>
            <a:cxnLst/>
            <a:rect l="l" t="t" r="r" b="b"/>
            <a:pathLst>
              <a:path w="4790900" h="4320521">
                <a:moveTo>
                  <a:pt x="0" y="0"/>
                </a:moveTo>
                <a:lnTo>
                  <a:pt x="4790900" y="0"/>
                </a:lnTo>
                <a:lnTo>
                  <a:pt x="4790900" y="4320521"/>
                </a:lnTo>
                <a:lnTo>
                  <a:pt x="0" y="4320521"/>
                </a:lnTo>
                <a:lnTo>
                  <a:pt x="0" y="0"/>
                </a:lnTo>
                <a:close/>
              </a:path>
            </a:pathLst>
          </a:custGeom>
          <a:blipFill>
            <a:blip r:embed="rId12">
              <a:extLst>
                <a:ext uri="{96DAC541-7B7A-43D3-8B79-37D633B846F1}">
                  <asvg:svgBlip xmlns:asvg="http://schemas.microsoft.com/office/drawing/2016/SVG/main" xmlns="" r:embed="rId13"/>
                </a:ext>
              </a:extLst>
            </a:blip>
            <a:stretch>
              <a:fillRect/>
            </a:stretch>
          </a:blipFill>
        </p:spPr>
      </p:sp>
      <p:sp>
        <p:nvSpPr>
          <p:cNvPr id="11" name="TextBox 11"/>
          <p:cNvSpPr txBox="1"/>
          <p:nvPr/>
        </p:nvSpPr>
        <p:spPr>
          <a:xfrm>
            <a:off x="4313513" y="1776738"/>
            <a:ext cx="9660973" cy="975449"/>
          </a:xfrm>
          <a:prstGeom prst="rect">
            <a:avLst/>
          </a:prstGeom>
        </p:spPr>
        <p:txBody>
          <a:bodyPr lIns="0" tIns="0" rIns="0" bIns="0" rtlCol="0" anchor="t">
            <a:spAutoFit/>
          </a:bodyPr>
          <a:lstStyle/>
          <a:p>
            <a:pPr algn="ctr">
              <a:lnSpc>
                <a:spcPts val="6201"/>
              </a:lnSpc>
            </a:pPr>
            <a:r>
              <a:rPr lang="en-US" sz="6597">
                <a:solidFill>
                  <a:srgbClr val="FFFFFF"/>
                </a:solidFill>
                <a:latin typeface="Funtastic"/>
              </a:rPr>
              <a:t>CARA KERJA UNIT TEST</a:t>
            </a:r>
          </a:p>
        </p:txBody>
      </p:sp>
      <p:sp>
        <p:nvSpPr>
          <p:cNvPr id="12" name="Freeform 12"/>
          <p:cNvSpPr/>
          <p:nvPr/>
        </p:nvSpPr>
        <p:spPr>
          <a:xfrm rot="-10800000">
            <a:off x="15589510" y="-111892"/>
            <a:ext cx="5396979" cy="1594511"/>
          </a:xfrm>
          <a:custGeom>
            <a:avLst/>
            <a:gdLst/>
            <a:ahLst/>
            <a:cxnLst/>
            <a:rect l="l" t="t" r="r" b="b"/>
            <a:pathLst>
              <a:path w="5396979" h="1594511">
                <a:moveTo>
                  <a:pt x="0" y="0"/>
                </a:moveTo>
                <a:lnTo>
                  <a:pt x="5396980" y="0"/>
                </a:lnTo>
                <a:lnTo>
                  <a:pt x="5396980" y="1594511"/>
                </a:lnTo>
                <a:lnTo>
                  <a:pt x="0" y="1594511"/>
                </a:lnTo>
                <a:lnTo>
                  <a:pt x="0" y="0"/>
                </a:lnTo>
                <a:close/>
              </a:path>
            </a:pathLst>
          </a:custGeom>
          <a:blipFill>
            <a:blip r:embed="rId10">
              <a:extLst>
                <a:ext uri="{96DAC541-7B7A-43D3-8B79-37D633B846F1}">
                  <asvg:svgBlip xmlns:asvg="http://schemas.microsoft.com/office/drawing/2016/SVG/main" xmlns="" r:embed="rId11"/>
                </a:ext>
              </a:extLst>
            </a:blip>
            <a:stretch>
              <a:fillRect/>
            </a:stretch>
          </a:blipFill>
        </p:spPr>
      </p:sp>
      <p:sp>
        <p:nvSpPr>
          <p:cNvPr id="13" name="TextBox 13"/>
          <p:cNvSpPr txBox="1"/>
          <p:nvPr/>
        </p:nvSpPr>
        <p:spPr>
          <a:xfrm>
            <a:off x="2865593" y="3359918"/>
            <a:ext cx="13233074" cy="6250522"/>
          </a:xfrm>
          <a:prstGeom prst="rect">
            <a:avLst/>
          </a:prstGeom>
        </p:spPr>
        <p:txBody>
          <a:bodyPr lIns="0" tIns="0" rIns="0" bIns="0" rtlCol="0" anchor="t">
            <a:spAutoFit/>
          </a:bodyPr>
          <a:lstStyle/>
          <a:p>
            <a:pPr marL="574335" lvl="1" indent="-287167">
              <a:lnSpc>
                <a:spcPts val="3724"/>
              </a:lnSpc>
              <a:buFont typeface="Arial"/>
              <a:buChar char="•"/>
            </a:pPr>
            <a:r>
              <a:rPr lang="en-US" sz="2660">
                <a:solidFill>
                  <a:srgbClr val="60827F"/>
                </a:solidFill>
                <a:latin typeface="Childos Arabic"/>
              </a:rPr>
              <a:t>Pengembang menulis unit test, yaitu tes yang menguji fungsi atau unit kode tertentu secara terisolasi.</a:t>
            </a:r>
          </a:p>
          <a:p>
            <a:pPr marL="574335" lvl="1" indent="-287167">
              <a:lnSpc>
                <a:spcPts val="3724"/>
              </a:lnSpc>
              <a:buFont typeface="Arial"/>
              <a:buChar char="•"/>
            </a:pPr>
            <a:r>
              <a:rPr lang="en-US" sz="2660">
                <a:solidFill>
                  <a:srgbClr val="60827F"/>
                </a:solidFill>
                <a:latin typeface="Childos Arabic"/>
              </a:rPr>
              <a:t>Unit test biasanya menggunakan kerangka kerja pengujian perangkat lunak, seperti JUnit (untuk Java) atau pytest (untuk Python).</a:t>
            </a:r>
          </a:p>
          <a:p>
            <a:pPr marL="574335" lvl="1" indent="-287167">
              <a:lnSpc>
                <a:spcPts val="3724"/>
              </a:lnSpc>
              <a:buFont typeface="Arial"/>
              <a:buChar char="•"/>
            </a:pPr>
            <a:r>
              <a:rPr lang="en-US" sz="2660">
                <a:solidFill>
                  <a:srgbClr val="60827F"/>
                </a:solidFill>
                <a:latin typeface="Childos Arabic"/>
              </a:rPr>
              <a:t>Saat perubahan kode dilakukan, unit test yang relevan dijalankan otomatis untuk unit kode yang telah diubah.</a:t>
            </a:r>
          </a:p>
          <a:p>
            <a:pPr marL="574335" lvl="1" indent="-287167">
              <a:lnSpc>
                <a:spcPts val="3724"/>
              </a:lnSpc>
              <a:buFont typeface="Arial"/>
              <a:buChar char="•"/>
            </a:pPr>
            <a:r>
              <a:rPr lang="en-US" sz="2660">
                <a:solidFill>
                  <a:srgbClr val="60827F"/>
                </a:solidFill>
                <a:latin typeface="Childos Arabic"/>
              </a:rPr>
              <a:t>Unit test memeriksa apakah unit kode berperilaku sesuai dengan yang diharapkan dan apakah ada kesalahan atau bug dalam unit tersebut.</a:t>
            </a:r>
          </a:p>
          <a:p>
            <a:pPr marL="574335" lvl="1" indent="-287167">
              <a:lnSpc>
                <a:spcPts val="3724"/>
              </a:lnSpc>
              <a:buFont typeface="Arial"/>
              <a:buChar char="•"/>
            </a:pPr>
            <a:r>
              <a:rPr lang="en-US" sz="2660">
                <a:solidFill>
                  <a:srgbClr val="60827F"/>
                </a:solidFill>
                <a:latin typeface="Childos Arabic"/>
              </a:rPr>
              <a:t>Hasil pengujian (lulus atau gagal) dicatat untuk pemantauan dan pemecahan masalah selanjutnya.</a:t>
            </a:r>
          </a:p>
          <a:p>
            <a:pPr marL="574335" lvl="1" indent="-287167">
              <a:lnSpc>
                <a:spcPts val="3724"/>
              </a:lnSpc>
              <a:buFont typeface="Arial"/>
              <a:buChar char="•"/>
            </a:pPr>
            <a:r>
              <a:rPr lang="en-US" sz="2660">
                <a:solidFill>
                  <a:srgbClr val="60827F"/>
                </a:solidFill>
                <a:latin typeface="Childos Arabic"/>
              </a:rPr>
              <a:t>Jika unit test gagal, pengembang harus memperbaiki kode yang salah sebelum mengintegrasikannya ke dalam perangkat lunak yang lebih besar.</a:t>
            </a:r>
          </a:p>
          <a:p>
            <a:pPr>
              <a:lnSpc>
                <a:spcPts val="3724"/>
              </a:lnSpc>
            </a:pPr>
            <a:endParaRPr lang="en-US" sz="2660">
              <a:solidFill>
                <a:srgbClr val="60827F"/>
              </a:solidFill>
              <a:latin typeface="Childos Arabic"/>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A4D4FF"/>
        </a:solidFill>
        <a:effectLst/>
      </p:bgPr>
    </p:bg>
    <p:spTree>
      <p:nvGrpSpPr>
        <p:cNvPr id="1" name=""/>
        <p:cNvGrpSpPr/>
        <p:nvPr/>
      </p:nvGrpSpPr>
      <p:grpSpPr>
        <a:xfrm>
          <a:off x="0" y="0"/>
          <a:ext cx="0" cy="0"/>
          <a:chOff x="0" y="0"/>
          <a:chExt cx="0" cy="0"/>
        </a:xfrm>
      </p:grpSpPr>
      <p:sp>
        <p:nvSpPr>
          <p:cNvPr id="2" name="Freeform 2"/>
          <p:cNvSpPr/>
          <p:nvPr/>
        </p:nvSpPr>
        <p:spPr>
          <a:xfrm rot="235099">
            <a:off x="2200250" y="2628361"/>
            <a:ext cx="13887499" cy="6135750"/>
          </a:xfrm>
          <a:custGeom>
            <a:avLst/>
            <a:gdLst/>
            <a:ahLst/>
            <a:cxnLst/>
            <a:rect l="l" t="t" r="r" b="b"/>
            <a:pathLst>
              <a:path w="13887499" h="6135750">
                <a:moveTo>
                  <a:pt x="0" y="0"/>
                </a:moveTo>
                <a:lnTo>
                  <a:pt x="13887500" y="0"/>
                </a:lnTo>
                <a:lnTo>
                  <a:pt x="13887500" y="6135749"/>
                </a:lnTo>
                <a:lnTo>
                  <a:pt x="0" y="6135749"/>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3" name="Freeform 3"/>
          <p:cNvSpPr/>
          <p:nvPr/>
        </p:nvSpPr>
        <p:spPr>
          <a:xfrm rot="316990">
            <a:off x="4832068" y="1147163"/>
            <a:ext cx="8623863" cy="2355257"/>
          </a:xfrm>
          <a:custGeom>
            <a:avLst/>
            <a:gdLst/>
            <a:ahLst/>
            <a:cxnLst/>
            <a:rect l="l" t="t" r="r" b="b"/>
            <a:pathLst>
              <a:path w="8623863" h="2355257">
                <a:moveTo>
                  <a:pt x="0" y="0"/>
                </a:moveTo>
                <a:lnTo>
                  <a:pt x="8623864" y="0"/>
                </a:lnTo>
                <a:lnTo>
                  <a:pt x="8623864" y="2355256"/>
                </a:lnTo>
                <a:lnTo>
                  <a:pt x="0" y="2355256"/>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4" name="TextBox 4"/>
          <p:cNvSpPr txBox="1"/>
          <p:nvPr/>
        </p:nvSpPr>
        <p:spPr>
          <a:xfrm>
            <a:off x="514350" y="3454294"/>
            <a:ext cx="17259300" cy="4521739"/>
          </a:xfrm>
          <a:prstGeom prst="rect">
            <a:avLst/>
          </a:prstGeom>
        </p:spPr>
        <p:txBody>
          <a:bodyPr lIns="0" tIns="0" rIns="0" bIns="0" rtlCol="0" anchor="t">
            <a:spAutoFit/>
          </a:bodyPr>
          <a:lstStyle/>
          <a:p>
            <a:pPr marL="672046" lvl="1" indent="-336023" algn="ctr">
              <a:lnSpc>
                <a:spcPts val="4357"/>
              </a:lnSpc>
              <a:buFont typeface="Arial"/>
              <a:buChar char="•"/>
            </a:pPr>
            <a:r>
              <a:rPr lang="en-US" sz="3112">
                <a:solidFill>
                  <a:srgbClr val="225AC4"/>
                </a:solidFill>
                <a:latin typeface="Childos Arabic"/>
              </a:rPr>
              <a:t>Pengujian white box melibatkan pemeriksaan struktur internal kode sumber yang diuji.</a:t>
            </a:r>
          </a:p>
          <a:p>
            <a:pPr marL="672046" lvl="1" indent="-336023" algn="ctr">
              <a:lnSpc>
                <a:spcPts val="4357"/>
              </a:lnSpc>
              <a:buFont typeface="Arial"/>
              <a:buChar char="•"/>
            </a:pPr>
            <a:r>
              <a:rPr lang="en-US" sz="3112">
                <a:solidFill>
                  <a:srgbClr val="225AC4"/>
                </a:solidFill>
                <a:latin typeface="Childos Arabic"/>
              </a:rPr>
              <a:t>Pengujian ini memeriksa aliran logika, kondisi, dan jalur eksekusi dalam kode.</a:t>
            </a:r>
          </a:p>
          <a:p>
            <a:pPr marL="672046" lvl="1" indent="-336023" algn="ctr">
              <a:lnSpc>
                <a:spcPts val="4357"/>
              </a:lnSpc>
              <a:buFont typeface="Arial"/>
              <a:buChar char="•"/>
            </a:pPr>
            <a:r>
              <a:rPr lang="en-US" sz="3112">
                <a:solidFill>
                  <a:srgbClr val="225AC4"/>
                </a:solidFill>
                <a:latin typeface="Childos Arabic"/>
              </a:rPr>
              <a:t>Pengujian ini dapat menggunakan teknik seperti path coverage, statement coverage, dan branch coverage untuk memastikan bahwa seluruh jalur kode telah diuji.</a:t>
            </a:r>
          </a:p>
          <a:p>
            <a:pPr marL="672046" lvl="1" indent="-336023" algn="ctr">
              <a:lnSpc>
                <a:spcPts val="4357"/>
              </a:lnSpc>
              <a:buFont typeface="Arial"/>
              <a:buChar char="•"/>
            </a:pPr>
            <a:r>
              <a:rPr lang="en-US" sz="3112">
                <a:solidFill>
                  <a:srgbClr val="225AC4"/>
                </a:solidFill>
                <a:latin typeface="Childos Arabic"/>
              </a:rPr>
              <a:t>Hasil pengujian mengungkap kesalahan logika dan kelalaian dalam kode.</a:t>
            </a:r>
          </a:p>
          <a:p>
            <a:pPr marL="672046" lvl="1" indent="-336023" algn="ctr">
              <a:lnSpc>
                <a:spcPts val="4357"/>
              </a:lnSpc>
              <a:buFont typeface="Arial"/>
              <a:buChar char="•"/>
            </a:pPr>
            <a:r>
              <a:rPr lang="en-US" sz="3112">
                <a:solidFill>
                  <a:srgbClr val="225AC4"/>
                </a:solidFill>
                <a:latin typeface="Childos Arabic"/>
              </a:rPr>
              <a:t>Pengembang dapat menggunakan hasil pengujian white box untuk memperbaiki dan memperbaiki bagian kode yang tidak berfungsi dengan benar.</a:t>
            </a:r>
          </a:p>
          <a:p>
            <a:pPr algn="ctr">
              <a:lnSpc>
                <a:spcPts val="4357"/>
              </a:lnSpc>
            </a:pPr>
            <a:endParaRPr lang="en-US" sz="3112">
              <a:solidFill>
                <a:srgbClr val="225AC4"/>
              </a:solidFill>
              <a:latin typeface="Childos Arabic"/>
            </a:endParaRPr>
          </a:p>
        </p:txBody>
      </p:sp>
      <p:sp>
        <p:nvSpPr>
          <p:cNvPr id="5" name="Freeform 5"/>
          <p:cNvSpPr/>
          <p:nvPr/>
        </p:nvSpPr>
        <p:spPr>
          <a:xfrm>
            <a:off x="-1028700" y="6649020"/>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6">
              <a:extLst>
                <a:ext uri="{96DAC541-7B7A-43D3-8B79-37D633B846F1}">
                  <asvg:svgBlip xmlns:asvg="http://schemas.microsoft.com/office/drawing/2016/SVG/main" xmlns="" r:embed="rId7"/>
                </a:ext>
              </a:extLst>
            </a:blip>
            <a:stretch>
              <a:fillRect/>
            </a:stretch>
          </a:blipFill>
        </p:spPr>
      </p:sp>
      <p:sp>
        <p:nvSpPr>
          <p:cNvPr id="6" name="Freeform 6"/>
          <p:cNvSpPr/>
          <p:nvPr/>
        </p:nvSpPr>
        <p:spPr>
          <a:xfrm rot="-6729054">
            <a:off x="-4028617" y="-6409607"/>
            <a:ext cx="8900916" cy="8463962"/>
          </a:xfrm>
          <a:custGeom>
            <a:avLst/>
            <a:gdLst/>
            <a:ahLst/>
            <a:cxnLst/>
            <a:rect l="l" t="t" r="r" b="b"/>
            <a:pathLst>
              <a:path w="8900916" h="8463962">
                <a:moveTo>
                  <a:pt x="0" y="0"/>
                </a:moveTo>
                <a:lnTo>
                  <a:pt x="8900917" y="0"/>
                </a:lnTo>
                <a:lnTo>
                  <a:pt x="8900917" y="8463962"/>
                </a:lnTo>
                <a:lnTo>
                  <a:pt x="0" y="8463962"/>
                </a:lnTo>
                <a:lnTo>
                  <a:pt x="0" y="0"/>
                </a:lnTo>
                <a:close/>
              </a:path>
            </a:pathLst>
          </a:custGeom>
          <a:blipFill>
            <a:blip r:embed="rId8">
              <a:extLst>
                <a:ext uri="{96DAC541-7B7A-43D3-8B79-37D633B846F1}">
                  <asvg:svgBlip xmlns:asvg="http://schemas.microsoft.com/office/drawing/2016/SVG/main" xmlns="" r:embed="rId9"/>
                </a:ext>
              </a:extLst>
            </a:blip>
            <a:stretch>
              <a:fillRect/>
            </a:stretch>
          </a:blipFill>
        </p:spPr>
      </p:sp>
      <p:sp>
        <p:nvSpPr>
          <p:cNvPr id="7" name="Freeform 7"/>
          <p:cNvSpPr/>
          <p:nvPr/>
        </p:nvSpPr>
        <p:spPr>
          <a:xfrm rot="3939471">
            <a:off x="13837542" y="8112713"/>
            <a:ext cx="8900916" cy="8463962"/>
          </a:xfrm>
          <a:custGeom>
            <a:avLst/>
            <a:gdLst/>
            <a:ahLst/>
            <a:cxnLst/>
            <a:rect l="l" t="t" r="r" b="b"/>
            <a:pathLst>
              <a:path w="8900916" h="8463962">
                <a:moveTo>
                  <a:pt x="0" y="0"/>
                </a:moveTo>
                <a:lnTo>
                  <a:pt x="8900916" y="0"/>
                </a:lnTo>
                <a:lnTo>
                  <a:pt x="8900916" y="8463962"/>
                </a:lnTo>
                <a:lnTo>
                  <a:pt x="0" y="8463962"/>
                </a:lnTo>
                <a:lnTo>
                  <a:pt x="0" y="0"/>
                </a:lnTo>
                <a:close/>
              </a:path>
            </a:pathLst>
          </a:custGeom>
          <a:blipFill>
            <a:blip r:embed="rId8">
              <a:extLst>
                <a:ext uri="{96DAC541-7B7A-43D3-8B79-37D633B846F1}">
                  <asvg:svgBlip xmlns:asvg="http://schemas.microsoft.com/office/drawing/2016/SVG/main" xmlns="" r:embed="rId9"/>
                </a:ext>
              </a:extLst>
            </a:blip>
            <a:stretch>
              <a:fillRect/>
            </a:stretch>
          </a:blipFill>
        </p:spPr>
      </p:sp>
      <p:sp>
        <p:nvSpPr>
          <p:cNvPr id="8" name="Freeform 8"/>
          <p:cNvSpPr/>
          <p:nvPr/>
        </p:nvSpPr>
        <p:spPr>
          <a:xfrm rot="-475638">
            <a:off x="38168" y="7818034"/>
            <a:ext cx="2447399" cy="723072"/>
          </a:xfrm>
          <a:custGeom>
            <a:avLst/>
            <a:gdLst/>
            <a:ahLst/>
            <a:cxnLst/>
            <a:rect l="l" t="t" r="r" b="b"/>
            <a:pathLst>
              <a:path w="2447399" h="723072">
                <a:moveTo>
                  <a:pt x="0" y="0"/>
                </a:moveTo>
                <a:lnTo>
                  <a:pt x="2447399" y="0"/>
                </a:lnTo>
                <a:lnTo>
                  <a:pt x="2447399" y="723072"/>
                </a:lnTo>
                <a:lnTo>
                  <a:pt x="0" y="723072"/>
                </a:lnTo>
                <a:lnTo>
                  <a:pt x="0" y="0"/>
                </a:lnTo>
                <a:close/>
              </a:path>
            </a:pathLst>
          </a:custGeom>
          <a:blipFill>
            <a:blip r:embed="rId10">
              <a:extLst>
                <a:ext uri="{96DAC541-7B7A-43D3-8B79-37D633B846F1}">
                  <asvg:svgBlip xmlns:asvg="http://schemas.microsoft.com/office/drawing/2016/SVG/main" xmlns="" r:embed="rId11"/>
                </a:ext>
              </a:extLst>
            </a:blip>
            <a:stretch>
              <a:fillRect/>
            </a:stretch>
          </a:blipFill>
        </p:spPr>
      </p:sp>
      <p:sp>
        <p:nvSpPr>
          <p:cNvPr id="9" name="Freeform 9"/>
          <p:cNvSpPr/>
          <p:nvPr/>
        </p:nvSpPr>
        <p:spPr>
          <a:xfrm rot="1182119">
            <a:off x="16346547" y="8247435"/>
            <a:ext cx="4790900" cy="4320521"/>
          </a:xfrm>
          <a:custGeom>
            <a:avLst/>
            <a:gdLst/>
            <a:ahLst/>
            <a:cxnLst/>
            <a:rect l="l" t="t" r="r" b="b"/>
            <a:pathLst>
              <a:path w="4790900" h="4320521">
                <a:moveTo>
                  <a:pt x="0" y="0"/>
                </a:moveTo>
                <a:lnTo>
                  <a:pt x="4790901" y="0"/>
                </a:lnTo>
                <a:lnTo>
                  <a:pt x="4790901" y="4320521"/>
                </a:lnTo>
                <a:lnTo>
                  <a:pt x="0" y="4320521"/>
                </a:lnTo>
                <a:lnTo>
                  <a:pt x="0" y="0"/>
                </a:lnTo>
                <a:close/>
              </a:path>
            </a:pathLst>
          </a:custGeom>
          <a:blipFill>
            <a:blip r:embed="rId12">
              <a:extLst>
                <a:ext uri="{96DAC541-7B7A-43D3-8B79-37D633B846F1}">
                  <asvg:svgBlip xmlns:asvg="http://schemas.microsoft.com/office/drawing/2016/SVG/main" xmlns="" r:embed="rId13"/>
                </a:ext>
              </a:extLst>
            </a:blip>
            <a:stretch>
              <a:fillRect/>
            </a:stretch>
          </a:blipFill>
        </p:spPr>
      </p:sp>
      <p:sp>
        <p:nvSpPr>
          <p:cNvPr id="10" name="Freeform 10"/>
          <p:cNvSpPr/>
          <p:nvPr/>
        </p:nvSpPr>
        <p:spPr>
          <a:xfrm rot="2357976">
            <a:off x="-2395450" y="-2522383"/>
            <a:ext cx="4790900" cy="4320521"/>
          </a:xfrm>
          <a:custGeom>
            <a:avLst/>
            <a:gdLst/>
            <a:ahLst/>
            <a:cxnLst/>
            <a:rect l="l" t="t" r="r" b="b"/>
            <a:pathLst>
              <a:path w="4790900" h="4320521">
                <a:moveTo>
                  <a:pt x="0" y="0"/>
                </a:moveTo>
                <a:lnTo>
                  <a:pt x="4790900" y="0"/>
                </a:lnTo>
                <a:lnTo>
                  <a:pt x="4790900" y="4320521"/>
                </a:lnTo>
                <a:lnTo>
                  <a:pt x="0" y="4320521"/>
                </a:lnTo>
                <a:lnTo>
                  <a:pt x="0" y="0"/>
                </a:lnTo>
                <a:close/>
              </a:path>
            </a:pathLst>
          </a:custGeom>
          <a:blipFill>
            <a:blip r:embed="rId12">
              <a:extLst>
                <a:ext uri="{96DAC541-7B7A-43D3-8B79-37D633B846F1}">
                  <asvg:svgBlip xmlns:asvg="http://schemas.microsoft.com/office/drawing/2016/SVG/main" xmlns="" r:embed="rId13"/>
                </a:ext>
              </a:extLst>
            </a:blip>
            <a:stretch>
              <a:fillRect/>
            </a:stretch>
          </a:blipFill>
        </p:spPr>
      </p:sp>
      <p:sp>
        <p:nvSpPr>
          <p:cNvPr id="11" name="Freeform 11"/>
          <p:cNvSpPr/>
          <p:nvPr/>
        </p:nvSpPr>
        <p:spPr>
          <a:xfrm>
            <a:off x="14940167" y="2042366"/>
            <a:ext cx="3347833" cy="2544353"/>
          </a:xfrm>
          <a:custGeom>
            <a:avLst/>
            <a:gdLst/>
            <a:ahLst/>
            <a:cxnLst/>
            <a:rect l="l" t="t" r="r" b="b"/>
            <a:pathLst>
              <a:path w="3347833" h="2544353">
                <a:moveTo>
                  <a:pt x="0" y="0"/>
                </a:moveTo>
                <a:lnTo>
                  <a:pt x="3347833" y="0"/>
                </a:lnTo>
                <a:lnTo>
                  <a:pt x="3347833" y="2544354"/>
                </a:lnTo>
                <a:lnTo>
                  <a:pt x="0" y="2544354"/>
                </a:lnTo>
                <a:lnTo>
                  <a:pt x="0" y="0"/>
                </a:lnTo>
                <a:close/>
              </a:path>
            </a:pathLst>
          </a:custGeom>
          <a:blipFill>
            <a:blip r:embed="rId14">
              <a:extLst>
                <a:ext uri="{96DAC541-7B7A-43D3-8B79-37D633B846F1}">
                  <asvg:svgBlip xmlns:asvg="http://schemas.microsoft.com/office/drawing/2016/SVG/main" xmlns="" r:embed="rId15"/>
                </a:ext>
              </a:extLst>
            </a:blip>
            <a:stretch>
              <a:fillRect/>
            </a:stretch>
          </a:blipFill>
        </p:spPr>
      </p:sp>
      <p:sp>
        <p:nvSpPr>
          <p:cNvPr id="12" name="Freeform 12"/>
          <p:cNvSpPr/>
          <p:nvPr/>
        </p:nvSpPr>
        <p:spPr>
          <a:xfrm rot="-4982535">
            <a:off x="13943600" y="7938425"/>
            <a:ext cx="2131230" cy="2302675"/>
          </a:xfrm>
          <a:custGeom>
            <a:avLst/>
            <a:gdLst/>
            <a:ahLst/>
            <a:cxnLst/>
            <a:rect l="l" t="t" r="r" b="b"/>
            <a:pathLst>
              <a:path w="2131230" h="2302675">
                <a:moveTo>
                  <a:pt x="0" y="0"/>
                </a:moveTo>
                <a:lnTo>
                  <a:pt x="2131230" y="0"/>
                </a:lnTo>
                <a:lnTo>
                  <a:pt x="2131230" y="2302675"/>
                </a:lnTo>
                <a:lnTo>
                  <a:pt x="0" y="2302675"/>
                </a:lnTo>
                <a:lnTo>
                  <a:pt x="0" y="0"/>
                </a:lnTo>
                <a:close/>
              </a:path>
            </a:pathLst>
          </a:custGeom>
          <a:blipFill>
            <a:blip r:embed="rId16">
              <a:extLst>
                <a:ext uri="{96DAC541-7B7A-43D3-8B79-37D633B846F1}">
                  <asvg:svgBlip xmlns:asvg="http://schemas.microsoft.com/office/drawing/2016/SVG/main" xmlns="" r:embed="rId17"/>
                </a:ext>
              </a:extLst>
            </a:blip>
            <a:stretch>
              <a:fillRect/>
            </a:stretch>
          </a:blipFill>
        </p:spPr>
      </p:sp>
      <p:sp>
        <p:nvSpPr>
          <p:cNvPr id="13" name="Freeform 13"/>
          <p:cNvSpPr/>
          <p:nvPr/>
        </p:nvSpPr>
        <p:spPr>
          <a:xfrm rot="6948090">
            <a:off x="2105497" y="1422667"/>
            <a:ext cx="1961207" cy="2118974"/>
          </a:xfrm>
          <a:custGeom>
            <a:avLst/>
            <a:gdLst/>
            <a:ahLst/>
            <a:cxnLst/>
            <a:rect l="l" t="t" r="r" b="b"/>
            <a:pathLst>
              <a:path w="1961207" h="2118974">
                <a:moveTo>
                  <a:pt x="0" y="0"/>
                </a:moveTo>
                <a:lnTo>
                  <a:pt x="1961206" y="0"/>
                </a:lnTo>
                <a:lnTo>
                  <a:pt x="1961206" y="2118974"/>
                </a:lnTo>
                <a:lnTo>
                  <a:pt x="0" y="2118974"/>
                </a:lnTo>
                <a:lnTo>
                  <a:pt x="0" y="0"/>
                </a:lnTo>
                <a:close/>
              </a:path>
            </a:pathLst>
          </a:custGeom>
          <a:blipFill>
            <a:blip r:embed="rId18">
              <a:extLst>
                <a:ext uri="{96DAC541-7B7A-43D3-8B79-37D633B846F1}">
                  <asvg:svgBlip xmlns:asvg="http://schemas.microsoft.com/office/drawing/2016/SVG/main" xmlns="" r:embed="rId19"/>
                </a:ext>
              </a:extLst>
            </a:blip>
            <a:stretch>
              <a:fillRect/>
            </a:stretch>
          </a:blipFill>
        </p:spPr>
      </p:sp>
      <p:sp>
        <p:nvSpPr>
          <p:cNvPr id="14" name="TextBox 14"/>
          <p:cNvSpPr txBox="1"/>
          <p:nvPr/>
        </p:nvSpPr>
        <p:spPr>
          <a:xfrm>
            <a:off x="2513052" y="2051891"/>
            <a:ext cx="13768108" cy="570384"/>
          </a:xfrm>
          <a:prstGeom prst="rect">
            <a:avLst/>
          </a:prstGeom>
        </p:spPr>
        <p:txBody>
          <a:bodyPr lIns="0" tIns="0" rIns="0" bIns="0" rtlCol="0" anchor="t">
            <a:spAutoFit/>
          </a:bodyPr>
          <a:lstStyle/>
          <a:p>
            <a:pPr algn="ctr">
              <a:lnSpc>
                <a:spcPts val="3608"/>
              </a:lnSpc>
            </a:pPr>
            <a:r>
              <a:rPr lang="en-US" sz="3839">
                <a:solidFill>
                  <a:srgbClr val="FFFFFF"/>
                </a:solidFill>
                <a:latin typeface="Funtastic"/>
              </a:rPr>
              <a:t>CARA KERJA WHITE BOX (Pengujian White Box)</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A5D8CC"/>
        </a:solidFill>
        <a:effectLst/>
      </p:bgPr>
    </p:bg>
    <p:spTree>
      <p:nvGrpSpPr>
        <p:cNvPr id="1" name=""/>
        <p:cNvGrpSpPr/>
        <p:nvPr/>
      </p:nvGrpSpPr>
      <p:grpSpPr>
        <a:xfrm>
          <a:off x="0" y="0"/>
          <a:ext cx="0" cy="0"/>
          <a:chOff x="0" y="0"/>
          <a:chExt cx="0" cy="0"/>
        </a:xfrm>
      </p:grpSpPr>
      <p:sp>
        <p:nvSpPr>
          <p:cNvPr id="2" name="Freeform 2"/>
          <p:cNvSpPr/>
          <p:nvPr/>
        </p:nvSpPr>
        <p:spPr>
          <a:xfrm rot="235099">
            <a:off x="1915713" y="2759406"/>
            <a:ext cx="15132833" cy="6685961"/>
          </a:xfrm>
          <a:custGeom>
            <a:avLst/>
            <a:gdLst/>
            <a:ahLst/>
            <a:cxnLst/>
            <a:rect l="l" t="t" r="r" b="b"/>
            <a:pathLst>
              <a:path w="15132833" h="6685961">
                <a:moveTo>
                  <a:pt x="0" y="0"/>
                </a:moveTo>
                <a:lnTo>
                  <a:pt x="15132833" y="0"/>
                </a:lnTo>
                <a:lnTo>
                  <a:pt x="15132833" y="6685961"/>
                </a:lnTo>
                <a:lnTo>
                  <a:pt x="0" y="6685961"/>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3" name="Freeform 3"/>
          <p:cNvSpPr/>
          <p:nvPr/>
        </p:nvSpPr>
        <p:spPr>
          <a:xfrm rot="316990">
            <a:off x="4832068" y="1147163"/>
            <a:ext cx="8623863" cy="2355257"/>
          </a:xfrm>
          <a:custGeom>
            <a:avLst/>
            <a:gdLst/>
            <a:ahLst/>
            <a:cxnLst/>
            <a:rect l="l" t="t" r="r" b="b"/>
            <a:pathLst>
              <a:path w="8623863" h="2355257">
                <a:moveTo>
                  <a:pt x="0" y="0"/>
                </a:moveTo>
                <a:lnTo>
                  <a:pt x="8623864" y="0"/>
                </a:lnTo>
                <a:lnTo>
                  <a:pt x="8623864" y="2355256"/>
                </a:lnTo>
                <a:lnTo>
                  <a:pt x="0" y="2355256"/>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4" name="Freeform 4"/>
          <p:cNvSpPr/>
          <p:nvPr/>
        </p:nvSpPr>
        <p:spPr>
          <a:xfrm>
            <a:off x="15201900" y="-574781"/>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6">
              <a:extLst>
                <a:ext uri="{96DAC541-7B7A-43D3-8B79-37D633B846F1}">
                  <asvg:svgBlip xmlns:asvg="http://schemas.microsoft.com/office/drawing/2016/SVG/main" xmlns="" r:embed="rId7"/>
                </a:ext>
              </a:extLst>
            </a:blip>
            <a:stretch>
              <a:fillRect/>
            </a:stretch>
          </a:blipFill>
        </p:spPr>
      </p:sp>
      <p:sp>
        <p:nvSpPr>
          <p:cNvPr id="5" name="Freeform 5"/>
          <p:cNvSpPr/>
          <p:nvPr/>
        </p:nvSpPr>
        <p:spPr>
          <a:xfrm>
            <a:off x="-1028700" y="6649020"/>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6">
              <a:extLst>
                <a:ext uri="{96DAC541-7B7A-43D3-8B79-37D633B846F1}">
                  <asvg:svgBlip xmlns:asvg="http://schemas.microsoft.com/office/drawing/2016/SVG/main" xmlns="" r:embed="rId7"/>
                </a:ext>
              </a:extLst>
            </a:blip>
            <a:stretch>
              <a:fillRect/>
            </a:stretch>
          </a:blipFill>
        </p:spPr>
      </p:sp>
      <p:sp>
        <p:nvSpPr>
          <p:cNvPr id="6" name="Freeform 6"/>
          <p:cNvSpPr/>
          <p:nvPr/>
        </p:nvSpPr>
        <p:spPr>
          <a:xfrm rot="-6729054">
            <a:off x="-4028617" y="-6409607"/>
            <a:ext cx="8900916" cy="8463962"/>
          </a:xfrm>
          <a:custGeom>
            <a:avLst/>
            <a:gdLst/>
            <a:ahLst/>
            <a:cxnLst/>
            <a:rect l="l" t="t" r="r" b="b"/>
            <a:pathLst>
              <a:path w="8900916" h="8463962">
                <a:moveTo>
                  <a:pt x="0" y="0"/>
                </a:moveTo>
                <a:lnTo>
                  <a:pt x="8900917" y="0"/>
                </a:lnTo>
                <a:lnTo>
                  <a:pt x="8900917" y="8463962"/>
                </a:lnTo>
                <a:lnTo>
                  <a:pt x="0" y="8463962"/>
                </a:lnTo>
                <a:lnTo>
                  <a:pt x="0" y="0"/>
                </a:lnTo>
                <a:close/>
              </a:path>
            </a:pathLst>
          </a:custGeom>
          <a:blipFill>
            <a:blip r:embed="rId8">
              <a:extLst>
                <a:ext uri="{96DAC541-7B7A-43D3-8B79-37D633B846F1}">
                  <asvg:svgBlip xmlns:asvg="http://schemas.microsoft.com/office/drawing/2016/SVG/main" xmlns="" r:embed="rId9"/>
                </a:ext>
              </a:extLst>
            </a:blip>
            <a:stretch>
              <a:fillRect/>
            </a:stretch>
          </a:blipFill>
        </p:spPr>
      </p:sp>
      <p:sp>
        <p:nvSpPr>
          <p:cNvPr id="7" name="Freeform 7"/>
          <p:cNvSpPr/>
          <p:nvPr/>
        </p:nvSpPr>
        <p:spPr>
          <a:xfrm rot="3939471">
            <a:off x="13837542" y="8112713"/>
            <a:ext cx="8900916" cy="8463962"/>
          </a:xfrm>
          <a:custGeom>
            <a:avLst/>
            <a:gdLst/>
            <a:ahLst/>
            <a:cxnLst/>
            <a:rect l="l" t="t" r="r" b="b"/>
            <a:pathLst>
              <a:path w="8900916" h="8463962">
                <a:moveTo>
                  <a:pt x="0" y="0"/>
                </a:moveTo>
                <a:lnTo>
                  <a:pt x="8900916" y="0"/>
                </a:lnTo>
                <a:lnTo>
                  <a:pt x="8900916" y="8463962"/>
                </a:lnTo>
                <a:lnTo>
                  <a:pt x="0" y="8463962"/>
                </a:lnTo>
                <a:lnTo>
                  <a:pt x="0" y="0"/>
                </a:lnTo>
                <a:close/>
              </a:path>
            </a:pathLst>
          </a:custGeom>
          <a:blipFill>
            <a:blip r:embed="rId8">
              <a:extLst>
                <a:ext uri="{96DAC541-7B7A-43D3-8B79-37D633B846F1}">
                  <asvg:svgBlip xmlns:asvg="http://schemas.microsoft.com/office/drawing/2016/SVG/main" xmlns="" r:embed="rId9"/>
                </a:ext>
              </a:extLst>
            </a:blip>
            <a:stretch>
              <a:fillRect/>
            </a:stretch>
          </a:blipFill>
        </p:spPr>
      </p:sp>
      <p:sp>
        <p:nvSpPr>
          <p:cNvPr id="8" name="Freeform 8"/>
          <p:cNvSpPr/>
          <p:nvPr/>
        </p:nvSpPr>
        <p:spPr>
          <a:xfrm>
            <a:off x="-1669790" y="8813185"/>
            <a:ext cx="5396979" cy="1594511"/>
          </a:xfrm>
          <a:custGeom>
            <a:avLst/>
            <a:gdLst/>
            <a:ahLst/>
            <a:cxnLst/>
            <a:rect l="l" t="t" r="r" b="b"/>
            <a:pathLst>
              <a:path w="5396979" h="1594511">
                <a:moveTo>
                  <a:pt x="0" y="0"/>
                </a:moveTo>
                <a:lnTo>
                  <a:pt x="5396980" y="0"/>
                </a:lnTo>
                <a:lnTo>
                  <a:pt x="5396980" y="1594511"/>
                </a:lnTo>
                <a:lnTo>
                  <a:pt x="0" y="1594511"/>
                </a:lnTo>
                <a:lnTo>
                  <a:pt x="0" y="0"/>
                </a:lnTo>
                <a:close/>
              </a:path>
            </a:pathLst>
          </a:custGeom>
          <a:blipFill>
            <a:blip r:embed="rId10">
              <a:extLst>
                <a:ext uri="{96DAC541-7B7A-43D3-8B79-37D633B846F1}">
                  <asvg:svgBlip xmlns:asvg="http://schemas.microsoft.com/office/drawing/2016/SVG/main" xmlns="" r:embed="rId11"/>
                </a:ext>
              </a:extLst>
            </a:blip>
            <a:stretch>
              <a:fillRect/>
            </a:stretch>
          </a:blipFill>
        </p:spPr>
      </p:sp>
      <p:sp>
        <p:nvSpPr>
          <p:cNvPr id="9" name="Freeform 9"/>
          <p:cNvSpPr/>
          <p:nvPr/>
        </p:nvSpPr>
        <p:spPr>
          <a:xfrm rot="1182119">
            <a:off x="16346547" y="8247435"/>
            <a:ext cx="4790900" cy="4320521"/>
          </a:xfrm>
          <a:custGeom>
            <a:avLst/>
            <a:gdLst/>
            <a:ahLst/>
            <a:cxnLst/>
            <a:rect l="l" t="t" r="r" b="b"/>
            <a:pathLst>
              <a:path w="4790900" h="4320521">
                <a:moveTo>
                  <a:pt x="0" y="0"/>
                </a:moveTo>
                <a:lnTo>
                  <a:pt x="4790901" y="0"/>
                </a:lnTo>
                <a:lnTo>
                  <a:pt x="4790901" y="4320521"/>
                </a:lnTo>
                <a:lnTo>
                  <a:pt x="0" y="4320521"/>
                </a:lnTo>
                <a:lnTo>
                  <a:pt x="0" y="0"/>
                </a:lnTo>
                <a:close/>
              </a:path>
            </a:pathLst>
          </a:custGeom>
          <a:blipFill>
            <a:blip r:embed="rId12">
              <a:extLst>
                <a:ext uri="{96DAC541-7B7A-43D3-8B79-37D633B846F1}">
                  <asvg:svgBlip xmlns:asvg="http://schemas.microsoft.com/office/drawing/2016/SVG/main" xmlns="" r:embed="rId13"/>
                </a:ext>
              </a:extLst>
            </a:blip>
            <a:stretch>
              <a:fillRect/>
            </a:stretch>
          </a:blipFill>
        </p:spPr>
      </p:sp>
      <p:sp>
        <p:nvSpPr>
          <p:cNvPr id="10" name="Freeform 10"/>
          <p:cNvSpPr/>
          <p:nvPr/>
        </p:nvSpPr>
        <p:spPr>
          <a:xfrm rot="2357976">
            <a:off x="-2395450" y="-2522383"/>
            <a:ext cx="4790900" cy="4320521"/>
          </a:xfrm>
          <a:custGeom>
            <a:avLst/>
            <a:gdLst/>
            <a:ahLst/>
            <a:cxnLst/>
            <a:rect l="l" t="t" r="r" b="b"/>
            <a:pathLst>
              <a:path w="4790900" h="4320521">
                <a:moveTo>
                  <a:pt x="0" y="0"/>
                </a:moveTo>
                <a:lnTo>
                  <a:pt x="4790900" y="0"/>
                </a:lnTo>
                <a:lnTo>
                  <a:pt x="4790900" y="4320521"/>
                </a:lnTo>
                <a:lnTo>
                  <a:pt x="0" y="4320521"/>
                </a:lnTo>
                <a:lnTo>
                  <a:pt x="0" y="0"/>
                </a:lnTo>
                <a:close/>
              </a:path>
            </a:pathLst>
          </a:custGeom>
          <a:blipFill>
            <a:blip r:embed="rId12">
              <a:extLst>
                <a:ext uri="{96DAC541-7B7A-43D3-8B79-37D633B846F1}">
                  <asvg:svgBlip xmlns:asvg="http://schemas.microsoft.com/office/drawing/2016/SVG/main" xmlns="" r:embed="rId13"/>
                </a:ext>
              </a:extLst>
            </a:blip>
            <a:stretch>
              <a:fillRect/>
            </a:stretch>
          </a:blipFill>
        </p:spPr>
      </p:sp>
      <p:sp>
        <p:nvSpPr>
          <p:cNvPr id="11" name="TextBox 11"/>
          <p:cNvSpPr txBox="1"/>
          <p:nvPr/>
        </p:nvSpPr>
        <p:spPr>
          <a:xfrm>
            <a:off x="1105356" y="2030188"/>
            <a:ext cx="16753548" cy="598731"/>
          </a:xfrm>
          <a:prstGeom prst="rect">
            <a:avLst/>
          </a:prstGeom>
        </p:spPr>
        <p:txBody>
          <a:bodyPr lIns="0" tIns="0" rIns="0" bIns="0" rtlCol="0" anchor="t">
            <a:spAutoFit/>
          </a:bodyPr>
          <a:lstStyle/>
          <a:p>
            <a:pPr algn="ctr">
              <a:lnSpc>
                <a:spcPts val="3757"/>
              </a:lnSpc>
            </a:pPr>
            <a:r>
              <a:rPr lang="en-US" sz="3997">
                <a:solidFill>
                  <a:srgbClr val="FFFFFF"/>
                </a:solidFill>
                <a:latin typeface="Funtastic"/>
              </a:rPr>
              <a:t>CARA KERJA CI/CD (Continuous Integration/Continuous Deployment)</a:t>
            </a:r>
          </a:p>
        </p:txBody>
      </p:sp>
      <p:sp>
        <p:nvSpPr>
          <p:cNvPr id="12" name="Freeform 12"/>
          <p:cNvSpPr/>
          <p:nvPr/>
        </p:nvSpPr>
        <p:spPr>
          <a:xfrm rot="-10800000">
            <a:off x="15589510" y="-111892"/>
            <a:ext cx="5396979" cy="1594511"/>
          </a:xfrm>
          <a:custGeom>
            <a:avLst/>
            <a:gdLst/>
            <a:ahLst/>
            <a:cxnLst/>
            <a:rect l="l" t="t" r="r" b="b"/>
            <a:pathLst>
              <a:path w="5396979" h="1594511">
                <a:moveTo>
                  <a:pt x="0" y="0"/>
                </a:moveTo>
                <a:lnTo>
                  <a:pt x="5396980" y="0"/>
                </a:lnTo>
                <a:lnTo>
                  <a:pt x="5396980" y="1594511"/>
                </a:lnTo>
                <a:lnTo>
                  <a:pt x="0" y="1594511"/>
                </a:lnTo>
                <a:lnTo>
                  <a:pt x="0" y="0"/>
                </a:lnTo>
                <a:close/>
              </a:path>
            </a:pathLst>
          </a:custGeom>
          <a:blipFill>
            <a:blip r:embed="rId10">
              <a:extLst>
                <a:ext uri="{96DAC541-7B7A-43D3-8B79-37D633B846F1}">
                  <asvg:svgBlip xmlns:asvg="http://schemas.microsoft.com/office/drawing/2016/SVG/main" xmlns="" r:embed="rId11"/>
                </a:ext>
              </a:extLst>
            </a:blip>
            <a:stretch>
              <a:fillRect/>
            </a:stretch>
          </a:blipFill>
        </p:spPr>
      </p:sp>
      <p:sp>
        <p:nvSpPr>
          <p:cNvPr id="13" name="TextBox 13"/>
          <p:cNvSpPr txBox="1"/>
          <p:nvPr/>
        </p:nvSpPr>
        <p:spPr>
          <a:xfrm>
            <a:off x="231111" y="3766872"/>
            <a:ext cx="17627793" cy="4604355"/>
          </a:xfrm>
          <a:prstGeom prst="rect">
            <a:avLst/>
          </a:prstGeom>
        </p:spPr>
        <p:txBody>
          <a:bodyPr lIns="0" tIns="0" rIns="0" bIns="0" rtlCol="0" anchor="t">
            <a:spAutoFit/>
          </a:bodyPr>
          <a:lstStyle/>
          <a:p>
            <a:pPr marL="550669" lvl="1" indent="-275335">
              <a:lnSpc>
                <a:spcPts val="3570"/>
              </a:lnSpc>
              <a:buFont typeface="Arial"/>
              <a:buChar char="•"/>
            </a:pPr>
            <a:r>
              <a:rPr lang="en-US" sz="2550">
                <a:solidFill>
                  <a:srgbClr val="60827F"/>
                </a:solidFill>
                <a:latin typeface="Childos Arabic"/>
              </a:rPr>
              <a:t>Continuous Integration (CI) berfokus pada otomatisasi integrasi perubahan kode ke dalam repositori bersama.</a:t>
            </a:r>
          </a:p>
          <a:p>
            <a:pPr marL="550669" lvl="1" indent="-275335">
              <a:lnSpc>
                <a:spcPts val="3570"/>
              </a:lnSpc>
              <a:buFont typeface="Arial"/>
              <a:buChar char="•"/>
            </a:pPr>
            <a:r>
              <a:rPr lang="en-US" sz="2550">
                <a:solidFill>
                  <a:srgbClr val="60827F"/>
                </a:solidFill>
                <a:latin typeface="Childos Arabic"/>
              </a:rPr>
              <a:t>Setiap kali pengembang melakukan perubahan kode, sistem CI akan secara otomatis mengunduh perubahan tersebut dan menjalankan serangkaian unit tests dan tes integrasi untuk memastikan bahwa perubahan tersebut tidak merusak fungsionalitas yang ada.</a:t>
            </a:r>
          </a:p>
          <a:p>
            <a:pPr marL="550669" lvl="1" indent="-275335">
              <a:lnSpc>
                <a:spcPts val="3570"/>
              </a:lnSpc>
              <a:buFont typeface="Arial"/>
              <a:buChar char="•"/>
            </a:pPr>
            <a:r>
              <a:rPr lang="en-US" sz="2550">
                <a:solidFill>
                  <a:srgbClr val="60827F"/>
                </a:solidFill>
                <a:latin typeface="Childos Arabic"/>
              </a:rPr>
              <a:t>Continuous Deployment (CD) melibatkan otomatisasi penyebaran perangkat lunak ke lingkungan produksi atau uji setelah berhasil melewati pengujian CI.</a:t>
            </a:r>
          </a:p>
          <a:p>
            <a:pPr marL="550669" lvl="1" indent="-275335">
              <a:lnSpc>
                <a:spcPts val="3570"/>
              </a:lnSpc>
              <a:buFont typeface="Arial"/>
              <a:buChar char="•"/>
            </a:pPr>
            <a:r>
              <a:rPr lang="en-US" sz="2550">
                <a:solidFill>
                  <a:srgbClr val="60827F"/>
                </a:solidFill>
                <a:latin typeface="Childos Arabic"/>
              </a:rPr>
              <a:t>Ini memastikan bahwa perubahan yang lulus pengujian CI segera tersedia bagi pengguna akhir tanpa penundaan manual.</a:t>
            </a:r>
          </a:p>
          <a:p>
            <a:pPr marL="550669" lvl="1" indent="-275335">
              <a:lnSpc>
                <a:spcPts val="3570"/>
              </a:lnSpc>
              <a:buFont typeface="Arial"/>
              <a:buChar char="•"/>
            </a:pPr>
            <a:r>
              <a:rPr lang="en-US" sz="2550">
                <a:solidFill>
                  <a:srgbClr val="60827F"/>
                </a:solidFill>
                <a:latin typeface="Childos Arabic"/>
              </a:rPr>
              <a:t>CI/CD berfokus pada otomatisasi, pemantauan, dan otomatisasi otomatis untuk menjaga perangkat lunak tetap stabil, aman, dan mudah diperbarui.</a:t>
            </a:r>
          </a:p>
          <a:p>
            <a:pPr>
              <a:lnSpc>
                <a:spcPts val="3570"/>
              </a:lnSpc>
            </a:pPr>
            <a:endParaRPr lang="en-US" sz="2550">
              <a:solidFill>
                <a:srgbClr val="60827F"/>
              </a:solidFill>
              <a:latin typeface="Childos Arabic"/>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C1B8FF"/>
        </a:solidFill>
        <a:effectLst/>
      </p:bgPr>
    </p:bg>
    <p:spTree>
      <p:nvGrpSpPr>
        <p:cNvPr id="1" name=""/>
        <p:cNvGrpSpPr/>
        <p:nvPr/>
      </p:nvGrpSpPr>
      <p:grpSpPr>
        <a:xfrm>
          <a:off x="0" y="0"/>
          <a:ext cx="0" cy="0"/>
          <a:chOff x="0" y="0"/>
          <a:chExt cx="0" cy="0"/>
        </a:xfrm>
      </p:grpSpPr>
      <p:sp>
        <p:nvSpPr>
          <p:cNvPr id="2" name="Freeform 2"/>
          <p:cNvSpPr/>
          <p:nvPr/>
        </p:nvSpPr>
        <p:spPr>
          <a:xfrm rot="235099">
            <a:off x="3450130" y="3210009"/>
            <a:ext cx="11387741" cy="5031311"/>
          </a:xfrm>
          <a:custGeom>
            <a:avLst/>
            <a:gdLst/>
            <a:ahLst/>
            <a:cxnLst/>
            <a:rect l="l" t="t" r="r" b="b"/>
            <a:pathLst>
              <a:path w="11387741" h="5031311">
                <a:moveTo>
                  <a:pt x="0" y="0"/>
                </a:moveTo>
                <a:lnTo>
                  <a:pt x="11387740" y="0"/>
                </a:lnTo>
                <a:lnTo>
                  <a:pt x="11387740" y="5031311"/>
                </a:lnTo>
                <a:lnTo>
                  <a:pt x="0" y="5031311"/>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3" name="Freeform 3"/>
          <p:cNvSpPr/>
          <p:nvPr/>
        </p:nvSpPr>
        <p:spPr>
          <a:xfrm>
            <a:off x="14569609" y="6649020"/>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4" name="Freeform 4"/>
          <p:cNvSpPr/>
          <p:nvPr/>
        </p:nvSpPr>
        <p:spPr>
          <a:xfrm>
            <a:off x="-1028700" y="6649020"/>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5" name="Freeform 5"/>
          <p:cNvSpPr/>
          <p:nvPr/>
        </p:nvSpPr>
        <p:spPr>
          <a:xfrm rot="-6729054">
            <a:off x="-4028617" y="-6409607"/>
            <a:ext cx="8900916" cy="8463962"/>
          </a:xfrm>
          <a:custGeom>
            <a:avLst/>
            <a:gdLst/>
            <a:ahLst/>
            <a:cxnLst/>
            <a:rect l="l" t="t" r="r" b="b"/>
            <a:pathLst>
              <a:path w="8900916" h="8463962">
                <a:moveTo>
                  <a:pt x="0" y="0"/>
                </a:moveTo>
                <a:lnTo>
                  <a:pt x="8900917" y="0"/>
                </a:lnTo>
                <a:lnTo>
                  <a:pt x="8900917" y="8463962"/>
                </a:lnTo>
                <a:lnTo>
                  <a:pt x="0" y="8463962"/>
                </a:lnTo>
                <a:lnTo>
                  <a:pt x="0" y="0"/>
                </a:lnTo>
                <a:close/>
              </a:path>
            </a:pathLst>
          </a:custGeom>
          <a:blipFill>
            <a:blip r:embed="rId6">
              <a:extLst>
                <a:ext uri="{96DAC541-7B7A-43D3-8B79-37D633B846F1}">
                  <asvg:svgBlip xmlns:asvg="http://schemas.microsoft.com/office/drawing/2016/SVG/main" xmlns="" r:embed="rId7"/>
                </a:ext>
              </a:extLst>
            </a:blip>
            <a:stretch>
              <a:fillRect/>
            </a:stretch>
          </a:blipFill>
        </p:spPr>
      </p:sp>
      <p:sp>
        <p:nvSpPr>
          <p:cNvPr id="6" name="Freeform 6"/>
          <p:cNvSpPr/>
          <p:nvPr/>
        </p:nvSpPr>
        <p:spPr>
          <a:xfrm rot="-2558274">
            <a:off x="14829449" y="-5340880"/>
            <a:ext cx="8900916" cy="8463962"/>
          </a:xfrm>
          <a:custGeom>
            <a:avLst/>
            <a:gdLst/>
            <a:ahLst/>
            <a:cxnLst/>
            <a:rect l="l" t="t" r="r" b="b"/>
            <a:pathLst>
              <a:path w="8900916" h="8463962">
                <a:moveTo>
                  <a:pt x="0" y="0"/>
                </a:moveTo>
                <a:lnTo>
                  <a:pt x="8900916" y="0"/>
                </a:lnTo>
                <a:lnTo>
                  <a:pt x="8900916" y="8463962"/>
                </a:lnTo>
                <a:lnTo>
                  <a:pt x="0" y="8463962"/>
                </a:lnTo>
                <a:lnTo>
                  <a:pt x="0" y="0"/>
                </a:lnTo>
                <a:close/>
              </a:path>
            </a:pathLst>
          </a:custGeom>
          <a:blipFill>
            <a:blip r:embed="rId6">
              <a:extLst>
                <a:ext uri="{96DAC541-7B7A-43D3-8B79-37D633B846F1}">
                  <asvg:svgBlip xmlns:asvg="http://schemas.microsoft.com/office/drawing/2016/SVG/main" xmlns="" r:embed="rId7"/>
                </a:ext>
              </a:extLst>
            </a:blip>
            <a:stretch>
              <a:fillRect/>
            </a:stretch>
          </a:blipFill>
        </p:spPr>
      </p:sp>
      <p:sp>
        <p:nvSpPr>
          <p:cNvPr id="7" name="Freeform 7"/>
          <p:cNvSpPr/>
          <p:nvPr/>
        </p:nvSpPr>
        <p:spPr>
          <a:xfrm rot="-5315626">
            <a:off x="14902856" y="-3092140"/>
            <a:ext cx="4790900" cy="4320521"/>
          </a:xfrm>
          <a:custGeom>
            <a:avLst/>
            <a:gdLst/>
            <a:ahLst/>
            <a:cxnLst/>
            <a:rect l="l" t="t" r="r" b="b"/>
            <a:pathLst>
              <a:path w="4790900" h="4320521">
                <a:moveTo>
                  <a:pt x="0" y="0"/>
                </a:moveTo>
                <a:lnTo>
                  <a:pt x="4790901" y="0"/>
                </a:lnTo>
                <a:lnTo>
                  <a:pt x="4790901" y="4320521"/>
                </a:lnTo>
                <a:lnTo>
                  <a:pt x="0" y="4320521"/>
                </a:lnTo>
                <a:lnTo>
                  <a:pt x="0" y="0"/>
                </a:lnTo>
                <a:close/>
              </a:path>
            </a:pathLst>
          </a:custGeom>
          <a:blipFill>
            <a:blip r:embed="rId8">
              <a:extLst>
                <a:ext uri="{96DAC541-7B7A-43D3-8B79-37D633B846F1}">
                  <asvg:svgBlip xmlns:asvg="http://schemas.microsoft.com/office/drawing/2016/SVG/main" xmlns="" r:embed="rId9"/>
                </a:ext>
              </a:extLst>
            </a:blip>
            <a:stretch>
              <a:fillRect/>
            </a:stretch>
          </a:blipFill>
        </p:spPr>
      </p:sp>
      <p:sp>
        <p:nvSpPr>
          <p:cNvPr id="8" name="Freeform 8"/>
          <p:cNvSpPr/>
          <p:nvPr/>
        </p:nvSpPr>
        <p:spPr>
          <a:xfrm rot="2357976">
            <a:off x="-2395450" y="-2522383"/>
            <a:ext cx="4790900" cy="4320521"/>
          </a:xfrm>
          <a:custGeom>
            <a:avLst/>
            <a:gdLst/>
            <a:ahLst/>
            <a:cxnLst/>
            <a:rect l="l" t="t" r="r" b="b"/>
            <a:pathLst>
              <a:path w="4790900" h="4320521">
                <a:moveTo>
                  <a:pt x="0" y="0"/>
                </a:moveTo>
                <a:lnTo>
                  <a:pt x="4790900" y="0"/>
                </a:lnTo>
                <a:lnTo>
                  <a:pt x="4790900" y="4320521"/>
                </a:lnTo>
                <a:lnTo>
                  <a:pt x="0" y="4320521"/>
                </a:lnTo>
                <a:lnTo>
                  <a:pt x="0" y="0"/>
                </a:lnTo>
                <a:close/>
              </a:path>
            </a:pathLst>
          </a:custGeom>
          <a:blipFill>
            <a:blip r:embed="rId8">
              <a:extLst>
                <a:ext uri="{96DAC541-7B7A-43D3-8B79-37D633B846F1}">
                  <asvg:svgBlip xmlns:asvg="http://schemas.microsoft.com/office/drawing/2016/SVG/main" xmlns="" r:embed="rId9"/>
                </a:ext>
              </a:extLst>
            </a:blip>
            <a:stretch>
              <a:fillRect/>
            </a:stretch>
          </a:blipFill>
        </p:spPr>
      </p:sp>
      <p:sp>
        <p:nvSpPr>
          <p:cNvPr id="9" name="Freeform 9"/>
          <p:cNvSpPr/>
          <p:nvPr/>
        </p:nvSpPr>
        <p:spPr>
          <a:xfrm rot="9102672">
            <a:off x="12025769" y="1320895"/>
            <a:ext cx="2552979" cy="2758351"/>
          </a:xfrm>
          <a:custGeom>
            <a:avLst/>
            <a:gdLst/>
            <a:ahLst/>
            <a:cxnLst/>
            <a:rect l="l" t="t" r="r" b="b"/>
            <a:pathLst>
              <a:path w="2552979" h="2758351">
                <a:moveTo>
                  <a:pt x="0" y="0"/>
                </a:moveTo>
                <a:lnTo>
                  <a:pt x="2552980" y="0"/>
                </a:lnTo>
                <a:lnTo>
                  <a:pt x="2552980" y="2758351"/>
                </a:lnTo>
                <a:lnTo>
                  <a:pt x="0" y="2758351"/>
                </a:lnTo>
                <a:lnTo>
                  <a:pt x="0" y="0"/>
                </a:lnTo>
                <a:close/>
              </a:path>
            </a:pathLst>
          </a:custGeom>
          <a:blipFill>
            <a:blip r:embed="rId10">
              <a:extLst>
                <a:ext uri="{96DAC541-7B7A-43D3-8B79-37D633B846F1}">
                  <asvg:svgBlip xmlns:asvg="http://schemas.microsoft.com/office/drawing/2016/SVG/main" xmlns="" r:embed="rId11"/>
                </a:ext>
              </a:extLst>
            </a:blip>
            <a:stretch>
              <a:fillRect/>
            </a:stretch>
          </a:blipFill>
        </p:spPr>
      </p:sp>
      <p:grpSp>
        <p:nvGrpSpPr>
          <p:cNvPr id="10" name="Group 10"/>
          <p:cNvGrpSpPr>
            <a:grpSpLocks noChangeAspect="1"/>
          </p:cNvGrpSpPr>
          <p:nvPr/>
        </p:nvGrpSpPr>
        <p:grpSpPr>
          <a:xfrm rot="-624052">
            <a:off x="12313924" y="5227064"/>
            <a:ext cx="3218279" cy="3215266"/>
            <a:chOff x="0" y="0"/>
            <a:chExt cx="3255264" cy="3252216"/>
          </a:xfrm>
        </p:grpSpPr>
        <p:sp>
          <p:nvSpPr>
            <p:cNvPr id="11" name="Freeform 11"/>
            <p:cNvSpPr/>
            <p:nvPr/>
          </p:nvSpPr>
          <p:spPr>
            <a:xfrm>
              <a:off x="0" y="0"/>
              <a:ext cx="3255264" cy="3252216"/>
            </a:xfrm>
            <a:custGeom>
              <a:avLst/>
              <a:gdLst/>
              <a:ahLst/>
              <a:cxnLst/>
              <a:rect l="l" t="t" r="r" b="b"/>
              <a:pathLst>
                <a:path w="3255264" h="3252216">
                  <a:moveTo>
                    <a:pt x="3255264" y="3252216"/>
                  </a:moveTo>
                  <a:lnTo>
                    <a:pt x="0" y="3252216"/>
                  </a:lnTo>
                  <a:lnTo>
                    <a:pt x="0" y="0"/>
                  </a:lnTo>
                  <a:lnTo>
                    <a:pt x="3255264" y="0"/>
                  </a:lnTo>
                  <a:lnTo>
                    <a:pt x="3255264" y="3252216"/>
                  </a:lnTo>
                  <a:close/>
                </a:path>
              </a:pathLst>
            </a:custGeom>
            <a:blipFill>
              <a:blip r:embed="rId12"/>
              <a:stretch>
                <a:fillRect l="-15" r="-15"/>
              </a:stretch>
            </a:blipFill>
          </p:spPr>
        </p:sp>
        <p:sp>
          <p:nvSpPr>
            <p:cNvPr id="12" name="Freeform 12"/>
            <p:cNvSpPr/>
            <p:nvPr/>
          </p:nvSpPr>
          <p:spPr>
            <a:xfrm>
              <a:off x="178784" y="170440"/>
              <a:ext cx="2903731" cy="2875349"/>
            </a:xfrm>
            <a:custGeom>
              <a:avLst/>
              <a:gdLst/>
              <a:ahLst/>
              <a:cxnLst/>
              <a:rect l="l" t="t" r="r" b="b"/>
              <a:pathLst>
                <a:path w="2903731" h="2875349">
                  <a:moveTo>
                    <a:pt x="65607" y="158"/>
                  </a:moveTo>
                  <a:lnTo>
                    <a:pt x="2878476" y="31987"/>
                  </a:lnTo>
                  <a:cubicBezTo>
                    <a:pt x="2892501" y="32145"/>
                    <a:pt x="2903731" y="43665"/>
                    <a:pt x="2903531" y="57691"/>
                  </a:cubicBezTo>
                  <a:lnTo>
                    <a:pt x="2863754" y="2850091"/>
                  </a:lnTo>
                  <a:cubicBezTo>
                    <a:pt x="2863553" y="2864142"/>
                    <a:pt x="2851959" y="2875349"/>
                    <a:pt x="2837909" y="2875069"/>
                  </a:cubicBezTo>
                  <a:lnTo>
                    <a:pt x="25041" y="2819370"/>
                  </a:lnTo>
                  <a:cubicBezTo>
                    <a:pt x="11100" y="2819094"/>
                    <a:pt x="0" y="2807608"/>
                    <a:pt x="200" y="2793665"/>
                  </a:cubicBezTo>
                  <a:lnTo>
                    <a:pt x="39977" y="25136"/>
                  </a:lnTo>
                  <a:cubicBezTo>
                    <a:pt x="40179" y="11171"/>
                    <a:pt x="51641" y="0"/>
                    <a:pt x="65607" y="158"/>
                  </a:cubicBezTo>
                  <a:close/>
                </a:path>
              </a:pathLst>
            </a:custGeom>
            <a:blipFill>
              <a:blip r:embed="rId13"/>
              <a:stretch>
                <a:fillRect l="-5977" t="-6058" r="-46701" b="-124936"/>
              </a:stretch>
            </a:blipFill>
          </p:spPr>
        </p:sp>
      </p:grpSp>
      <p:grpSp>
        <p:nvGrpSpPr>
          <p:cNvPr id="13" name="Group 13"/>
          <p:cNvGrpSpPr>
            <a:grpSpLocks noChangeAspect="1"/>
          </p:cNvGrpSpPr>
          <p:nvPr/>
        </p:nvGrpSpPr>
        <p:grpSpPr>
          <a:xfrm rot="364364">
            <a:off x="2416412" y="2448601"/>
            <a:ext cx="3123523" cy="3120599"/>
            <a:chOff x="0" y="0"/>
            <a:chExt cx="3255264" cy="3252216"/>
          </a:xfrm>
        </p:grpSpPr>
        <p:sp>
          <p:nvSpPr>
            <p:cNvPr id="14" name="Freeform 14"/>
            <p:cNvSpPr/>
            <p:nvPr/>
          </p:nvSpPr>
          <p:spPr>
            <a:xfrm>
              <a:off x="0" y="0"/>
              <a:ext cx="3255264" cy="3252216"/>
            </a:xfrm>
            <a:custGeom>
              <a:avLst/>
              <a:gdLst/>
              <a:ahLst/>
              <a:cxnLst/>
              <a:rect l="l" t="t" r="r" b="b"/>
              <a:pathLst>
                <a:path w="3255264" h="3252216">
                  <a:moveTo>
                    <a:pt x="3255264" y="3252216"/>
                  </a:moveTo>
                  <a:lnTo>
                    <a:pt x="0" y="3252216"/>
                  </a:lnTo>
                  <a:lnTo>
                    <a:pt x="0" y="0"/>
                  </a:lnTo>
                  <a:lnTo>
                    <a:pt x="3255264" y="0"/>
                  </a:lnTo>
                  <a:lnTo>
                    <a:pt x="3255264" y="3252216"/>
                  </a:lnTo>
                  <a:close/>
                </a:path>
              </a:pathLst>
            </a:custGeom>
            <a:blipFill>
              <a:blip r:embed="rId12"/>
              <a:stretch>
                <a:fillRect l="-15" r="-15"/>
              </a:stretch>
            </a:blipFill>
          </p:spPr>
        </p:sp>
        <p:sp>
          <p:nvSpPr>
            <p:cNvPr id="15" name="Freeform 15"/>
            <p:cNvSpPr/>
            <p:nvPr/>
          </p:nvSpPr>
          <p:spPr>
            <a:xfrm>
              <a:off x="178784" y="170440"/>
              <a:ext cx="2903731" cy="2875349"/>
            </a:xfrm>
            <a:custGeom>
              <a:avLst/>
              <a:gdLst/>
              <a:ahLst/>
              <a:cxnLst/>
              <a:rect l="l" t="t" r="r" b="b"/>
              <a:pathLst>
                <a:path w="2903731" h="2875349">
                  <a:moveTo>
                    <a:pt x="65607" y="158"/>
                  </a:moveTo>
                  <a:lnTo>
                    <a:pt x="2878476" y="31987"/>
                  </a:lnTo>
                  <a:cubicBezTo>
                    <a:pt x="2892501" y="32145"/>
                    <a:pt x="2903731" y="43665"/>
                    <a:pt x="2903531" y="57691"/>
                  </a:cubicBezTo>
                  <a:lnTo>
                    <a:pt x="2863754" y="2850091"/>
                  </a:lnTo>
                  <a:cubicBezTo>
                    <a:pt x="2863553" y="2864142"/>
                    <a:pt x="2851959" y="2875349"/>
                    <a:pt x="2837909" y="2875069"/>
                  </a:cubicBezTo>
                  <a:lnTo>
                    <a:pt x="25041" y="2819370"/>
                  </a:lnTo>
                  <a:cubicBezTo>
                    <a:pt x="11100" y="2819094"/>
                    <a:pt x="0" y="2807608"/>
                    <a:pt x="200" y="2793665"/>
                  </a:cubicBezTo>
                  <a:lnTo>
                    <a:pt x="39977" y="25136"/>
                  </a:lnTo>
                  <a:cubicBezTo>
                    <a:pt x="40179" y="11171"/>
                    <a:pt x="51641" y="0"/>
                    <a:pt x="65607" y="158"/>
                  </a:cubicBezTo>
                  <a:close/>
                </a:path>
              </a:pathLst>
            </a:custGeom>
            <a:blipFill>
              <a:blip r:embed="rId14"/>
              <a:stretch>
                <a:fillRect l="-24312" r="-24312"/>
              </a:stretch>
            </a:blipFill>
          </p:spPr>
        </p:sp>
      </p:grpSp>
      <p:sp>
        <p:nvSpPr>
          <p:cNvPr id="16" name="TextBox 16"/>
          <p:cNvSpPr txBox="1"/>
          <p:nvPr/>
        </p:nvSpPr>
        <p:spPr>
          <a:xfrm>
            <a:off x="5126493" y="3616219"/>
            <a:ext cx="8012852" cy="3768973"/>
          </a:xfrm>
          <a:prstGeom prst="rect">
            <a:avLst/>
          </a:prstGeom>
        </p:spPr>
        <p:txBody>
          <a:bodyPr lIns="0" tIns="0" rIns="0" bIns="0" rtlCol="0" anchor="t">
            <a:spAutoFit/>
          </a:bodyPr>
          <a:lstStyle/>
          <a:p>
            <a:pPr algn="ctr">
              <a:lnSpc>
                <a:spcPts val="13321"/>
              </a:lnSpc>
            </a:pPr>
            <a:r>
              <a:rPr lang="en-US" sz="14171">
                <a:solidFill>
                  <a:srgbClr val="FFFFFF"/>
                </a:solidFill>
                <a:latin typeface="Funtastic"/>
              </a:rPr>
              <a:t>Terima Kasih</a:t>
            </a:r>
          </a:p>
        </p:txBody>
      </p:sp>
      <p:sp>
        <p:nvSpPr>
          <p:cNvPr id="17" name="Freeform 17"/>
          <p:cNvSpPr/>
          <p:nvPr/>
        </p:nvSpPr>
        <p:spPr>
          <a:xfrm>
            <a:off x="4661539" y="6563148"/>
            <a:ext cx="1357972" cy="1140696"/>
          </a:xfrm>
          <a:custGeom>
            <a:avLst/>
            <a:gdLst/>
            <a:ahLst/>
            <a:cxnLst/>
            <a:rect l="l" t="t" r="r" b="b"/>
            <a:pathLst>
              <a:path w="1357972" h="1140696">
                <a:moveTo>
                  <a:pt x="0" y="0"/>
                </a:moveTo>
                <a:lnTo>
                  <a:pt x="1357972" y="0"/>
                </a:lnTo>
                <a:lnTo>
                  <a:pt x="1357972" y="1140697"/>
                </a:lnTo>
                <a:lnTo>
                  <a:pt x="0" y="1140697"/>
                </a:lnTo>
                <a:lnTo>
                  <a:pt x="0" y="0"/>
                </a:lnTo>
                <a:close/>
              </a:path>
            </a:pathLst>
          </a:custGeom>
          <a:blipFill>
            <a:blip r:embed="rId15">
              <a:extLst>
                <a:ext uri="{96DAC541-7B7A-43D3-8B79-37D633B846F1}">
                  <asvg:svgBlip xmlns:asvg="http://schemas.microsoft.com/office/drawing/2016/SVG/main" xmlns="" r:embed="rId16"/>
                </a:ext>
              </a:extLst>
            </a:blip>
            <a:stretch>
              <a:fillRect/>
            </a:stretch>
          </a:blipFill>
        </p:spPr>
      </p:sp>
      <p:pic>
        <p:nvPicPr>
          <p:cNvPr id="18" name="Picture 17"/>
          <p:cNvPicPr>
            <a:picLocks noChangeAspect="1"/>
          </p:cNvPicPr>
          <p:nvPr/>
        </p:nvPicPr>
        <p:blipFill>
          <a:blip r:embed="rId17"/>
          <a:stretch>
            <a:fillRect/>
          </a:stretch>
        </p:blipFill>
        <p:spPr>
          <a:xfrm>
            <a:off x="2176846" y="1515864"/>
            <a:ext cx="13934308" cy="825817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C1B8FF"/>
        </a:solidFill>
        <a:effectLst/>
      </p:bgPr>
    </p:bg>
    <p:spTree>
      <p:nvGrpSpPr>
        <p:cNvPr id="1" name=""/>
        <p:cNvGrpSpPr/>
        <p:nvPr/>
      </p:nvGrpSpPr>
      <p:grpSpPr>
        <a:xfrm>
          <a:off x="0" y="0"/>
          <a:ext cx="0" cy="0"/>
          <a:chOff x="0" y="0"/>
          <a:chExt cx="0" cy="0"/>
        </a:xfrm>
      </p:grpSpPr>
      <p:sp>
        <p:nvSpPr>
          <p:cNvPr id="2" name="Freeform 2"/>
          <p:cNvSpPr/>
          <p:nvPr/>
        </p:nvSpPr>
        <p:spPr>
          <a:xfrm rot="235099">
            <a:off x="3450130" y="3210009"/>
            <a:ext cx="11387741" cy="5031311"/>
          </a:xfrm>
          <a:custGeom>
            <a:avLst/>
            <a:gdLst/>
            <a:ahLst/>
            <a:cxnLst/>
            <a:rect l="l" t="t" r="r" b="b"/>
            <a:pathLst>
              <a:path w="11387741" h="5031311">
                <a:moveTo>
                  <a:pt x="0" y="0"/>
                </a:moveTo>
                <a:lnTo>
                  <a:pt x="11387740" y="0"/>
                </a:lnTo>
                <a:lnTo>
                  <a:pt x="11387740" y="5031311"/>
                </a:lnTo>
                <a:lnTo>
                  <a:pt x="0" y="5031311"/>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3" name="Freeform 3"/>
          <p:cNvSpPr/>
          <p:nvPr/>
        </p:nvSpPr>
        <p:spPr>
          <a:xfrm>
            <a:off x="14569609" y="6649020"/>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4" name="Freeform 4"/>
          <p:cNvSpPr/>
          <p:nvPr/>
        </p:nvSpPr>
        <p:spPr>
          <a:xfrm>
            <a:off x="-1028700" y="6649020"/>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5" name="Freeform 5"/>
          <p:cNvSpPr/>
          <p:nvPr/>
        </p:nvSpPr>
        <p:spPr>
          <a:xfrm rot="-6729054">
            <a:off x="-4028617" y="-6409607"/>
            <a:ext cx="8900916" cy="8463962"/>
          </a:xfrm>
          <a:custGeom>
            <a:avLst/>
            <a:gdLst/>
            <a:ahLst/>
            <a:cxnLst/>
            <a:rect l="l" t="t" r="r" b="b"/>
            <a:pathLst>
              <a:path w="8900916" h="8463962">
                <a:moveTo>
                  <a:pt x="0" y="0"/>
                </a:moveTo>
                <a:lnTo>
                  <a:pt x="8900917" y="0"/>
                </a:lnTo>
                <a:lnTo>
                  <a:pt x="8900917" y="8463962"/>
                </a:lnTo>
                <a:lnTo>
                  <a:pt x="0" y="8463962"/>
                </a:lnTo>
                <a:lnTo>
                  <a:pt x="0" y="0"/>
                </a:lnTo>
                <a:close/>
              </a:path>
            </a:pathLst>
          </a:custGeom>
          <a:blipFill>
            <a:blip r:embed="rId6">
              <a:extLst>
                <a:ext uri="{96DAC541-7B7A-43D3-8B79-37D633B846F1}">
                  <asvg:svgBlip xmlns:asvg="http://schemas.microsoft.com/office/drawing/2016/SVG/main" xmlns="" r:embed="rId7"/>
                </a:ext>
              </a:extLst>
            </a:blip>
            <a:stretch>
              <a:fillRect/>
            </a:stretch>
          </a:blipFill>
        </p:spPr>
      </p:sp>
      <p:sp>
        <p:nvSpPr>
          <p:cNvPr id="6" name="Freeform 6"/>
          <p:cNvSpPr/>
          <p:nvPr/>
        </p:nvSpPr>
        <p:spPr>
          <a:xfrm rot="-2558274">
            <a:off x="14829449" y="-5340880"/>
            <a:ext cx="8900916" cy="8463962"/>
          </a:xfrm>
          <a:custGeom>
            <a:avLst/>
            <a:gdLst/>
            <a:ahLst/>
            <a:cxnLst/>
            <a:rect l="l" t="t" r="r" b="b"/>
            <a:pathLst>
              <a:path w="8900916" h="8463962">
                <a:moveTo>
                  <a:pt x="0" y="0"/>
                </a:moveTo>
                <a:lnTo>
                  <a:pt x="8900916" y="0"/>
                </a:lnTo>
                <a:lnTo>
                  <a:pt x="8900916" y="8463962"/>
                </a:lnTo>
                <a:lnTo>
                  <a:pt x="0" y="8463962"/>
                </a:lnTo>
                <a:lnTo>
                  <a:pt x="0" y="0"/>
                </a:lnTo>
                <a:close/>
              </a:path>
            </a:pathLst>
          </a:custGeom>
          <a:blipFill>
            <a:blip r:embed="rId6">
              <a:extLst>
                <a:ext uri="{96DAC541-7B7A-43D3-8B79-37D633B846F1}">
                  <asvg:svgBlip xmlns:asvg="http://schemas.microsoft.com/office/drawing/2016/SVG/main" xmlns="" r:embed="rId7"/>
                </a:ext>
              </a:extLst>
            </a:blip>
            <a:stretch>
              <a:fillRect/>
            </a:stretch>
          </a:blipFill>
        </p:spPr>
      </p:sp>
      <p:sp>
        <p:nvSpPr>
          <p:cNvPr id="7" name="Freeform 7"/>
          <p:cNvSpPr/>
          <p:nvPr/>
        </p:nvSpPr>
        <p:spPr>
          <a:xfrm rot="-5315626">
            <a:off x="14902856" y="-3092140"/>
            <a:ext cx="4790900" cy="4320521"/>
          </a:xfrm>
          <a:custGeom>
            <a:avLst/>
            <a:gdLst/>
            <a:ahLst/>
            <a:cxnLst/>
            <a:rect l="l" t="t" r="r" b="b"/>
            <a:pathLst>
              <a:path w="4790900" h="4320521">
                <a:moveTo>
                  <a:pt x="0" y="0"/>
                </a:moveTo>
                <a:lnTo>
                  <a:pt x="4790901" y="0"/>
                </a:lnTo>
                <a:lnTo>
                  <a:pt x="4790901" y="4320521"/>
                </a:lnTo>
                <a:lnTo>
                  <a:pt x="0" y="4320521"/>
                </a:lnTo>
                <a:lnTo>
                  <a:pt x="0" y="0"/>
                </a:lnTo>
                <a:close/>
              </a:path>
            </a:pathLst>
          </a:custGeom>
          <a:blipFill>
            <a:blip r:embed="rId8">
              <a:extLst>
                <a:ext uri="{96DAC541-7B7A-43D3-8B79-37D633B846F1}">
                  <asvg:svgBlip xmlns:asvg="http://schemas.microsoft.com/office/drawing/2016/SVG/main" xmlns="" r:embed="rId9"/>
                </a:ext>
              </a:extLst>
            </a:blip>
            <a:stretch>
              <a:fillRect/>
            </a:stretch>
          </a:blipFill>
        </p:spPr>
      </p:sp>
      <p:sp>
        <p:nvSpPr>
          <p:cNvPr id="8" name="Freeform 8"/>
          <p:cNvSpPr/>
          <p:nvPr/>
        </p:nvSpPr>
        <p:spPr>
          <a:xfrm rot="2357976">
            <a:off x="-2395450" y="-2522383"/>
            <a:ext cx="4790900" cy="4320521"/>
          </a:xfrm>
          <a:custGeom>
            <a:avLst/>
            <a:gdLst/>
            <a:ahLst/>
            <a:cxnLst/>
            <a:rect l="l" t="t" r="r" b="b"/>
            <a:pathLst>
              <a:path w="4790900" h="4320521">
                <a:moveTo>
                  <a:pt x="0" y="0"/>
                </a:moveTo>
                <a:lnTo>
                  <a:pt x="4790900" y="0"/>
                </a:lnTo>
                <a:lnTo>
                  <a:pt x="4790900" y="4320521"/>
                </a:lnTo>
                <a:lnTo>
                  <a:pt x="0" y="4320521"/>
                </a:lnTo>
                <a:lnTo>
                  <a:pt x="0" y="0"/>
                </a:lnTo>
                <a:close/>
              </a:path>
            </a:pathLst>
          </a:custGeom>
          <a:blipFill>
            <a:blip r:embed="rId8">
              <a:extLst>
                <a:ext uri="{96DAC541-7B7A-43D3-8B79-37D633B846F1}">
                  <asvg:svgBlip xmlns:asvg="http://schemas.microsoft.com/office/drawing/2016/SVG/main" xmlns="" r:embed="rId9"/>
                </a:ext>
              </a:extLst>
            </a:blip>
            <a:stretch>
              <a:fillRect/>
            </a:stretch>
          </a:blipFill>
        </p:spPr>
      </p:sp>
      <p:sp>
        <p:nvSpPr>
          <p:cNvPr id="9" name="Freeform 9"/>
          <p:cNvSpPr/>
          <p:nvPr/>
        </p:nvSpPr>
        <p:spPr>
          <a:xfrm rot="9102672">
            <a:off x="12025769" y="1320895"/>
            <a:ext cx="2552979" cy="2758351"/>
          </a:xfrm>
          <a:custGeom>
            <a:avLst/>
            <a:gdLst/>
            <a:ahLst/>
            <a:cxnLst/>
            <a:rect l="l" t="t" r="r" b="b"/>
            <a:pathLst>
              <a:path w="2552979" h="2758351">
                <a:moveTo>
                  <a:pt x="0" y="0"/>
                </a:moveTo>
                <a:lnTo>
                  <a:pt x="2552980" y="0"/>
                </a:lnTo>
                <a:lnTo>
                  <a:pt x="2552980" y="2758351"/>
                </a:lnTo>
                <a:lnTo>
                  <a:pt x="0" y="2758351"/>
                </a:lnTo>
                <a:lnTo>
                  <a:pt x="0" y="0"/>
                </a:lnTo>
                <a:close/>
              </a:path>
            </a:pathLst>
          </a:custGeom>
          <a:blipFill>
            <a:blip r:embed="rId10">
              <a:extLst>
                <a:ext uri="{96DAC541-7B7A-43D3-8B79-37D633B846F1}">
                  <asvg:svgBlip xmlns:asvg="http://schemas.microsoft.com/office/drawing/2016/SVG/main" xmlns="" r:embed="rId11"/>
                </a:ext>
              </a:extLst>
            </a:blip>
            <a:stretch>
              <a:fillRect/>
            </a:stretch>
          </a:blipFill>
        </p:spPr>
      </p:sp>
      <p:grpSp>
        <p:nvGrpSpPr>
          <p:cNvPr id="10" name="Group 10"/>
          <p:cNvGrpSpPr>
            <a:grpSpLocks noChangeAspect="1"/>
          </p:cNvGrpSpPr>
          <p:nvPr/>
        </p:nvGrpSpPr>
        <p:grpSpPr>
          <a:xfrm rot="-624052">
            <a:off x="12313924" y="5227064"/>
            <a:ext cx="3218279" cy="3215266"/>
            <a:chOff x="0" y="0"/>
            <a:chExt cx="3255264" cy="3252216"/>
          </a:xfrm>
        </p:grpSpPr>
        <p:sp>
          <p:nvSpPr>
            <p:cNvPr id="11" name="Freeform 11"/>
            <p:cNvSpPr/>
            <p:nvPr/>
          </p:nvSpPr>
          <p:spPr>
            <a:xfrm>
              <a:off x="0" y="0"/>
              <a:ext cx="3255264" cy="3252216"/>
            </a:xfrm>
            <a:custGeom>
              <a:avLst/>
              <a:gdLst/>
              <a:ahLst/>
              <a:cxnLst/>
              <a:rect l="l" t="t" r="r" b="b"/>
              <a:pathLst>
                <a:path w="3255264" h="3252216">
                  <a:moveTo>
                    <a:pt x="3255264" y="3252216"/>
                  </a:moveTo>
                  <a:lnTo>
                    <a:pt x="0" y="3252216"/>
                  </a:lnTo>
                  <a:lnTo>
                    <a:pt x="0" y="0"/>
                  </a:lnTo>
                  <a:lnTo>
                    <a:pt x="3255264" y="0"/>
                  </a:lnTo>
                  <a:lnTo>
                    <a:pt x="3255264" y="3252216"/>
                  </a:lnTo>
                  <a:close/>
                </a:path>
              </a:pathLst>
            </a:custGeom>
            <a:blipFill>
              <a:blip r:embed="rId12"/>
              <a:stretch>
                <a:fillRect l="-15" r="-15"/>
              </a:stretch>
            </a:blipFill>
          </p:spPr>
        </p:sp>
        <p:sp>
          <p:nvSpPr>
            <p:cNvPr id="12" name="Freeform 12"/>
            <p:cNvSpPr/>
            <p:nvPr/>
          </p:nvSpPr>
          <p:spPr>
            <a:xfrm>
              <a:off x="178784" y="170440"/>
              <a:ext cx="2903731" cy="2875349"/>
            </a:xfrm>
            <a:custGeom>
              <a:avLst/>
              <a:gdLst/>
              <a:ahLst/>
              <a:cxnLst/>
              <a:rect l="l" t="t" r="r" b="b"/>
              <a:pathLst>
                <a:path w="2903731" h="2875349">
                  <a:moveTo>
                    <a:pt x="65607" y="158"/>
                  </a:moveTo>
                  <a:lnTo>
                    <a:pt x="2878476" y="31987"/>
                  </a:lnTo>
                  <a:cubicBezTo>
                    <a:pt x="2892501" y="32145"/>
                    <a:pt x="2903731" y="43665"/>
                    <a:pt x="2903531" y="57691"/>
                  </a:cubicBezTo>
                  <a:lnTo>
                    <a:pt x="2863754" y="2850091"/>
                  </a:lnTo>
                  <a:cubicBezTo>
                    <a:pt x="2863553" y="2864142"/>
                    <a:pt x="2851959" y="2875349"/>
                    <a:pt x="2837909" y="2875069"/>
                  </a:cubicBezTo>
                  <a:lnTo>
                    <a:pt x="25041" y="2819370"/>
                  </a:lnTo>
                  <a:cubicBezTo>
                    <a:pt x="11100" y="2819094"/>
                    <a:pt x="0" y="2807608"/>
                    <a:pt x="200" y="2793665"/>
                  </a:cubicBezTo>
                  <a:lnTo>
                    <a:pt x="39977" y="25136"/>
                  </a:lnTo>
                  <a:cubicBezTo>
                    <a:pt x="40179" y="11171"/>
                    <a:pt x="51641" y="0"/>
                    <a:pt x="65607" y="158"/>
                  </a:cubicBezTo>
                  <a:close/>
                </a:path>
              </a:pathLst>
            </a:custGeom>
            <a:blipFill>
              <a:blip r:embed="rId13"/>
              <a:stretch>
                <a:fillRect l="-5977" t="-6058" r="-46701" b="-124936"/>
              </a:stretch>
            </a:blipFill>
          </p:spPr>
        </p:sp>
      </p:grpSp>
      <p:grpSp>
        <p:nvGrpSpPr>
          <p:cNvPr id="13" name="Group 13"/>
          <p:cNvGrpSpPr>
            <a:grpSpLocks noChangeAspect="1"/>
          </p:cNvGrpSpPr>
          <p:nvPr/>
        </p:nvGrpSpPr>
        <p:grpSpPr>
          <a:xfrm rot="364364">
            <a:off x="2416412" y="2448601"/>
            <a:ext cx="3123523" cy="3120599"/>
            <a:chOff x="0" y="0"/>
            <a:chExt cx="3255264" cy="3252216"/>
          </a:xfrm>
        </p:grpSpPr>
        <p:sp>
          <p:nvSpPr>
            <p:cNvPr id="14" name="Freeform 14"/>
            <p:cNvSpPr/>
            <p:nvPr/>
          </p:nvSpPr>
          <p:spPr>
            <a:xfrm>
              <a:off x="0" y="0"/>
              <a:ext cx="3255264" cy="3252216"/>
            </a:xfrm>
            <a:custGeom>
              <a:avLst/>
              <a:gdLst/>
              <a:ahLst/>
              <a:cxnLst/>
              <a:rect l="l" t="t" r="r" b="b"/>
              <a:pathLst>
                <a:path w="3255264" h="3252216">
                  <a:moveTo>
                    <a:pt x="3255264" y="3252216"/>
                  </a:moveTo>
                  <a:lnTo>
                    <a:pt x="0" y="3252216"/>
                  </a:lnTo>
                  <a:lnTo>
                    <a:pt x="0" y="0"/>
                  </a:lnTo>
                  <a:lnTo>
                    <a:pt x="3255264" y="0"/>
                  </a:lnTo>
                  <a:lnTo>
                    <a:pt x="3255264" y="3252216"/>
                  </a:lnTo>
                  <a:close/>
                </a:path>
              </a:pathLst>
            </a:custGeom>
            <a:blipFill>
              <a:blip r:embed="rId12"/>
              <a:stretch>
                <a:fillRect l="-15" r="-15"/>
              </a:stretch>
            </a:blipFill>
          </p:spPr>
        </p:sp>
        <p:sp>
          <p:nvSpPr>
            <p:cNvPr id="15" name="Freeform 15"/>
            <p:cNvSpPr/>
            <p:nvPr/>
          </p:nvSpPr>
          <p:spPr>
            <a:xfrm>
              <a:off x="178784" y="170440"/>
              <a:ext cx="2903731" cy="2875349"/>
            </a:xfrm>
            <a:custGeom>
              <a:avLst/>
              <a:gdLst/>
              <a:ahLst/>
              <a:cxnLst/>
              <a:rect l="l" t="t" r="r" b="b"/>
              <a:pathLst>
                <a:path w="2903731" h="2875349">
                  <a:moveTo>
                    <a:pt x="65607" y="158"/>
                  </a:moveTo>
                  <a:lnTo>
                    <a:pt x="2878476" y="31987"/>
                  </a:lnTo>
                  <a:cubicBezTo>
                    <a:pt x="2892501" y="32145"/>
                    <a:pt x="2903731" y="43665"/>
                    <a:pt x="2903531" y="57691"/>
                  </a:cubicBezTo>
                  <a:lnTo>
                    <a:pt x="2863754" y="2850091"/>
                  </a:lnTo>
                  <a:cubicBezTo>
                    <a:pt x="2863553" y="2864142"/>
                    <a:pt x="2851959" y="2875349"/>
                    <a:pt x="2837909" y="2875069"/>
                  </a:cubicBezTo>
                  <a:lnTo>
                    <a:pt x="25041" y="2819370"/>
                  </a:lnTo>
                  <a:cubicBezTo>
                    <a:pt x="11100" y="2819094"/>
                    <a:pt x="0" y="2807608"/>
                    <a:pt x="200" y="2793665"/>
                  </a:cubicBezTo>
                  <a:lnTo>
                    <a:pt x="39977" y="25136"/>
                  </a:lnTo>
                  <a:cubicBezTo>
                    <a:pt x="40179" y="11171"/>
                    <a:pt x="51641" y="0"/>
                    <a:pt x="65607" y="158"/>
                  </a:cubicBezTo>
                  <a:close/>
                </a:path>
              </a:pathLst>
            </a:custGeom>
            <a:blipFill>
              <a:blip r:embed="rId14"/>
              <a:stretch>
                <a:fillRect l="-24312" r="-24312"/>
              </a:stretch>
            </a:blipFill>
          </p:spPr>
        </p:sp>
      </p:grpSp>
      <p:sp>
        <p:nvSpPr>
          <p:cNvPr id="16" name="TextBox 16"/>
          <p:cNvSpPr txBox="1"/>
          <p:nvPr/>
        </p:nvSpPr>
        <p:spPr>
          <a:xfrm>
            <a:off x="5126493" y="3616219"/>
            <a:ext cx="8012852" cy="3768973"/>
          </a:xfrm>
          <a:prstGeom prst="rect">
            <a:avLst/>
          </a:prstGeom>
        </p:spPr>
        <p:txBody>
          <a:bodyPr lIns="0" tIns="0" rIns="0" bIns="0" rtlCol="0" anchor="t">
            <a:spAutoFit/>
          </a:bodyPr>
          <a:lstStyle/>
          <a:p>
            <a:pPr algn="ctr">
              <a:lnSpc>
                <a:spcPts val="13321"/>
              </a:lnSpc>
            </a:pPr>
            <a:r>
              <a:rPr lang="en-US" sz="14171">
                <a:solidFill>
                  <a:srgbClr val="FFFFFF"/>
                </a:solidFill>
                <a:latin typeface="Funtastic"/>
              </a:rPr>
              <a:t>Terima Kasih</a:t>
            </a:r>
          </a:p>
        </p:txBody>
      </p:sp>
      <p:sp>
        <p:nvSpPr>
          <p:cNvPr id="17" name="Freeform 17"/>
          <p:cNvSpPr/>
          <p:nvPr/>
        </p:nvSpPr>
        <p:spPr>
          <a:xfrm>
            <a:off x="4661539" y="6563148"/>
            <a:ext cx="1357972" cy="1140696"/>
          </a:xfrm>
          <a:custGeom>
            <a:avLst/>
            <a:gdLst/>
            <a:ahLst/>
            <a:cxnLst/>
            <a:rect l="l" t="t" r="r" b="b"/>
            <a:pathLst>
              <a:path w="1357972" h="1140696">
                <a:moveTo>
                  <a:pt x="0" y="0"/>
                </a:moveTo>
                <a:lnTo>
                  <a:pt x="1357972" y="0"/>
                </a:lnTo>
                <a:lnTo>
                  <a:pt x="1357972" y="1140697"/>
                </a:lnTo>
                <a:lnTo>
                  <a:pt x="0" y="1140697"/>
                </a:lnTo>
                <a:lnTo>
                  <a:pt x="0" y="0"/>
                </a:lnTo>
                <a:close/>
              </a:path>
            </a:pathLst>
          </a:custGeom>
          <a:blipFill>
            <a:blip r:embed="rId15">
              <a:extLst>
                <a:ext uri="{96DAC541-7B7A-43D3-8B79-37D633B846F1}">
                  <asvg:svgBlip xmlns:asvg="http://schemas.microsoft.com/office/drawing/2016/SVG/main" xmlns="" r:embed="rId16"/>
                </a:ext>
              </a:extLst>
            </a:blip>
            <a:stretch>
              <a:fillRect/>
            </a:stretch>
          </a:blipFill>
        </p:spPr>
      </p:sp>
    </p:spTree>
    <p:extLst>
      <p:ext uri="{BB962C8B-B14F-4D97-AF65-F5344CB8AC3E}">
        <p14:creationId xmlns:p14="http://schemas.microsoft.com/office/powerpoint/2010/main" val="5611435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599</Words>
  <Application>Microsoft Office PowerPoint</Application>
  <PresentationFormat>Custom</PresentationFormat>
  <Paragraphs>30</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Funtastic</vt:lpstr>
      <vt:lpstr>Childos Arabic</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Warna Warni Pastel Kreatif Lucu Tugas Presentasi Kelompok </dc:title>
  <cp:lastModifiedBy>ADMIN</cp:lastModifiedBy>
  <cp:revision>2</cp:revision>
  <dcterms:created xsi:type="dcterms:W3CDTF">2006-08-16T00:00:00Z</dcterms:created>
  <dcterms:modified xsi:type="dcterms:W3CDTF">2023-10-30T05:44:01Z</dcterms:modified>
  <dc:identifier>DAFymeoflMs</dc:identifier>
</cp:coreProperties>
</file>