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9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80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ul Buyukgoze" userId="5758cd23cd0892f5" providerId="LiveId" clId="{F9289A62-5C67-4CA8-B368-70D818A3CF89}"/>
    <pc:docChg chg="modSld">
      <pc:chgData name="Betul Buyukgoze" userId="5758cd23cd0892f5" providerId="LiveId" clId="{F9289A62-5C67-4CA8-B368-70D818A3CF89}" dt="2024-02-14T19:22:57.650" v="7" actId="14100"/>
      <pc:docMkLst>
        <pc:docMk/>
      </pc:docMkLst>
      <pc:sldChg chg="modSp mod">
        <pc:chgData name="Betul Buyukgoze" userId="5758cd23cd0892f5" providerId="LiveId" clId="{F9289A62-5C67-4CA8-B368-70D818A3CF89}" dt="2024-02-14T19:22:32.535" v="1" actId="14100"/>
        <pc:sldMkLst>
          <pc:docMk/>
          <pc:sldMk cId="4128193257" sldId="259"/>
        </pc:sldMkLst>
        <pc:picChg chg="mod">
          <ac:chgData name="Betul Buyukgoze" userId="5758cd23cd0892f5" providerId="LiveId" clId="{F9289A62-5C67-4CA8-B368-70D818A3CF89}" dt="2024-02-14T19:22:32.535" v="1" actId="14100"/>
          <ac:picMkLst>
            <pc:docMk/>
            <pc:sldMk cId="4128193257" sldId="259"/>
            <ac:picMk id="5" creationId="{11EEF7D4-FD60-A812-9963-84109C2EFE12}"/>
          </ac:picMkLst>
        </pc:picChg>
      </pc:sldChg>
      <pc:sldChg chg="modSp mod">
        <pc:chgData name="Betul Buyukgoze" userId="5758cd23cd0892f5" providerId="LiveId" clId="{F9289A62-5C67-4CA8-B368-70D818A3CF89}" dt="2024-02-14T19:22:38.755" v="2" actId="14100"/>
        <pc:sldMkLst>
          <pc:docMk/>
          <pc:sldMk cId="945596952" sldId="282"/>
        </pc:sldMkLst>
        <pc:picChg chg="mod">
          <ac:chgData name="Betul Buyukgoze" userId="5758cd23cd0892f5" providerId="LiveId" clId="{F9289A62-5C67-4CA8-B368-70D818A3CF89}" dt="2024-02-14T19:22:38.755" v="2" actId="14100"/>
          <ac:picMkLst>
            <pc:docMk/>
            <pc:sldMk cId="945596952" sldId="282"/>
            <ac:picMk id="5" creationId="{5E962C77-09B8-E172-1506-8D7828E99F4C}"/>
          </ac:picMkLst>
        </pc:picChg>
      </pc:sldChg>
      <pc:sldChg chg="modSp mod">
        <pc:chgData name="Betul Buyukgoze" userId="5758cd23cd0892f5" providerId="LiveId" clId="{F9289A62-5C67-4CA8-B368-70D818A3CF89}" dt="2024-02-14T19:22:43.319" v="3" actId="14100"/>
        <pc:sldMkLst>
          <pc:docMk/>
          <pc:sldMk cId="2326661011" sldId="283"/>
        </pc:sldMkLst>
        <pc:picChg chg="mod">
          <ac:chgData name="Betul Buyukgoze" userId="5758cd23cd0892f5" providerId="LiveId" clId="{F9289A62-5C67-4CA8-B368-70D818A3CF89}" dt="2024-02-14T19:22:43.319" v="3" actId="14100"/>
          <ac:picMkLst>
            <pc:docMk/>
            <pc:sldMk cId="2326661011" sldId="283"/>
            <ac:picMk id="5" creationId="{8D75474F-3EBB-88AB-607D-3DA203AD03F2}"/>
          </ac:picMkLst>
        </pc:picChg>
      </pc:sldChg>
      <pc:sldChg chg="modSp mod">
        <pc:chgData name="Betul Buyukgoze" userId="5758cd23cd0892f5" providerId="LiveId" clId="{F9289A62-5C67-4CA8-B368-70D818A3CF89}" dt="2024-02-14T19:22:51.221" v="6" actId="14100"/>
        <pc:sldMkLst>
          <pc:docMk/>
          <pc:sldMk cId="1572237162" sldId="284"/>
        </pc:sldMkLst>
        <pc:picChg chg="mod">
          <ac:chgData name="Betul Buyukgoze" userId="5758cd23cd0892f5" providerId="LiveId" clId="{F9289A62-5C67-4CA8-B368-70D818A3CF89}" dt="2024-02-14T19:22:51.221" v="6" actId="14100"/>
          <ac:picMkLst>
            <pc:docMk/>
            <pc:sldMk cId="1572237162" sldId="284"/>
            <ac:picMk id="5" creationId="{327352C0-88CC-561B-A1F6-A1992C901E1E}"/>
          </ac:picMkLst>
        </pc:picChg>
      </pc:sldChg>
      <pc:sldChg chg="modSp mod">
        <pc:chgData name="Betul Buyukgoze" userId="5758cd23cd0892f5" providerId="LiveId" clId="{F9289A62-5C67-4CA8-B368-70D818A3CF89}" dt="2024-02-14T19:22:57.650" v="7" actId="14100"/>
        <pc:sldMkLst>
          <pc:docMk/>
          <pc:sldMk cId="1250518075" sldId="285"/>
        </pc:sldMkLst>
        <pc:picChg chg="mod">
          <ac:chgData name="Betul Buyukgoze" userId="5758cd23cd0892f5" providerId="LiveId" clId="{F9289A62-5C67-4CA8-B368-70D818A3CF89}" dt="2024-02-14T19:22:57.650" v="7" actId="14100"/>
          <ac:picMkLst>
            <pc:docMk/>
            <pc:sldMk cId="1250518075" sldId="285"/>
            <ac:picMk id="5" creationId="{F3114A85-E69A-1B02-81F3-DFBCD458EDDF}"/>
          </ac:picMkLst>
        </pc:picChg>
      </pc:sldChg>
    </pc:docChg>
  </pc:docChgLst>
  <pc:docChgLst>
    <pc:chgData name="Betul Buyukgoze" userId="5758cd23cd0892f5" providerId="LiveId" clId="{C250D80A-7820-41F6-86ED-AFCD04C4B33A}"/>
    <pc:docChg chg="undo custSel addSld delSld modSld">
      <pc:chgData name="Betul Buyukgoze" userId="5758cd23cd0892f5" providerId="LiveId" clId="{C250D80A-7820-41F6-86ED-AFCD04C4B33A}" dt="2024-01-26T22:53:47.740" v="378" actId="113"/>
      <pc:docMkLst>
        <pc:docMk/>
      </pc:docMkLst>
      <pc:sldChg chg="addSp modSp new mod setBg">
        <pc:chgData name="Betul Buyukgoze" userId="5758cd23cd0892f5" providerId="LiveId" clId="{C250D80A-7820-41F6-86ED-AFCD04C4B33A}" dt="2024-01-26T22:36:16.131" v="15" actId="26606"/>
        <pc:sldMkLst>
          <pc:docMk/>
          <pc:sldMk cId="1732033852" sldId="256"/>
        </pc:sldMkLst>
        <pc:spChg chg="mod">
          <ac:chgData name="Betul Buyukgoze" userId="5758cd23cd0892f5" providerId="LiveId" clId="{C250D80A-7820-41F6-86ED-AFCD04C4B33A}" dt="2024-01-26T22:36:16.131" v="15" actId="26606"/>
          <ac:spMkLst>
            <pc:docMk/>
            <pc:sldMk cId="1732033852" sldId="256"/>
            <ac:spMk id="2" creationId="{46A304F4-C566-E1DE-C716-EE7291C49C72}"/>
          </ac:spMkLst>
        </pc:spChg>
        <pc:spChg chg="mod">
          <ac:chgData name="Betul Buyukgoze" userId="5758cd23cd0892f5" providerId="LiveId" clId="{C250D80A-7820-41F6-86ED-AFCD04C4B33A}" dt="2024-01-26T22:36:16.131" v="15" actId="26606"/>
          <ac:spMkLst>
            <pc:docMk/>
            <pc:sldMk cId="1732033852" sldId="256"/>
            <ac:spMk id="3" creationId="{3D52FCE9-AECC-2453-E829-2D237D3F6A13}"/>
          </ac:spMkLst>
        </pc:spChg>
        <pc:spChg chg="add">
          <ac:chgData name="Betul Buyukgoze" userId="5758cd23cd0892f5" providerId="LiveId" clId="{C250D80A-7820-41F6-86ED-AFCD04C4B33A}" dt="2024-01-26T22:36:16.131" v="15" actId="26606"/>
          <ac:spMkLst>
            <pc:docMk/>
            <pc:sldMk cId="1732033852" sldId="256"/>
            <ac:spMk id="12" creationId="{74751229-0244-4FBB-BED1-407467F4C951}"/>
          </ac:spMkLst>
        </pc:spChg>
        <pc:picChg chg="add">
          <ac:chgData name="Betul Buyukgoze" userId="5758cd23cd0892f5" providerId="LiveId" clId="{C250D80A-7820-41F6-86ED-AFCD04C4B33A}" dt="2024-01-26T22:36:16.131" v="15" actId="26606"/>
          <ac:picMkLst>
            <pc:docMk/>
            <pc:sldMk cId="1732033852" sldId="256"/>
            <ac:picMk id="7" creationId="{E6FEF8D2-3A03-C81B-ECF3-81BDA7898B38}"/>
          </ac:picMkLst>
        </pc:picChg>
        <pc:picChg chg="add">
          <ac:chgData name="Betul Buyukgoze" userId="5758cd23cd0892f5" providerId="LiveId" clId="{C250D80A-7820-41F6-86ED-AFCD04C4B33A}" dt="2024-01-26T22:36:16.131" v="15" actId="26606"/>
          <ac:picMkLst>
            <pc:docMk/>
            <pc:sldMk cId="1732033852" sldId="256"/>
            <ac:picMk id="9" creationId="{56639FA9-C00C-4447-B907-77B193C33125}"/>
          </ac:picMkLst>
        </pc:picChg>
      </pc:sldChg>
      <pc:sldChg chg="addSp delSp modSp new del mod">
        <pc:chgData name="Betul Buyukgoze" userId="5758cd23cd0892f5" providerId="LiveId" clId="{C250D80A-7820-41F6-86ED-AFCD04C4B33A}" dt="2024-01-26T22:35:38.995" v="10" actId="47"/>
        <pc:sldMkLst>
          <pc:docMk/>
          <pc:sldMk cId="3671296542" sldId="257"/>
        </pc:sldMkLst>
        <pc:spChg chg="del">
          <ac:chgData name="Betul Buyukgoze" userId="5758cd23cd0892f5" providerId="LiveId" clId="{C250D80A-7820-41F6-86ED-AFCD04C4B33A}" dt="2024-01-26T22:31:27.113" v="5"/>
          <ac:spMkLst>
            <pc:docMk/>
            <pc:sldMk cId="3671296542" sldId="257"/>
            <ac:spMk id="3" creationId="{76045C6F-8229-1B1A-F06C-D1A832261427}"/>
          </ac:spMkLst>
        </pc:spChg>
        <pc:graphicFrameChg chg="add mod modGraphic">
          <ac:chgData name="Betul Buyukgoze" userId="5758cd23cd0892f5" providerId="LiveId" clId="{C250D80A-7820-41F6-86ED-AFCD04C4B33A}" dt="2024-01-26T22:35:36.904" v="9" actId="6549"/>
          <ac:graphicFrameMkLst>
            <pc:docMk/>
            <pc:sldMk cId="3671296542" sldId="257"/>
            <ac:graphicFrameMk id="4" creationId="{FE32CFE1-A9B7-BBEB-26A2-F4A84F3B4B53}"/>
          </ac:graphicFrameMkLst>
        </pc:graphicFrameChg>
      </pc:sldChg>
      <pc:sldChg chg="addSp delSp modSp new del mod">
        <pc:chgData name="Betul Buyukgoze" userId="5758cd23cd0892f5" providerId="LiveId" clId="{C250D80A-7820-41F6-86ED-AFCD04C4B33A}" dt="2024-01-26T22:35:40.492" v="11" actId="47"/>
        <pc:sldMkLst>
          <pc:docMk/>
          <pc:sldMk cId="351455038" sldId="258"/>
        </pc:sldMkLst>
        <pc:spChg chg="del">
          <ac:chgData name="Betul Buyukgoze" userId="5758cd23cd0892f5" providerId="LiveId" clId="{C250D80A-7820-41F6-86ED-AFCD04C4B33A}" dt="2024-01-26T22:31:46.482" v="6"/>
          <ac:spMkLst>
            <pc:docMk/>
            <pc:sldMk cId="351455038" sldId="258"/>
            <ac:spMk id="3" creationId="{96795EF7-802B-C78F-C331-98712DD396B0}"/>
          </ac:spMkLst>
        </pc:spChg>
        <pc:spChg chg="add del mod">
          <ac:chgData name="Betul Buyukgoze" userId="5758cd23cd0892f5" providerId="LiveId" clId="{C250D80A-7820-41F6-86ED-AFCD04C4B33A}" dt="2024-01-26T22:32:00.320" v="8"/>
          <ac:spMkLst>
            <pc:docMk/>
            <pc:sldMk cId="351455038" sldId="258"/>
            <ac:spMk id="6" creationId="{D0613FF0-93AA-2B61-9C6F-229C42C93E6A}"/>
          </ac:spMkLst>
        </pc:spChg>
        <pc:graphicFrameChg chg="add del mod">
          <ac:chgData name="Betul Buyukgoze" userId="5758cd23cd0892f5" providerId="LiveId" clId="{C250D80A-7820-41F6-86ED-AFCD04C4B33A}" dt="2024-01-26T22:31:57.773" v="7" actId="478"/>
          <ac:graphicFrameMkLst>
            <pc:docMk/>
            <pc:sldMk cId="351455038" sldId="258"/>
            <ac:graphicFrameMk id="4" creationId="{85CDE9AB-70E6-52C5-EBF0-ABBD7C9BCCB2}"/>
          </ac:graphicFrameMkLst>
        </pc:graphicFrameChg>
        <pc:graphicFrameChg chg="add mod">
          <ac:chgData name="Betul Buyukgoze" userId="5758cd23cd0892f5" providerId="LiveId" clId="{C250D80A-7820-41F6-86ED-AFCD04C4B33A}" dt="2024-01-26T22:32:00.320" v="8"/>
          <ac:graphicFrameMkLst>
            <pc:docMk/>
            <pc:sldMk cId="351455038" sldId="258"/>
            <ac:graphicFrameMk id="7" creationId="{3FBA73F2-7245-25BF-5F90-E2E79EBBCA3C}"/>
          </ac:graphicFrameMkLst>
        </pc:graphicFrameChg>
      </pc:sldChg>
      <pc:sldChg chg="addSp delSp modSp new mod setBg">
        <pc:chgData name="Betul Buyukgoze" userId="5758cd23cd0892f5" providerId="LiveId" clId="{C250D80A-7820-41F6-86ED-AFCD04C4B33A}" dt="2024-01-26T22:38:53.478" v="25" actId="26606"/>
        <pc:sldMkLst>
          <pc:docMk/>
          <pc:sldMk cId="4128193257" sldId="259"/>
        </pc:sldMkLst>
        <pc:spChg chg="del">
          <ac:chgData name="Betul Buyukgoze" userId="5758cd23cd0892f5" providerId="LiveId" clId="{C250D80A-7820-41F6-86ED-AFCD04C4B33A}" dt="2024-01-26T22:38:53.478" v="25" actId="26606"/>
          <ac:spMkLst>
            <pc:docMk/>
            <pc:sldMk cId="4128193257" sldId="259"/>
            <ac:spMk id="2" creationId="{9A5183F2-3379-6860-ABC5-7069677CA6CA}"/>
          </ac:spMkLst>
        </pc:spChg>
        <pc:spChg chg="del">
          <ac:chgData name="Betul Buyukgoze" userId="5758cd23cd0892f5" providerId="LiveId" clId="{C250D80A-7820-41F6-86ED-AFCD04C4B33A}" dt="2024-01-26T22:38:51.815" v="22" actId="931"/>
          <ac:spMkLst>
            <pc:docMk/>
            <pc:sldMk cId="4128193257" sldId="259"/>
            <ac:spMk id="3" creationId="{8DBD1082-E351-65B8-4BF1-DB118DF91653}"/>
          </ac:spMkLst>
        </pc:spChg>
        <pc:spChg chg="add">
          <ac:chgData name="Betul Buyukgoze" userId="5758cd23cd0892f5" providerId="LiveId" clId="{C250D80A-7820-41F6-86ED-AFCD04C4B33A}" dt="2024-01-26T22:38:53.478" v="25" actId="26606"/>
          <ac:spMkLst>
            <pc:docMk/>
            <pc:sldMk cId="4128193257" sldId="259"/>
            <ac:spMk id="10" creationId="{22F15A2D-2324-487D-A02A-BF46C5C580EB}"/>
          </ac:spMkLst>
        </pc:spChg>
        <pc:spChg chg="add">
          <ac:chgData name="Betul Buyukgoze" userId="5758cd23cd0892f5" providerId="LiveId" clId="{C250D80A-7820-41F6-86ED-AFCD04C4B33A}" dt="2024-01-26T22:38:53.478" v="25" actId="26606"/>
          <ac:spMkLst>
            <pc:docMk/>
            <pc:sldMk cId="4128193257" sldId="259"/>
            <ac:spMk id="12" creationId="{17A7F34E-D418-47E2-9F86-2C45BBC31210}"/>
          </ac:spMkLst>
        </pc:spChg>
        <pc:spChg chg="add">
          <ac:chgData name="Betul Buyukgoze" userId="5758cd23cd0892f5" providerId="LiveId" clId="{C250D80A-7820-41F6-86ED-AFCD04C4B33A}" dt="2024-01-26T22:38:53.478" v="25" actId="26606"/>
          <ac:spMkLst>
            <pc:docMk/>
            <pc:sldMk cId="4128193257" sldId="259"/>
            <ac:spMk id="14" creationId="{2AEAFA59-923A-4F54-8B49-44C970BCC323}"/>
          </ac:spMkLst>
        </pc:spChg>
        <pc:picChg chg="add mod">
          <ac:chgData name="Betul Buyukgoze" userId="5758cd23cd0892f5" providerId="LiveId" clId="{C250D80A-7820-41F6-86ED-AFCD04C4B33A}" dt="2024-01-26T22:38:53.478" v="25" actId="26606"/>
          <ac:picMkLst>
            <pc:docMk/>
            <pc:sldMk cId="4128193257" sldId="259"/>
            <ac:picMk id="5" creationId="{11EEF7D4-FD60-A812-9963-84109C2EFE12}"/>
          </ac:picMkLst>
        </pc:picChg>
      </pc:sldChg>
      <pc:sldChg chg="add">
        <pc:chgData name="Betul Buyukgoze" userId="5758cd23cd0892f5" providerId="LiveId" clId="{C250D80A-7820-41F6-86ED-AFCD04C4B33A}" dt="2024-01-26T22:28:48.369" v="4"/>
        <pc:sldMkLst>
          <pc:docMk/>
          <pc:sldMk cId="1487664969" sldId="280"/>
        </pc:sldMkLst>
      </pc:sldChg>
      <pc:sldChg chg="addSp delSp modSp new mod setBg">
        <pc:chgData name="Betul Buyukgoze" userId="5758cd23cd0892f5" providerId="LiveId" clId="{C250D80A-7820-41F6-86ED-AFCD04C4B33A}" dt="2024-01-26T22:38:03.350" v="21" actId="26606"/>
        <pc:sldMkLst>
          <pc:docMk/>
          <pc:sldMk cId="3067612789" sldId="281"/>
        </pc:sldMkLst>
        <pc:spChg chg="del">
          <ac:chgData name="Betul Buyukgoze" userId="5758cd23cd0892f5" providerId="LiveId" clId="{C250D80A-7820-41F6-86ED-AFCD04C4B33A}" dt="2024-01-26T22:37:56.278" v="20" actId="478"/>
          <ac:spMkLst>
            <pc:docMk/>
            <pc:sldMk cId="3067612789" sldId="281"/>
            <ac:spMk id="2" creationId="{E08272B3-59C0-6703-76F8-C05F6ECD81A2}"/>
          </ac:spMkLst>
        </pc:spChg>
        <pc:spChg chg="del">
          <ac:chgData name="Betul Buyukgoze" userId="5758cd23cd0892f5" providerId="LiveId" clId="{C250D80A-7820-41F6-86ED-AFCD04C4B33A}" dt="2024-01-26T22:37:48.445" v="17" actId="931"/>
          <ac:spMkLst>
            <pc:docMk/>
            <pc:sldMk cId="3067612789" sldId="281"/>
            <ac:spMk id="3" creationId="{E839652E-0B35-64A8-739B-55FA5EC456B3}"/>
          </ac:spMkLst>
        </pc:spChg>
        <pc:spChg chg="add">
          <ac:chgData name="Betul Buyukgoze" userId="5758cd23cd0892f5" providerId="LiveId" clId="{C250D80A-7820-41F6-86ED-AFCD04C4B33A}" dt="2024-01-26T22:38:03.350" v="21" actId="26606"/>
          <ac:spMkLst>
            <pc:docMk/>
            <pc:sldMk cId="3067612789" sldId="281"/>
            <ac:spMk id="10" creationId="{22F15A2D-2324-487D-A02A-BF46C5C580EB}"/>
          </ac:spMkLst>
        </pc:spChg>
        <pc:spChg chg="add">
          <ac:chgData name="Betul Buyukgoze" userId="5758cd23cd0892f5" providerId="LiveId" clId="{C250D80A-7820-41F6-86ED-AFCD04C4B33A}" dt="2024-01-26T22:38:03.350" v="21" actId="26606"/>
          <ac:spMkLst>
            <pc:docMk/>
            <pc:sldMk cId="3067612789" sldId="281"/>
            <ac:spMk id="12" creationId="{17A7F34E-D418-47E2-9F86-2C45BBC31210}"/>
          </ac:spMkLst>
        </pc:spChg>
        <pc:spChg chg="add">
          <ac:chgData name="Betul Buyukgoze" userId="5758cd23cd0892f5" providerId="LiveId" clId="{C250D80A-7820-41F6-86ED-AFCD04C4B33A}" dt="2024-01-26T22:38:03.350" v="21" actId="26606"/>
          <ac:spMkLst>
            <pc:docMk/>
            <pc:sldMk cId="3067612789" sldId="281"/>
            <ac:spMk id="14" creationId="{2AEAFA59-923A-4F54-8B49-44C970BCC323}"/>
          </ac:spMkLst>
        </pc:spChg>
        <pc:picChg chg="add mod">
          <ac:chgData name="Betul Buyukgoze" userId="5758cd23cd0892f5" providerId="LiveId" clId="{C250D80A-7820-41F6-86ED-AFCD04C4B33A}" dt="2024-01-26T22:38:03.350" v="21" actId="26606"/>
          <ac:picMkLst>
            <pc:docMk/>
            <pc:sldMk cId="3067612789" sldId="281"/>
            <ac:picMk id="5" creationId="{22847150-D0B9-2E9C-1DB1-CA179CD01A86}"/>
          </ac:picMkLst>
        </pc:picChg>
      </pc:sldChg>
      <pc:sldChg chg="addSp delSp modSp new mod setBg">
        <pc:chgData name="Betul Buyukgoze" userId="5758cd23cd0892f5" providerId="LiveId" clId="{C250D80A-7820-41F6-86ED-AFCD04C4B33A}" dt="2024-01-26T22:39:35.976" v="29" actId="26606"/>
        <pc:sldMkLst>
          <pc:docMk/>
          <pc:sldMk cId="945596952" sldId="282"/>
        </pc:sldMkLst>
        <pc:spChg chg="del">
          <ac:chgData name="Betul Buyukgoze" userId="5758cd23cd0892f5" providerId="LiveId" clId="{C250D80A-7820-41F6-86ED-AFCD04C4B33A}" dt="2024-01-26T22:39:35.976" v="29" actId="26606"/>
          <ac:spMkLst>
            <pc:docMk/>
            <pc:sldMk cId="945596952" sldId="282"/>
            <ac:spMk id="2" creationId="{A6045333-72AE-8B0F-6A2B-CB2136CDB8AD}"/>
          </ac:spMkLst>
        </pc:spChg>
        <pc:spChg chg="del">
          <ac:chgData name="Betul Buyukgoze" userId="5758cd23cd0892f5" providerId="LiveId" clId="{C250D80A-7820-41F6-86ED-AFCD04C4B33A}" dt="2024-01-26T22:39:33.287" v="27" actId="931"/>
          <ac:spMkLst>
            <pc:docMk/>
            <pc:sldMk cId="945596952" sldId="282"/>
            <ac:spMk id="3" creationId="{B4B6627C-8AC5-2819-DC5A-620EFABCDA76}"/>
          </ac:spMkLst>
        </pc:spChg>
        <pc:spChg chg="add">
          <ac:chgData name="Betul Buyukgoze" userId="5758cd23cd0892f5" providerId="LiveId" clId="{C250D80A-7820-41F6-86ED-AFCD04C4B33A}" dt="2024-01-26T22:39:35.976" v="29" actId="26606"/>
          <ac:spMkLst>
            <pc:docMk/>
            <pc:sldMk cId="945596952" sldId="282"/>
            <ac:spMk id="10" creationId="{22F15A2D-2324-487D-A02A-BF46C5C580EB}"/>
          </ac:spMkLst>
        </pc:spChg>
        <pc:spChg chg="add">
          <ac:chgData name="Betul Buyukgoze" userId="5758cd23cd0892f5" providerId="LiveId" clId="{C250D80A-7820-41F6-86ED-AFCD04C4B33A}" dt="2024-01-26T22:39:35.976" v="29" actId="26606"/>
          <ac:spMkLst>
            <pc:docMk/>
            <pc:sldMk cId="945596952" sldId="282"/>
            <ac:spMk id="12" creationId="{17A7F34E-D418-47E2-9F86-2C45BBC31210}"/>
          </ac:spMkLst>
        </pc:spChg>
        <pc:spChg chg="add">
          <ac:chgData name="Betul Buyukgoze" userId="5758cd23cd0892f5" providerId="LiveId" clId="{C250D80A-7820-41F6-86ED-AFCD04C4B33A}" dt="2024-01-26T22:39:35.976" v="29" actId="26606"/>
          <ac:spMkLst>
            <pc:docMk/>
            <pc:sldMk cId="945596952" sldId="282"/>
            <ac:spMk id="14" creationId="{2AEAFA59-923A-4F54-8B49-44C970BCC323}"/>
          </ac:spMkLst>
        </pc:spChg>
        <pc:picChg chg="add mod">
          <ac:chgData name="Betul Buyukgoze" userId="5758cd23cd0892f5" providerId="LiveId" clId="{C250D80A-7820-41F6-86ED-AFCD04C4B33A}" dt="2024-01-26T22:39:35.976" v="29" actId="26606"/>
          <ac:picMkLst>
            <pc:docMk/>
            <pc:sldMk cId="945596952" sldId="282"/>
            <ac:picMk id="5" creationId="{5E962C77-09B8-E172-1506-8D7828E99F4C}"/>
          </ac:picMkLst>
        </pc:picChg>
      </pc:sldChg>
      <pc:sldChg chg="addSp delSp modSp new mod setBg">
        <pc:chgData name="Betul Buyukgoze" userId="5758cd23cd0892f5" providerId="LiveId" clId="{C250D80A-7820-41F6-86ED-AFCD04C4B33A}" dt="2024-01-26T22:40:12.004" v="34" actId="26606"/>
        <pc:sldMkLst>
          <pc:docMk/>
          <pc:sldMk cId="2326661011" sldId="283"/>
        </pc:sldMkLst>
        <pc:spChg chg="del">
          <ac:chgData name="Betul Buyukgoze" userId="5758cd23cd0892f5" providerId="LiveId" clId="{C250D80A-7820-41F6-86ED-AFCD04C4B33A}" dt="2024-01-26T22:40:12.004" v="34" actId="26606"/>
          <ac:spMkLst>
            <pc:docMk/>
            <pc:sldMk cId="2326661011" sldId="283"/>
            <ac:spMk id="2" creationId="{E2457C43-F72E-FD43-86CA-B4BE11DDA5D0}"/>
          </ac:spMkLst>
        </pc:spChg>
        <pc:spChg chg="del">
          <ac:chgData name="Betul Buyukgoze" userId="5758cd23cd0892f5" providerId="LiveId" clId="{C250D80A-7820-41F6-86ED-AFCD04C4B33A}" dt="2024-01-26T22:40:10.384" v="31" actId="931"/>
          <ac:spMkLst>
            <pc:docMk/>
            <pc:sldMk cId="2326661011" sldId="283"/>
            <ac:spMk id="3" creationId="{8E14C7D2-F3D5-43DD-D8CE-5239075E2AC8}"/>
          </ac:spMkLst>
        </pc:spChg>
        <pc:spChg chg="add">
          <ac:chgData name="Betul Buyukgoze" userId="5758cd23cd0892f5" providerId="LiveId" clId="{C250D80A-7820-41F6-86ED-AFCD04C4B33A}" dt="2024-01-26T22:40:12.004" v="34" actId="26606"/>
          <ac:spMkLst>
            <pc:docMk/>
            <pc:sldMk cId="2326661011" sldId="283"/>
            <ac:spMk id="10" creationId="{22F15A2D-2324-487D-A02A-BF46C5C580EB}"/>
          </ac:spMkLst>
        </pc:spChg>
        <pc:spChg chg="add">
          <ac:chgData name="Betul Buyukgoze" userId="5758cd23cd0892f5" providerId="LiveId" clId="{C250D80A-7820-41F6-86ED-AFCD04C4B33A}" dt="2024-01-26T22:40:12.004" v="34" actId="26606"/>
          <ac:spMkLst>
            <pc:docMk/>
            <pc:sldMk cId="2326661011" sldId="283"/>
            <ac:spMk id="12" creationId="{17A7F34E-D418-47E2-9F86-2C45BBC31210}"/>
          </ac:spMkLst>
        </pc:spChg>
        <pc:spChg chg="add">
          <ac:chgData name="Betul Buyukgoze" userId="5758cd23cd0892f5" providerId="LiveId" clId="{C250D80A-7820-41F6-86ED-AFCD04C4B33A}" dt="2024-01-26T22:40:12.004" v="34" actId="26606"/>
          <ac:spMkLst>
            <pc:docMk/>
            <pc:sldMk cId="2326661011" sldId="283"/>
            <ac:spMk id="14" creationId="{2AEAFA59-923A-4F54-8B49-44C970BCC323}"/>
          </ac:spMkLst>
        </pc:spChg>
        <pc:picChg chg="add mod">
          <ac:chgData name="Betul Buyukgoze" userId="5758cd23cd0892f5" providerId="LiveId" clId="{C250D80A-7820-41F6-86ED-AFCD04C4B33A}" dt="2024-01-26T22:40:12.004" v="34" actId="26606"/>
          <ac:picMkLst>
            <pc:docMk/>
            <pc:sldMk cId="2326661011" sldId="283"/>
            <ac:picMk id="5" creationId="{8D75474F-3EBB-88AB-607D-3DA203AD03F2}"/>
          </ac:picMkLst>
        </pc:picChg>
      </pc:sldChg>
      <pc:sldChg chg="addSp delSp modSp new mod setBg">
        <pc:chgData name="Betul Buyukgoze" userId="5758cd23cd0892f5" providerId="LiveId" clId="{C250D80A-7820-41F6-86ED-AFCD04C4B33A}" dt="2024-01-26T22:40:48.889" v="39" actId="26606"/>
        <pc:sldMkLst>
          <pc:docMk/>
          <pc:sldMk cId="1572237162" sldId="284"/>
        </pc:sldMkLst>
        <pc:spChg chg="del">
          <ac:chgData name="Betul Buyukgoze" userId="5758cd23cd0892f5" providerId="LiveId" clId="{C250D80A-7820-41F6-86ED-AFCD04C4B33A}" dt="2024-01-26T22:40:48.889" v="39" actId="26606"/>
          <ac:spMkLst>
            <pc:docMk/>
            <pc:sldMk cId="1572237162" sldId="284"/>
            <ac:spMk id="2" creationId="{CF758B88-3C27-9B3C-CFB2-355B466BAB91}"/>
          </ac:spMkLst>
        </pc:spChg>
        <pc:spChg chg="del">
          <ac:chgData name="Betul Buyukgoze" userId="5758cd23cd0892f5" providerId="LiveId" clId="{C250D80A-7820-41F6-86ED-AFCD04C4B33A}" dt="2024-01-26T22:40:47.170" v="36" actId="931"/>
          <ac:spMkLst>
            <pc:docMk/>
            <pc:sldMk cId="1572237162" sldId="284"/>
            <ac:spMk id="3" creationId="{1FC74E66-F2B5-8653-557A-E6AE3BBBEB3A}"/>
          </ac:spMkLst>
        </pc:spChg>
        <pc:spChg chg="add">
          <ac:chgData name="Betul Buyukgoze" userId="5758cd23cd0892f5" providerId="LiveId" clId="{C250D80A-7820-41F6-86ED-AFCD04C4B33A}" dt="2024-01-26T22:40:48.889" v="39" actId="26606"/>
          <ac:spMkLst>
            <pc:docMk/>
            <pc:sldMk cId="1572237162" sldId="284"/>
            <ac:spMk id="10" creationId="{22F15A2D-2324-487D-A02A-BF46C5C580EB}"/>
          </ac:spMkLst>
        </pc:spChg>
        <pc:spChg chg="add">
          <ac:chgData name="Betul Buyukgoze" userId="5758cd23cd0892f5" providerId="LiveId" clId="{C250D80A-7820-41F6-86ED-AFCD04C4B33A}" dt="2024-01-26T22:40:48.889" v="39" actId="26606"/>
          <ac:spMkLst>
            <pc:docMk/>
            <pc:sldMk cId="1572237162" sldId="284"/>
            <ac:spMk id="12" creationId="{17A7F34E-D418-47E2-9F86-2C45BBC31210}"/>
          </ac:spMkLst>
        </pc:spChg>
        <pc:spChg chg="add">
          <ac:chgData name="Betul Buyukgoze" userId="5758cd23cd0892f5" providerId="LiveId" clId="{C250D80A-7820-41F6-86ED-AFCD04C4B33A}" dt="2024-01-26T22:40:48.889" v="39" actId="26606"/>
          <ac:spMkLst>
            <pc:docMk/>
            <pc:sldMk cId="1572237162" sldId="284"/>
            <ac:spMk id="14" creationId="{2AEAFA59-923A-4F54-8B49-44C970BCC323}"/>
          </ac:spMkLst>
        </pc:spChg>
        <pc:picChg chg="add mod">
          <ac:chgData name="Betul Buyukgoze" userId="5758cd23cd0892f5" providerId="LiveId" clId="{C250D80A-7820-41F6-86ED-AFCD04C4B33A}" dt="2024-01-26T22:40:48.889" v="39" actId="26606"/>
          <ac:picMkLst>
            <pc:docMk/>
            <pc:sldMk cId="1572237162" sldId="284"/>
            <ac:picMk id="5" creationId="{327352C0-88CC-561B-A1F6-A1992C901E1E}"/>
          </ac:picMkLst>
        </pc:picChg>
      </pc:sldChg>
      <pc:sldChg chg="addSp delSp modSp new mod setBg">
        <pc:chgData name="Betul Buyukgoze" userId="5758cd23cd0892f5" providerId="LiveId" clId="{C250D80A-7820-41F6-86ED-AFCD04C4B33A}" dt="2024-01-26T22:41:37.201" v="44" actId="26606"/>
        <pc:sldMkLst>
          <pc:docMk/>
          <pc:sldMk cId="1250518075" sldId="285"/>
        </pc:sldMkLst>
        <pc:spChg chg="del">
          <ac:chgData name="Betul Buyukgoze" userId="5758cd23cd0892f5" providerId="LiveId" clId="{C250D80A-7820-41F6-86ED-AFCD04C4B33A}" dt="2024-01-26T22:41:37.201" v="44" actId="26606"/>
          <ac:spMkLst>
            <pc:docMk/>
            <pc:sldMk cId="1250518075" sldId="285"/>
            <ac:spMk id="2" creationId="{7605546A-9760-708D-8411-596F2D9C53FC}"/>
          </ac:spMkLst>
        </pc:spChg>
        <pc:spChg chg="del">
          <ac:chgData name="Betul Buyukgoze" userId="5758cd23cd0892f5" providerId="LiveId" clId="{C250D80A-7820-41F6-86ED-AFCD04C4B33A}" dt="2024-01-26T22:41:35.679" v="41" actId="931"/>
          <ac:spMkLst>
            <pc:docMk/>
            <pc:sldMk cId="1250518075" sldId="285"/>
            <ac:spMk id="3" creationId="{C93B2EAD-1947-53C9-041E-C234CC14E767}"/>
          </ac:spMkLst>
        </pc:spChg>
        <pc:spChg chg="add">
          <ac:chgData name="Betul Buyukgoze" userId="5758cd23cd0892f5" providerId="LiveId" clId="{C250D80A-7820-41F6-86ED-AFCD04C4B33A}" dt="2024-01-26T22:41:37.201" v="44" actId="26606"/>
          <ac:spMkLst>
            <pc:docMk/>
            <pc:sldMk cId="1250518075" sldId="285"/>
            <ac:spMk id="10" creationId="{22F15A2D-2324-487D-A02A-BF46C5C580EB}"/>
          </ac:spMkLst>
        </pc:spChg>
        <pc:spChg chg="add">
          <ac:chgData name="Betul Buyukgoze" userId="5758cd23cd0892f5" providerId="LiveId" clId="{C250D80A-7820-41F6-86ED-AFCD04C4B33A}" dt="2024-01-26T22:41:37.201" v="44" actId="26606"/>
          <ac:spMkLst>
            <pc:docMk/>
            <pc:sldMk cId="1250518075" sldId="285"/>
            <ac:spMk id="12" creationId="{17A7F34E-D418-47E2-9F86-2C45BBC31210}"/>
          </ac:spMkLst>
        </pc:spChg>
        <pc:spChg chg="add">
          <ac:chgData name="Betul Buyukgoze" userId="5758cd23cd0892f5" providerId="LiveId" clId="{C250D80A-7820-41F6-86ED-AFCD04C4B33A}" dt="2024-01-26T22:41:37.201" v="44" actId="26606"/>
          <ac:spMkLst>
            <pc:docMk/>
            <pc:sldMk cId="1250518075" sldId="285"/>
            <ac:spMk id="14" creationId="{2AEAFA59-923A-4F54-8B49-44C970BCC323}"/>
          </ac:spMkLst>
        </pc:spChg>
        <pc:picChg chg="add mod">
          <ac:chgData name="Betul Buyukgoze" userId="5758cd23cd0892f5" providerId="LiveId" clId="{C250D80A-7820-41F6-86ED-AFCD04C4B33A}" dt="2024-01-26T22:41:37.201" v="44" actId="26606"/>
          <ac:picMkLst>
            <pc:docMk/>
            <pc:sldMk cId="1250518075" sldId="285"/>
            <ac:picMk id="5" creationId="{F3114A85-E69A-1B02-81F3-DFBCD458EDDF}"/>
          </ac:picMkLst>
        </pc:picChg>
      </pc:sldChg>
      <pc:sldChg chg="delSp modSp new mod">
        <pc:chgData name="Betul Buyukgoze" userId="5758cd23cd0892f5" providerId="LiveId" clId="{C250D80A-7820-41F6-86ED-AFCD04C4B33A}" dt="2024-01-26T22:44:28.620" v="97" actId="20577"/>
        <pc:sldMkLst>
          <pc:docMk/>
          <pc:sldMk cId="2741607697" sldId="286"/>
        </pc:sldMkLst>
        <pc:spChg chg="del">
          <ac:chgData name="Betul Buyukgoze" userId="5758cd23cd0892f5" providerId="LiveId" clId="{C250D80A-7820-41F6-86ED-AFCD04C4B33A}" dt="2024-01-26T22:42:30.823" v="48" actId="478"/>
          <ac:spMkLst>
            <pc:docMk/>
            <pc:sldMk cId="2741607697" sldId="286"/>
            <ac:spMk id="2" creationId="{08D7B3B8-2F4E-1135-15AF-A453E731088C}"/>
          </ac:spMkLst>
        </pc:spChg>
        <pc:spChg chg="mod">
          <ac:chgData name="Betul Buyukgoze" userId="5758cd23cd0892f5" providerId="LiveId" clId="{C250D80A-7820-41F6-86ED-AFCD04C4B33A}" dt="2024-01-26T22:44:28.620" v="97" actId="20577"/>
          <ac:spMkLst>
            <pc:docMk/>
            <pc:sldMk cId="2741607697" sldId="286"/>
            <ac:spMk id="3" creationId="{2937E587-D37C-9FB2-D357-0AC85EC84601}"/>
          </ac:spMkLst>
        </pc:spChg>
      </pc:sldChg>
      <pc:sldChg chg="delSp modSp new mod">
        <pc:chgData name="Betul Buyukgoze" userId="5758cd23cd0892f5" providerId="LiveId" clId="{C250D80A-7820-41F6-86ED-AFCD04C4B33A}" dt="2024-01-26T22:46:31.538" v="154" actId="27636"/>
        <pc:sldMkLst>
          <pc:docMk/>
          <pc:sldMk cId="721081688" sldId="287"/>
        </pc:sldMkLst>
        <pc:spChg chg="del">
          <ac:chgData name="Betul Buyukgoze" userId="5758cd23cd0892f5" providerId="LiveId" clId="{C250D80A-7820-41F6-86ED-AFCD04C4B33A}" dt="2024-01-26T22:44:34.778" v="99" actId="478"/>
          <ac:spMkLst>
            <pc:docMk/>
            <pc:sldMk cId="721081688" sldId="287"/>
            <ac:spMk id="2" creationId="{7A9FEED1-661C-3684-8642-F7C6EDDF43D0}"/>
          </ac:spMkLst>
        </pc:spChg>
        <pc:spChg chg="mod">
          <ac:chgData name="Betul Buyukgoze" userId="5758cd23cd0892f5" providerId="LiveId" clId="{C250D80A-7820-41F6-86ED-AFCD04C4B33A}" dt="2024-01-26T22:46:31.538" v="154" actId="27636"/>
          <ac:spMkLst>
            <pc:docMk/>
            <pc:sldMk cId="721081688" sldId="287"/>
            <ac:spMk id="3" creationId="{4F966AC3-AB6F-25FA-6118-DBF1D06181DB}"/>
          </ac:spMkLst>
        </pc:spChg>
      </pc:sldChg>
      <pc:sldChg chg="delSp modSp new mod">
        <pc:chgData name="Betul Buyukgoze" userId="5758cd23cd0892f5" providerId="LiveId" clId="{C250D80A-7820-41F6-86ED-AFCD04C4B33A}" dt="2024-01-26T22:49:15.961" v="229" actId="27636"/>
        <pc:sldMkLst>
          <pc:docMk/>
          <pc:sldMk cId="1264644047" sldId="288"/>
        </pc:sldMkLst>
        <pc:spChg chg="del">
          <ac:chgData name="Betul Buyukgoze" userId="5758cd23cd0892f5" providerId="LiveId" clId="{C250D80A-7820-41F6-86ED-AFCD04C4B33A}" dt="2024-01-26T22:46:37.606" v="156" actId="478"/>
          <ac:spMkLst>
            <pc:docMk/>
            <pc:sldMk cId="1264644047" sldId="288"/>
            <ac:spMk id="2" creationId="{6E567449-EAD1-A6B7-CF45-8159FB46C45D}"/>
          </ac:spMkLst>
        </pc:spChg>
        <pc:spChg chg="mod">
          <ac:chgData name="Betul Buyukgoze" userId="5758cd23cd0892f5" providerId="LiveId" clId="{C250D80A-7820-41F6-86ED-AFCD04C4B33A}" dt="2024-01-26T22:49:15.961" v="229" actId="27636"/>
          <ac:spMkLst>
            <pc:docMk/>
            <pc:sldMk cId="1264644047" sldId="288"/>
            <ac:spMk id="3" creationId="{7BADB6B5-10DD-0C75-B727-E1BC6F8C6BC4}"/>
          </ac:spMkLst>
        </pc:spChg>
      </pc:sldChg>
      <pc:sldChg chg="delSp modSp new mod">
        <pc:chgData name="Betul Buyukgoze" userId="5758cd23cd0892f5" providerId="LiveId" clId="{C250D80A-7820-41F6-86ED-AFCD04C4B33A}" dt="2024-01-26T22:51:08.100" v="289" actId="20577"/>
        <pc:sldMkLst>
          <pc:docMk/>
          <pc:sldMk cId="3075478592" sldId="289"/>
        </pc:sldMkLst>
        <pc:spChg chg="del">
          <ac:chgData name="Betul Buyukgoze" userId="5758cd23cd0892f5" providerId="LiveId" clId="{C250D80A-7820-41F6-86ED-AFCD04C4B33A}" dt="2024-01-26T22:49:31.440" v="231" actId="478"/>
          <ac:spMkLst>
            <pc:docMk/>
            <pc:sldMk cId="3075478592" sldId="289"/>
            <ac:spMk id="2" creationId="{8D4F1137-5D00-DFD6-2EF8-424407061263}"/>
          </ac:spMkLst>
        </pc:spChg>
        <pc:spChg chg="mod">
          <ac:chgData name="Betul Buyukgoze" userId="5758cd23cd0892f5" providerId="LiveId" clId="{C250D80A-7820-41F6-86ED-AFCD04C4B33A}" dt="2024-01-26T22:51:08.100" v="289" actId="20577"/>
          <ac:spMkLst>
            <pc:docMk/>
            <pc:sldMk cId="3075478592" sldId="289"/>
            <ac:spMk id="3" creationId="{C18740D2-1AFE-AC2C-B05D-01BD6DA705DE}"/>
          </ac:spMkLst>
        </pc:spChg>
      </pc:sldChg>
      <pc:sldChg chg="delSp modSp new mod">
        <pc:chgData name="Betul Buyukgoze" userId="5758cd23cd0892f5" providerId="LiveId" clId="{C250D80A-7820-41F6-86ED-AFCD04C4B33A}" dt="2024-01-26T22:53:47.740" v="378" actId="113"/>
        <pc:sldMkLst>
          <pc:docMk/>
          <pc:sldMk cId="358033256" sldId="290"/>
        </pc:sldMkLst>
        <pc:spChg chg="del">
          <ac:chgData name="Betul Buyukgoze" userId="5758cd23cd0892f5" providerId="LiveId" clId="{C250D80A-7820-41F6-86ED-AFCD04C4B33A}" dt="2024-01-26T22:51:26.921" v="292" actId="478"/>
          <ac:spMkLst>
            <pc:docMk/>
            <pc:sldMk cId="358033256" sldId="290"/>
            <ac:spMk id="2" creationId="{23F10A48-4FC9-42F4-9878-4A11B4A3BF1B}"/>
          </ac:spMkLst>
        </pc:spChg>
        <pc:spChg chg="mod">
          <ac:chgData name="Betul Buyukgoze" userId="5758cd23cd0892f5" providerId="LiveId" clId="{C250D80A-7820-41F6-86ED-AFCD04C4B33A}" dt="2024-01-26T22:53:47.740" v="378" actId="113"/>
          <ac:spMkLst>
            <pc:docMk/>
            <pc:sldMk cId="358033256" sldId="290"/>
            <ac:spMk id="3" creationId="{73A9DADC-C4B3-FF31-2436-C5755AB875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DDB009-EB41-CEE6-8470-9AC7D96F8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s-E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4C2BC66-6D5E-52BA-D5E2-8756FCEBD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s-E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04B55A-BFB9-7731-8E00-A164215F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47D-BA90-481C-84C4-ABE75F1112BD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C9338D-D566-2834-2AD1-E54412AA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4125AB-EBF4-985E-7D91-1D92228F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C3E-313E-41CA-8C43-69DFEF8C3D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1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366641-7704-1B76-44FB-C87EB346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s-E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EB13EDA-3A35-AD98-1A65-B9F42A32A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s-E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EF3469-301C-4D13-FFF6-CB8F3CCE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47D-BA90-481C-84C4-ABE75F1112BD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51C07F-06A6-A2F3-2774-93F13726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43079D-E63F-44C3-CABC-CC9F6516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C3E-313E-41CA-8C43-69DFEF8C3D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37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FC7C336-77E1-2519-0CBB-0830733C8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s-E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334154C-EA0F-090E-7FF5-7F8231330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s-E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84BD33-DAFE-35CF-3FE2-5FDCFF99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47D-BA90-481C-84C4-ABE75F1112BD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F21AAA-9370-50D2-E326-D1A795FB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F9C783-F8F2-8EC7-3584-CFBC2B96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C3E-313E-41CA-8C43-69DFEF8C3D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99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FEB550-53AB-41AE-375C-2458D4F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s-E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BE6FF9-5C41-D685-82C6-FE81FB13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s-E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775E71-3877-09ED-29C1-3C94514A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47D-BA90-481C-84C4-ABE75F1112BD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7A2845-87FC-F07B-5306-0CF8D0B4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A4F711-3521-0820-4B57-3D779A5A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C3E-313E-41CA-8C43-69DFEF8C3D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0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6F4C4E-FAC8-6B87-0C1D-1874DA29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s-E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F7B9E9-6C00-854B-7B12-D329584B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DCFA81-F0AC-F87A-9D21-067AACEA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47D-BA90-481C-84C4-ABE75F1112BD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3DFB6C0-ED51-4F0E-63C7-4B90B6F5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04B2A4-B1D9-953F-AF18-902F57EA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C3E-313E-41CA-8C43-69DFEF8C3D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78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5CDDFB-F77F-9A2B-DFCE-6D6BF49B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s-E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7C5B80-B478-6776-4999-1CF626AD4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s-E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100F61-7349-7D0F-61F0-71C810E64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s-E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79A0D90-4FFA-D209-88FC-87D35690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47D-BA90-481C-84C4-ABE75F1112BD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B9A128-F813-7972-A891-0E1DF54F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BF594FF-ABD6-D3F2-0210-7214428F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C3E-313E-41CA-8C43-69DFEF8C3D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19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508E9C-2C95-FCE7-CF80-CEB09CF8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s-E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75F7B5E-F9B0-1CD4-6E1C-48ABB214E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ACA95FB-58E8-0AF8-35EE-AEDD0BF57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s-E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464CC13-F086-4333-5E47-B413C2F37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8719369-F930-7629-86F9-F0F30A3C4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s-E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7274BB7-A4C7-0854-F7D4-E3888F46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47D-BA90-481C-84C4-ABE75F1112BD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6C50E75-8ABC-278E-8D1B-A4F84CD5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E2063A0-E639-80B7-097B-65FD1673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C3E-313E-41CA-8C43-69DFEF8C3D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29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748602-3E13-75DE-ECF4-0DB9C8F3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s-E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2F44F00-F9EB-4F8F-4B4F-61BA96D9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47D-BA90-481C-84C4-ABE75F1112BD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134A72C-564C-5E22-2F36-E1E3212E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2D2DC-C952-E470-333A-D37CD018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C3E-313E-41CA-8C43-69DFEF8C3D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1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438D627-5BEF-EA85-0D5A-3254D4E6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47D-BA90-481C-84C4-ABE75F1112BD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6C71DA3-CA40-0DC2-2B31-4D3E39A7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7EAEE26-F6DE-C6A2-AB6D-815D6CB9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C3E-313E-41CA-8C43-69DFEF8C3D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27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2BCC42-FD8D-6A51-E67B-0C6FA7DA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s-E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5EFEB1-1D7B-2634-BCC3-BB20F8A79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s-E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AA33113-AC76-1F6D-B30F-D7116AD73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89EC359-4AF1-09F6-5925-BDA67720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47D-BA90-481C-84C4-ABE75F1112BD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C460665-3FB7-37F3-6F8C-5204B58C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3195D65-0740-7D15-D5C7-C0A98D37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C3E-313E-41CA-8C43-69DFEF8C3D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52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C88CB6-D07B-B4CE-2256-2B431B18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s-E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0975F53-B4FA-F7AD-4F0F-3D9057919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5DBEBD2-EFAB-650E-450F-DA0451279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D74ECD8-A705-F149-8265-595DE15A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47D-BA90-481C-84C4-ABE75F1112BD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B47E7FD-396F-1F67-2BED-6F4880C2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B3DBCA9-511E-E3DE-96AC-BCD7A7D4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C3E-313E-41CA-8C43-69DFEF8C3D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3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350B160-12F2-0E16-4A73-C993D321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s-E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1A1B2B-541A-B313-D18A-FA0C01B7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s-E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3729D7-E406-8FFF-A205-BC588EBD4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1947D-BA90-481C-84C4-ABE75F1112BD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1C18D0-5B1C-99A4-D227-A45607BDF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E75538-FC84-9005-08CB-A2982D916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19C3E-313E-41CA-8C43-69DFEF8C3D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43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ele.com/A1-Conocer-gente.html" TargetMode="External"/><Relationship Id="rId2" Type="http://schemas.openxmlformats.org/officeDocument/2006/relationships/hyperlink" Target="https://arche-ele.com/informacion-personal-aprende-espanol-learn-spani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6A304F4-C566-E1DE-C716-EE7291C49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s-ES" sz="5200" b="1"/>
              <a:t>Información Personal</a:t>
            </a:r>
            <a:br>
              <a:rPr lang="es-ES" sz="5200" b="1"/>
            </a:br>
            <a:endParaRPr lang="es-ES" sz="5200" b="1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52FCE9-AECC-2453-E829-2D237D3F6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Giving and Asking for Personal Information in Spanish</a:t>
            </a:r>
            <a:endParaRPr lang="es-ES" dirty="0"/>
          </a:p>
        </p:txBody>
      </p:sp>
      <p:pic>
        <p:nvPicPr>
          <p:cNvPr id="7" name="Graphic 6" descr="Kullanıcı">
            <a:extLst>
              <a:ext uri="{FF2B5EF4-FFF2-40B4-BE49-F238E27FC236}">
                <a16:creationId xmlns:a16="http://schemas.microsoft.com/office/drawing/2014/main" id="{E6FEF8D2-3A03-C81B-ECF3-81BDA7898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Kullanıcı">
            <a:extLst>
              <a:ext uri="{FF2B5EF4-FFF2-40B4-BE49-F238E27FC236}">
                <a16:creationId xmlns:a16="http://schemas.microsoft.com/office/drawing/2014/main" id="{56639FA9-C00C-4447-B907-77B193C33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3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ADB6B5-10DD-0C75-B727-E1BC6F8C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418"/>
            <a:ext cx="10515600" cy="5732207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/>
              <a:t>Edad</a:t>
            </a:r>
          </a:p>
          <a:p>
            <a:r>
              <a:rPr lang="es-ES" b="1" dirty="0"/>
              <a:t>¿Qué edad tienes?</a:t>
            </a:r>
          </a:p>
          <a:p>
            <a:r>
              <a:rPr lang="es-ES" b="1" dirty="0"/>
              <a:t>¿Cuándo estás de cumpleaños?</a:t>
            </a:r>
          </a:p>
          <a:p>
            <a:r>
              <a:rPr lang="es-ES" b="1" dirty="0"/>
              <a:t>¿Dónde naciste?</a:t>
            </a:r>
          </a:p>
          <a:p>
            <a:r>
              <a:rPr lang="es-ES" b="1" dirty="0"/>
              <a:t>¿Cuál es tu fecha de nacimiento?</a:t>
            </a:r>
          </a:p>
          <a:p>
            <a:pPr marL="0" indent="0">
              <a:buNone/>
            </a:pPr>
            <a:r>
              <a:rPr lang="tr-TR" dirty="0"/>
              <a:t>(</a:t>
            </a:r>
            <a:r>
              <a:rPr lang="en-US" dirty="0"/>
              <a:t>How old are you?</a:t>
            </a:r>
            <a:r>
              <a:rPr lang="tr-TR" dirty="0"/>
              <a:t>- </a:t>
            </a:r>
            <a:r>
              <a:rPr lang="en-US" dirty="0"/>
              <a:t>When is your birthday?</a:t>
            </a:r>
            <a:r>
              <a:rPr lang="tr-TR" dirty="0"/>
              <a:t> - </a:t>
            </a:r>
            <a:r>
              <a:rPr lang="en-US" dirty="0"/>
              <a:t>Where were you born?</a:t>
            </a:r>
            <a:r>
              <a:rPr lang="tr-TR" dirty="0"/>
              <a:t> - </a:t>
            </a:r>
            <a:r>
              <a:rPr lang="en-US" dirty="0"/>
              <a:t>What is your birth date?</a:t>
            </a:r>
            <a:r>
              <a:rPr lang="tr-TR" dirty="0"/>
              <a:t>)</a:t>
            </a:r>
            <a:endParaRPr lang="es-ES" dirty="0"/>
          </a:p>
          <a:p>
            <a:r>
              <a:rPr lang="es-ES" b="1" dirty="0"/>
              <a:t>Información de Contacto</a:t>
            </a:r>
          </a:p>
          <a:p>
            <a:r>
              <a:rPr lang="es-ES" b="1" dirty="0"/>
              <a:t>¿Cuál es tu dirección?</a:t>
            </a:r>
          </a:p>
          <a:p>
            <a:r>
              <a:rPr lang="es-ES" b="1" dirty="0"/>
              <a:t>¿Cuál es tu número telefónico?</a:t>
            </a:r>
          </a:p>
          <a:p>
            <a:r>
              <a:rPr lang="es-ES" b="1" dirty="0"/>
              <a:t>¿Dónde vives?</a:t>
            </a:r>
          </a:p>
          <a:p>
            <a:r>
              <a:rPr lang="es-ES" b="1" dirty="0"/>
              <a:t>¿Vives con tus padres?</a:t>
            </a:r>
          </a:p>
          <a:p>
            <a:r>
              <a:rPr lang="es-ES" b="1" dirty="0"/>
              <a:t>¿Vives solo?</a:t>
            </a:r>
          </a:p>
          <a:p>
            <a:r>
              <a:rPr lang="es-ES" b="1" dirty="0"/>
              <a:t>¿Con quién vives?</a:t>
            </a:r>
          </a:p>
          <a:p>
            <a:r>
              <a:rPr lang="es-ES" b="1" dirty="0"/>
              <a:t>¿Vives en una casa o en un departamento?</a:t>
            </a:r>
          </a:p>
          <a:p>
            <a:r>
              <a:rPr lang="es-ES" b="1" dirty="0"/>
              <a:t>¿Cuál es tu correo electrónico?</a:t>
            </a:r>
          </a:p>
          <a:p>
            <a:pPr marL="0" indent="0">
              <a:buNone/>
            </a:pPr>
            <a:r>
              <a:rPr lang="tr-TR" dirty="0"/>
              <a:t>(</a:t>
            </a:r>
            <a:r>
              <a:rPr lang="en-US" dirty="0"/>
              <a:t>What is your address?</a:t>
            </a:r>
            <a:r>
              <a:rPr lang="tr-TR" dirty="0"/>
              <a:t> - </a:t>
            </a:r>
            <a:r>
              <a:rPr lang="en-US" dirty="0"/>
              <a:t>What is your phone number?</a:t>
            </a:r>
            <a:r>
              <a:rPr lang="tr-TR" dirty="0"/>
              <a:t> - </a:t>
            </a:r>
            <a:r>
              <a:rPr lang="en-US" dirty="0"/>
              <a:t>Where do you live?</a:t>
            </a:r>
            <a:r>
              <a:rPr lang="tr-TR" dirty="0"/>
              <a:t> - </a:t>
            </a:r>
            <a:r>
              <a:rPr lang="en-US" dirty="0"/>
              <a:t>Do you live with your parents?</a:t>
            </a:r>
            <a:r>
              <a:rPr lang="tr-TR" dirty="0"/>
              <a:t> - </a:t>
            </a:r>
            <a:r>
              <a:rPr lang="en-US" dirty="0"/>
              <a:t>Do you live alone?</a:t>
            </a:r>
          </a:p>
          <a:p>
            <a:pPr marL="0" indent="0">
              <a:buNone/>
            </a:pPr>
            <a:r>
              <a:rPr lang="en-US" dirty="0"/>
              <a:t>Who do you live with?</a:t>
            </a:r>
            <a:r>
              <a:rPr lang="tr-TR" dirty="0"/>
              <a:t> - </a:t>
            </a:r>
            <a:r>
              <a:rPr lang="en-US" dirty="0"/>
              <a:t>Do you live in a house or an apartment?</a:t>
            </a:r>
            <a:r>
              <a:rPr lang="tr-TR" dirty="0"/>
              <a:t> - </a:t>
            </a:r>
            <a:r>
              <a:rPr lang="en-US" dirty="0"/>
              <a:t>What is your email?</a:t>
            </a:r>
            <a:r>
              <a:rPr lang="tr-TR" dirty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464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8740D2-1AFE-AC2C-B05D-01BD6DA7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445"/>
            <a:ext cx="10515600" cy="5675518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Tiempo libre</a:t>
            </a:r>
          </a:p>
          <a:p>
            <a:r>
              <a:rPr lang="es-ES" b="1" dirty="0"/>
              <a:t>¿Qué haces en tu tiempo libre?</a:t>
            </a:r>
          </a:p>
          <a:p>
            <a:r>
              <a:rPr lang="es-ES" b="1" dirty="0"/>
              <a:t>¿Cuáles son tus pasatiempos favoritos?</a:t>
            </a:r>
          </a:p>
          <a:p>
            <a:r>
              <a:rPr lang="es-ES" b="1" dirty="0"/>
              <a:t>¿Qué tipo de música te gusta?</a:t>
            </a:r>
          </a:p>
          <a:p>
            <a:r>
              <a:rPr lang="es-ES" b="1" dirty="0"/>
              <a:t>¿Cuál es tu cantante o grupo favorito?</a:t>
            </a:r>
          </a:p>
          <a:p>
            <a:r>
              <a:rPr lang="es-ES" b="1" dirty="0"/>
              <a:t>¿Qué tipo de películas te gustan?</a:t>
            </a:r>
          </a:p>
          <a:p>
            <a:r>
              <a:rPr lang="es-ES" b="1" dirty="0"/>
              <a:t>¿Te gusta escribir?</a:t>
            </a:r>
          </a:p>
          <a:p>
            <a:r>
              <a:rPr lang="es-ES" b="1" dirty="0"/>
              <a:t>¿Qué te gusta escribir?</a:t>
            </a:r>
          </a:p>
          <a:p>
            <a:r>
              <a:rPr lang="es-ES" b="1" dirty="0"/>
              <a:t>¿Practicas algún deporte?</a:t>
            </a:r>
          </a:p>
          <a:p>
            <a:r>
              <a:rPr lang="es-ES" b="1" dirty="0"/>
              <a:t>¿Cuál es tu programa de televisión favorito?</a:t>
            </a:r>
          </a:p>
          <a:p>
            <a:pPr marL="0" indent="0">
              <a:buNone/>
            </a:pPr>
            <a:r>
              <a:rPr lang="tr-TR" dirty="0"/>
              <a:t>( </a:t>
            </a:r>
            <a:r>
              <a:rPr lang="en-US" dirty="0"/>
              <a:t>What do you do in your free time?</a:t>
            </a:r>
            <a:r>
              <a:rPr lang="tr-TR" dirty="0"/>
              <a:t> - </a:t>
            </a:r>
            <a:r>
              <a:rPr lang="en-US" dirty="0"/>
              <a:t>What are your favorite hobbies?</a:t>
            </a:r>
            <a:r>
              <a:rPr lang="tr-TR" dirty="0"/>
              <a:t> - </a:t>
            </a:r>
            <a:r>
              <a:rPr lang="en-US" dirty="0"/>
              <a:t>What kind of music do you like?</a:t>
            </a:r>
            <a:r>
              <a:rPr lang="tr-TR" dirty="0"/>
              <a:t> </a:t>
            </a:r>
            <a:r>
              <a:rPr lang="en-US" dirty="0"/>
              <a:t>What is your favorite singer or group?</a:t>
            </a:r>
            <a:r>
              <a:rPr lang="tr-TR" dirty="0"/>
              <a:t> - </a:t>
            </a:r>
            <a:r>
              <a:rPr lang="en-US" dirty="0"/>
              <a:t>What kind of movies you like?</a:t>
            </a:r>
            <a:r>
              <a:rPr lang="tr-TR" dirty="0"/>
              <a:t> - </a:t>
            </a:r>
            <a:r>
              <a:rPr lang="en-US" dirty="0"/>
              <a:t>Do you like to write?</a:t>
            </a:r>
            <a:r>
              <a:rPr lang="tr-TR" dirty="0"/>
              <a:t> - </a:t>
            </a:r>
            <a:r>
              <a:rPr lang="en-US" dirty="0"/>
              <a:t>What do you like to write?</a:t>
            </a:r>
            <a:r>
              <a:rPr lang="tr-TR" dirty="0"/>
              <a:t> - </a:t>
            </a:r>
            <a:r>
              <a:rPr lang="en-US" dirty="0"/>
              <a:t>Do you practice any sport?</a:t>
            </a:r>
            <a:r>
              <a:rPr lang="tr-TR" dirty="0"/>
              <a:t> - </a:t>
            </a:r>
            <a:r>
              <a:rPr lang="en-US" dirty="0"/>
              <a:t>What is your favorite TV show?</a:t>
            </a:r>
            <a:r>
              <a:rPr lang="tr-TR" dirty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547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A9DADC-C4B3-FF31-2436-C5755AB87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768"/>
            <a:ext cx="10515600" cy="5909187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/>
              <a:t>Otro tipo de información personal</a:t>
            </a:r>
          </a:p>
          <a:p>
            <a:r>
              <a:rPr lang="es-ES" b="1" dirty="0"/>
              <a:t>¿Cuál es tu </a:t>
            </a:r>
            <a:r>
              <a:rPr lang="es-ES" b="1" dirty="0">
                <a:highlight>
                  <a:srgbClr val="00FF00"/>
                </a:highlight>
              </a:rPr>
              <a:t>comida</a:t>
            </a:r>
            <a:r>
              <a:rPr lang="es-ES" b="1" dirty="0"/>
              <a:t> favorita?</a:t>
            </a:r>
          </a:p>
          <a:p>
            <a:r>
              <a:rPr lang="es-ES" b="1" dirty="0"/>
              <a:t>¿Hay alguna comida que no te guste?</a:t>
            </a:r>
          </a:p>
          <a:p>
            <a:r>
              <a:rPr lang="es-ES" b="1" dirty="0"/>
              <a:t>¿Cuál es tu color favorito?</a:t>
            </a:r>
          </a:p>
          <a:p>
            <a:r>
              <a:rPr lang="es-ES" b="1" dirty="0"/>
              <a:t>¿Qué </a:t>
            </a:r>
            <a:r>
              <a:rPr lang="es-ES" b="1" dirty="0">
                <a:highlight>
                  <a:srgbClr val="00FF00"/>
                </a:highlight>
              </a:rPr>
              <a:t>idioma</a:t>
            </a:r>
            <a:r>
              <a:rPr lang="es-ES" b="1" dirty="0"/>
              <a:t> hablas?</a:t>
            </a:r>
          </a:p>
          <a:p>
            <a:r>
              <a:rPr lang="es-ES" b="1" dirty="0"/>
              <a:t>¿Por qué te gustaría aprender español?</a:t>
            </a:r>
          </a:p>
          <a:p>
            <a:r>
              <a:rPr lang="es-ES" b="1" dirty="0"/>
              <a:t>¿Tienes alguna </a:t>
            </a:r>
            <a:r>
              <a:rPr lang="es-ES" b="1" dirty="0">
                <a:highlight>
                  <a:srgbClr val="00FF00"/>
                </a:highlight>
              </a:rPr>
              <a:t>mascota</a:t>
            </a:r>
            <a:r>
              <a:rPr lang="es-ES" b="1" dirty="0"/>
              <a:t>?</a:t>
            </a:r>
          </a:p>
          <a:p>
            <a:r>
              <a:rPr lang="es-ES" b="1" dirty="0"/>
              <a:t>¿Cuál / Cuáles son los nombres de tus mascotas?</a:t>
            </a:r>
          </a:p>
          <a:p>
            <a:r>
              <a:rPr lang="es-ES" b="1" dirty="0"/>
              <a:t>¿Tienes algún equipo favorito?</a:t>
            </a:r>
          </a:p>
          <a:p>
            <a:r>
              <a:rPr lang="es-ES" b="1" dirty="0"/>
              <a:t>¿Qué te hace sentir bien?</a:t>
            </a:r>
          </a:p>
          <a:p>
            <a:r>
              <a:rPr lang="es-ES" b="1" dirty="0"/>
              <a:t>¿Qué te hace </a:t>
            </a:r>
            <a:r>
              <a:rPr lang="es-ES" b="1" dirty="0">
                <a:highlight>
                  <a:srgbClr val="00FF00"/>
                </a:highlight>
              </a:rPr>
              <a:t>sentir</a:t>
            </a:r>
            <a:r>
              <a:rPr lang="es-ES" b="1" dirty="0"/>
              <a:t> mal?</a:t>
            </a:r>
          </a:p>
          <a:p>
            <a:r>
              <a:rPr lang="es-ES" b="1" dirty="0"/>
              <a:t>¿Eres romántico(a)?</a:t>
            </a:r>
          </a:p>
          <a:p>
            <a:r>
              <a:rPr lang="es-ES" b="1" dirty="0"/>
              <a:t>¿Tienes algún </a:t>
            </a:r>
            <a:r>
              <a:rPr lang="es-ES" b="1" dirty="0">
                <a:highlight>
                  <a:srgbClr val="00FF00"/>
                </a:highlight>
              </a:rPr>
              <a:t>tatuaje</a:t>
            </a:r>
            <a:r>
              <a:rPr lang="es-ES" b="1" dirty="0"/>
              <a:t>?</a:t>
            </a:r>
          </a:p>
          <a:p>
            <a:r>
              <a:rPr lang="es-ES" b="1" dirty="0"/>
              <a:t>¿Qué te hace feliz?</a:t>
            </a:r>
          </a:p>
          <a:p>
            <a:r>
              <a:rPr lang="es-ES" b="1" dirty="0"/>
              <a:t>¿Eres buen cantante/conductor/cocinero?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(</a:t>
            </a:r>
            <a:r>
              <a:rPr lang="en-US" dirty="0"/>
              <a:t>What is your favorite food?</a:t>
            </a:r>
            <a:r>
              <a:rPr lang="tr-TR" dirty="0"/>
              <a:t> - </a:t>
            </a:r>
            <a:r>
              <a:rPr lang="en-US" dirty="0"/>
              <a:t>Is there any food you don't like?</a:t>
            </a:r>
            <a:r>
              <a:rPr lang="tr-TR" dirty="0"/>
              <a:t> - </a:t>
            </a:r>
            <a:r>
              <a:rPr lang="en-US" dirty="0"/>
              <a:t>What is your favorite color?</a:t>
            </a:r>
            <a:r>
              <a:rPr lang="tr-TR" dirty="0"/>
              <a:t> - </a:t>
            </a:r>
            <a:r>
              <a:rPr lang="en-US" dirty="0"/>
              <a:t>What language do you speak?</a:t>
            </a:r>
            <a:r>
              <a:rPr lang="tr-TR" dirty="0"/>
              <a:t> - </a:t>
            </a:r>
            <a:r>
              <a:rPr lang="en-US" dirty="0"/>
              <a:t>Why would you like to learn Spanish?</a:t>
            </a:r>
            <a:r>
              <a:rPr lang="tr-TR" dirty="0"/>
              <a:t> - </a:t>
            </a:r>
            <a:r>
              <a:rPr lang="en-US" dirty="0"/>
              <a:t>Do you have any pets?</a:t>
            </a:r>
            <a:r>
              <a:rPr lang="tr-TR" dirty="0"/>
              <a:t> - </a:t>
            </a:r>
            <a:r>
              <a:rPr lang="en-US" dirty="0"/>
              <a:t>What are the names of your pets?</a:t>
            </a:r>
            <a:r>
              <a:rPr lang="tr-TR" dirty="0"/>
              <a:t> - </a:t>
            </a:r>
            <a:r>
              <a:rPr lang="en-US" dirty="0"/>
              <a:t>Do you have a favorite team?</a:t>
            </a:r>
            <a:r>
              <a:rPr lang="tr-TR" dirty="0"/>
              <a:t> - </a:t>
            </a:r>
            <a:r>
              <a:rPr lang="en-US" dirty="0"/>
              <a:t>What makes you feel good?</a:t>
            </a:r>
            <a:r>
              <a:rPr lang="tr-TR" dirty="0"/>
              <a:t> - </a:t>
            </a:r>
            <a:r>
              <a:rPr lang="en-US" dirty="0"/>
              <a:t>What makes you feel bad?</a:t>
            </a:r>
            <a:r>
              <a:rPr lang="tr-TR" dirty="0"/>
              <a:t> - </a:t>
            </a:r>
            <a:r>
              <a:rPr lang="en-US" dirty="0"/>
              <a:t>Are you romantic?</a:t>
            </a:r>
            <a:r>
              <a:rPr lang="tr-TR" dirty="0"/>
              <a:t> - </a:t>
            </a:r>
            <a:r>
              <a:rPr lang="en-US" dirty="0"/>
              <a:t>Do you have any tattoos?</a:t>
            </a:r>
            <a:r>
              <a:rPr lang="tr-TR" dirty="0"/>
              <a:t> - </a:t>
            </a:r>
            <a:r>
              <a:rPr lang="en-US" dirty="0"/>
              <a:t>What makes you happy?</a:t>
            </a:r>
            <a:r>
              <a:rPr lang="tr-TR" dirty="0"/>
              <a:t> - </a:t>
            </a:r>
            <a:r>
              <a:rPr lang="en-US" dirty="0"/>
              <a:t>Are you a good singer/conductor/cook?</a:t>
            </a:r>
            <a:r>
              <a:rPr lang="tr-TR" dirty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3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0DB1FD-9D71-0EAD-B0ED-5394A285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https://arche-ele.com/informacion-personal-aprende-espanol-learn-spanish</a:t>
            </a:r>
            <a:endParaRPr lang="tr-TR" dirty="0"/>
          </a:p>
          <a:p>
            <a:r>
              <a:rPr lang="tr-TR" dirty="0">
                <a:hlinkClick r:id="rId3"/>
              </a:rPr>
              <a:t>https://videoele.com/A1-Conocer-gente.html</a:t>
            </a:r>
            <a:endParaRPr lang="tr-TR" dirty="0"/>
          </a:p>
          <a:p>
            <a:endParaRPr lang="tr-TR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766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ekran görüntüsü, menü, yazı tipi içeren bir resim&#10;&#10;Açıklama otomatik olarak oluşturuldu">
            <a:extLst>
              <a:ext uri="{FF2B5EF4-FFF2-40B4-BE49-F238E27FC236}">
                <a16:creationId xmlns:a16="http://schemas.microsoft.com/office/drawing/2014/main" id="{22847150-D0B9-2E9C-1DB1-CA179CD01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79" y="918546"/>
            <a:ext cx="4655677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1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ekran görüntüsü, yazı tipi, doküman, belge içeren bir resim&#10;&#10;Açıklama otomatik olarak oluşturuldu">
            <a:extLst>
              <a:ext uri="{FF2B5EF4-FFF2-40B4-BE49-F238E27FC236}">
                <a16:creationId xmlns:a16="http://schemas.microsoft.com/office/drawing/2014/main" id="{11EEF7D4-FD60-A812-9963-84109C2EF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02" y="918546"/>
            <a:ext cx="5585437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9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5E962C77-09B8-E172-1506-8D7828E99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15" y="918546"/>
            <a:ext cx="6233291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9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ekran görüntüsü, yazı tipi, doküman, belge içeren bir resim&#10;&#10;Açıklama otomatik olarak oluşturuldu">
            <a:extLst>
              <a:ext uri="{FF2B5EF4-FFF2-40B4-BE49-F238E27FC236}">
                <a16:creationId xmlns:a16="http://schemas.microsoft.com/office/drawing/2014/main" id="{8D75474F-3EBB-88AB-607D-3DA203AD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54" y="918546"/>
            <a:ext cx="6475398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6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327352C0-88CC-561B-A1F6-A1992C901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515" y="939333"/>
            <a:ext cx="6344330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3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F3114A85-E69A-1B02-81F3-DFBCD458E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82" y="918546"/>
            <a:ext cx="6974537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1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37E587-D37C-9FB2-D357-0AC85EC84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406"/>
            <a:ext cx="10515600" cy="5321557"/>
          </a:xfrm>
        </p:spPr>
        <p:txBody>
          <a:bodyPr>
            <a:normAutofit/>
          </a:bodyPr>
          <a:lstStyle/>
          <a:p>
            <a:r>
              <a:rPr lang="es-ES" b="1" dirty="0"/>
              <a:t>Nombres</a:t>
            </a:r>
          </a:p>
          <a:p>
            <a:r>
              <a:rPr lang="es-ES" b="1" dirty="0"/>
              <a:t>¿Cuál es tu nombre?</a:t>
            </a:r>
          </a:p>
          <a:p>
            <a:r>
              <a:rPr lang="es-ES" b="1" dirty="0"/>
              <a:t>¿Cuál es tu apellido?</a:t>
            </a:r>
          </a:p>
          <a:p>
            <a:pPr marL="0" indent="0">
              <a:buNone/>
            </a:pPr>
            <a:r>
              <a:rPr lang="tr-TR" dirty="0"/>
              <a:t>(</a:t>
            </a:r>
            <a:r>
              <a:rPr lang="en-US" dirty="0"/>
              <a:t>What's your name?</a:t>
            </a:r>
            <a:r>
              <a:rPr lang="tr-TR" dirty="0"/>
              <a:t> -</a:t>
            </a:r>
            <a:r>
              <a:rPr lang="en-US" dirty="0"/>
              <a:t>What is your last name?</a:t>
            </a:r>
            <a:r>
              <a:rPr lang="tr-TR" dirty="0"/>
              <a:t>)</a:t>
            </a:r>
            <a:endParaRPr lang="en-US" dirty="0"/>
          </a:p>
          <a:p>
            <a:endParaRPr lang="es-ES" dirty="0"/>
          </a:p>
          <a:p>
            <a:r>
              <a:rPr lang="es-ES" b="1" dirty="0"/>
              <a:t>Ocupaciones</a:t>
            </a:r>
          </a:p>
          <a:p>
            <a:r>
              <a:rPr lang="es-ES" b="1" dirty="0"/>
              <a:t>¿Qué haces?</a:t>
            </a:r>
          </a:p>
          <a:p>
            <a:r>
              <a:rPr lang="es-ES" b="1" dirty="0"/>
              <a:t>¿Dónde trabajas?</a:t>
            </a:r>
          </a:p>
          <a:p>
            <a:r>
              <a:rPr lang="es-ES" b="1" dirty="0"/>
              <a:t>¿Te gusta tu trabajo?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tr-TR" dirty="0"/>
              <a:t>( </a:t>
            </a:r>
            <a:r>
              <a:rPr lang="en-US" dirty="0"/>
              <a:t>What are you doing?</a:t>
            </a:r>
            <a:r>
              <a:rPr lang="tr-TR" dirty="0"/>
              <a:t> - </a:t>
            </a:r>
            <a:r>
              <a:rPr lang="en-US" dirty="0"/>
              <a:t>Where do you work?</a:t>
            </a:r>
            <a:r>
              <a:rPr lang="tr-TR" dirty="0"/>
              <a:t> -</a:t>
            </a:r>
            <a:r>
              <a:rPr lang="en-US" dirty="0"/>
              <a:t>Do you like your job?</a:t>
            </a:r>
            <a:r>
              <a:rPr lang="tr-TR" dirty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160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966AC3-AB6F-25FA-6118-DBF1D061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903"/>
            <a:ext cx="10515600" cy="529206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Estado civil / relaciones</a:t>
            </a:r>
          </a:p>
          <a:p>
            <a:r>
              <a:rPr lang="es-ES" b="1" dirty="0"/>
              <a:t>¿Estás casado (a)?</a:t>
            </a:r>
          </a:p>
          <a:p>
            <a:r>
              <a:rPr lang="es-ES" b="1" dirty="0"/>
              <a:t>¿Tienes novio (a)?</a:t>
            </a:r>
          </a:p>
          <a:p>
            <a:r>
              <a:rPr lang="es-ES" b="1" dirty="0"/>
              <a:t>¿Cómo se llama tu pareja?</a:t>
            </a:r>
          </a:p>
          <a:p>
            <a:pPr marL="0" indent="0">
              <a:buNone/>
            </a:pPr>
            <a:r>
              <a:rPr lang="tr-TR" dirty="0"/>
              <a:t>(</a:t>
            </a:r>
            <a:r>
              <a:rPr lang="en-US" dirty="0"/>
              <a:t>Are you married?</a:t>
            </a:r>
            <a:r>
              <a:rPr lang="tr-TR" dirty="0"/>
              <a:t> - </a:t>
            </a:r>
            <a:r>
              <a:rPr lang="en-US" dirty="0"/>
              <a:t>Do you have a boyfriend?</a:t>
            </a:r>
            <a:r>
              <a:rPr lang="tr-TR" dirty="0"/>
              <a:t> -</a:t>
            </a:r>
            <a:r>
              <a:rPr lang="en-US" dirty="0"/>
              <a:t>What is your couple's name?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Familia</a:t>
            </a:r>
          </a:p>
          <a:p>
            <a:r>
              <a:rPr lang="es-ES" b="1" dirty="0"/>
              <a:t>¿Tienes hijos?</a:t>
            </a:r>
          </a:p>
          <a:p>
            <a:r>
              <a:rPr lang="es-ES" b="1" dirty="0"/>
              <a:t>¿Cuántos hijos tienes?</a:t>
            </a:r>
          </a:p>
          <a:p>
            <a:r>
              <a:rPr lang="es-ES" b="1" dirty="0"/>
              <a:t>¿Cuáles son sus nombres?</a:t>
            </a:r>
          </a:p>
          <a:p>
            <a:r>
              <a:rPr lang="es-ES" b="1" dirty="0"/>
              <a:t>¿Cuántos hermanos y hermanas tienes?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(</a:t>
            </a:r>
            <a:r>
              <a:rPr lang="en-US" dirty="0"/>
              <a:t>Do you have any children?</a:t>
            </a:r>
            <a:r>
              <a:rPr lang="tr-TR" dirty="0"/>
              <a:t> - </a:t>
            </a:r>
            <a:r>
              <a:rPr lang="en-US" dirty="0"/>
              <a:t>How many children do you have?</a:t>
            </a:r>
            <a:r>
              <a:rPr lang="tr-TR" dirty="0"/>
              <a:t> - </a:t>
            </a:r>
            <a:r>
              <a:rPr lang="en-US" dirty="0"/>
              <a:t>What are their names?</a:t>
            </a:r>
            <a:r>
              <a:rPr lang="tr-TR" dirty="0"/>
              <a:t> - </a:t>
            </a:r>
            <a:r>
              <a:rPr lang="en-US" dirty="0"/>
              <a:t>How many brothers and sisters do you have?</a:t>
            </a:r>
            <a:r>
              <a:rPr lang="tr-TR" dirty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108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695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Teması</vt:lpstr>
      <vt:lpstr>Información Personal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Información Personal </dc:title>
  <dc:creator>Betul Buyukgoze</dc:creator>
  <cp:lastModifiedBy>ali faraj</cp:lastModifiedBy>
  <cp:revision>2</cp:revision>
  <dcterms:created xsi:type="dcterms:W3CDTF">2024-01-26T22:28:24Z</dcterms:created>
  <dcterms:modified xsi:type="dcterms:W3CDTF">2024-03-28T23:43:18Z</dcterms:modified>
</cp:coreProperties>
</file>