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581" r:id="rId3"/>
  </p:sldIdLst>
  <p:sldSz cx="9144000" cy="6858000" type="screen4x3"/>
  <p:notesSz cx="6797675" cy="9926638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9A731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660"/>
  </p:normalViewPr>
  <p:slideViewPr>
    <p:cSldViewPr>
      <p:cViewPr varScale="1">
        <p:scale>
          <a:sx n="109" d="100"/>
          <a:sy n="109" d="100"/>
        </p:scale>
        <p:origin x="188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B695B-F886-4DD1-BC4D-438039E1C06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41035-86AE-4B70-A82E-A609364D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1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41035-86AE-4B70-A82E-A609364DE6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97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41035-86AE-4B70-A82E-A609364DE6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80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2C85-F0AF-4EF5-A1A4-8589F668472D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ANNs ÜÜ.    Dr. Rowanda Ahmed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86AD-4BF3-44FE-8135-8BD972B3B294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ANNs ÜÜ.    Dr. Rowanda Ahmed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DA83-D348-4461-B480-E8AAE66862F3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ANNs ÜÜ.    Dr. Rowanda Ahmed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6AE7-22DD-42C5-BF2D-AAB6C8BE8EEF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ANNs ÜÜ.    Dr. Rowanda Ahmed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6150-32B1-47BB-8D12-D1B48CEBC871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ANNs ÜÜ.    Dr. Rowanda Ahmed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F565-9A09-4CB1-8FE8-EF25B9F3DE8D}" type="datetime1">
              <a:rPr lang="tr-TR" smtClean="0"/>
              <a:t>5.04.2023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ANNs ÜÜ.    Dr. Rowanda Ahmed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DC94-ACD4-47D3-B6F0-5B4AD05B2ECF}" type="datetime1">
              <a:rPr lang="tr-TR" smtClean="0"/>
              <a:t>5.04.2023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ANNs ÜÜ.    Dr. Rowanda Ahmed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CF21-CF61-4401-88CE-09429CC7F3DB}" type="datetime1">
              <a:rPr lang="tr-TR" smtClean="0"/>
              <a:t>5.04.2023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ANNs ÜÜ.    Dr. Rowanda Ahmed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94062-25AA-4388-901F-D75B80899469}" type="datetime1">
              <a:rPr lang="tr-TR" smtClean="0"/>
              <a:t>5.04.2023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ANNs ÜÜ.    Dr. Rowanda Ahmed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E29D-9959-4EA7-9055-88E24BCC5999}" type="datetime1">
              <a:rPr lang="tr-TR" smtClean="0"/>
              <a:t>5.04.2023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ANNs ÜÜ.    Dr. Rowanda Ahmed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749BB-6292-400D-9828-31F3A23CAD01}" type="datetime1">
              <a:rPr lang="tr-TR" smtClean="0"/>
              <a:t>5.04.2023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ANNs ÜÜ.    Dr. Rowanda Ahmed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88E9D-36EA-4030-B53C-1BF0EB27A98D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mtClean="0"/>
              <a:t>ANNs ÜÜ.    Dr. Rowanda Ahmed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wanda.ahmed@uskudar.edu.t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1804" y="2101361"/>
            <a:ext cx="7772400" cy="178483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COME </a:t>
            </a:r>
            <a:r>
              <a:rPr lang="en-US" sz="2400" dirty="0" smtClean="0">
                <a:solidFill>
                  <a:srgbClr val="FF0000"/>
                </a:solidFill>
              </a:rPr>
              <a:t>401 </a:t>
            </a:r>
            <a:r>
              <a:rPr lang="tr-TR" sz="2400" dirty="0" err="1">
                <a:solidFill>
                  <a:srgbClr val="FF0000"/>
                </a:solidFill>
              </a:rPr>
              <a:t>Artificial</a:t>
            </a:r>
            <a:r>
              <a:rPr lang="tr-TR" sz="2400" dirty="0">
                <a:solidFill>
                  <a:srgbClr val="FF0000"/>
                </a:solidFill>
              </a:rPr>
              <a:t> </a:t>
            </a:r>
            <a:r>
              <a:rPr lang="tr-TR" sz="2400" dirty="0" err="1">
                <a:solidFill>
                  <a:srgbClr val="FF0000"/>
                </a:solidFill>
              </a:rPr>
              <a:t>Neural</a:t>
            </a:r>
            <a:r>
              <a:rPr lang="tr-TR" sz="2400" dirty="0">
                <a:solidFill>
                  <a:srgbClr val="FF0000"/>
                </a:solidFill>
              </a:rPr>
              <a:t> Networks (</a:t>
            </a:r>
            <a:r>
              <a:rPr lang="tr-TR" sz="2400" dirty="0" err="1" smtClean="0">
                <a:solidFill>
                  <a:srgbClr val="FF0000"/>
                </a:solidFill>
              </a:rPr>
              <a:t>ANNs</a:t>
            </a:r>
            <a:r>
              <a:rPr lang="tr-TR" sz="2400" dirty="0" smtClean="0">
                <a:solidFill>
                  <a:srgbClr val="FF0000"/>
                </a:solidFill>
              </a:rPr>
              <a:t>)</a:t>
            </a:r>
            <a:r>
              <a:rPr lang="tr-TR" sz="2400" dirty="0">
                <a:solidFill>
                  <a:srgbClr val="FF0000"/>
                </a:solidFill>
              </a:rPr>
              <a:t/>
            </a:r>
            <a:br>
              <a:rPr lang="tr-TR" sz="2400" dirty="0">
                <a:solidFill>
                  <a:srgbClr val="FF0000"/>
                </a:solidFill>
              </a:rPr>
            </a:br>
            <a:r>
              <a:rPr lang="en-GB" sz="3600" b="1" dirty="0" smtClean="0"/>
              <a:t>Homework</a:t>
            </a:r>
            <a:r>
              <a:rPr lang="tr-TR" sz="3600" b="1" dirty="0" smtClean="0"/>
              <a:t> </a:t>
            </a:r>
            <a:r>
              <a:rPr lang="en-GB" sz="3600" b="1" dirty="0"/>
              <a:t>3</a:t>
            </a:r>
            <a:r>
              <a:rPr lang="tr-TR" sz="3600" b="1" dirty="0" smtClean="0"/>
              <a:t>:</a:t>
            </a:r>
            <a:r>
              <a:rPr lang="en-GB" sz="3600" b="1" dirty="0" smtClean="0"/>
              <a:t> </a:t>
            </a:r>
            <a:r>
              <a:rPr lang="en-US" sz="3600" b="1" dirty="0" smtClean="0"/>
              <a:t>Activation </a:t>
            </a:r>
            <a:r>
              <a:rPr lang="en-US" sz="3600" b="1" dirty="0"/>
              <a:t>functions</a:t>
            </a:r>
            <a:endParaRPr lang="tr-TR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1760" y="4581128"/>
            <a:ext cx="4568552" cy="1030525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tr-TR" sz="1800" dirty="0" smtClean="0"/>
              <a:t>Dr. </a:t>
            </a:r>
            <a:r>
              <a:rPr lang="tr-TR" sz="1800" dirty="0" smtClean="0">
                <a:solidFill>
                  <a:srgbClr val="FF0000"/>
                </a:solidFill>
              </a:rPr>
              <a:t>Rowanda</a:t>
            </a:r>
            <a:r>
              <a:rPr lang="tr-TR" sz="1800" dirty="0" smtClean="0"/>
              <a:t> </a:t>
            </a:r>
            <a:r>
              <a:rPr lang="en-GB" sz="1800" dirty="0" smtClean="0"/>
              <a:t>D. </a:t>
            </a:r>
            <a:r>
              <a:rPr lang="tr-TR" sz="1800" dirty="0" smtClean="0"/>
              <a:t>Ahmed</a:t>
            </a:r>
            <a:endParaRPr lang="en-US" sz="18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</a:t>
            </a:fld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3943462" y="5974129"/>
            <a:ext cx="1470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>
                    <a:tint val="75000"/>
                  </a:schemeClr>
                </a:solidFill>
              </a:rPr>
              <a:t>Spring </a:t>
            </a:r>
            <a:r>
              <a:rPr lang="tr-TR" sz="1400" dirty="0" smtClean="0">
                <a:solidFill>
                  <a:schemeClr val="tx1">
                    <a:tint val="75000"/>
                  </a:schemeClr>
                </a:solidFill>
              </a:rPr>
              <a:t>202</a:t>
            </a:r>
            <a:r>
              <a:rPr lang="en-GB" sz="1400" dirty="0" smtClean="0">
                <a:solidFill>
                  <a:schemeClr val="tx1">
                    <a:tint val="75000"/>
                  </a:schemeClr>
                </a:solidFill>
              </a:rPr>
              <a:t>2</a:t>
            </a:r>
            <a:r>
              <a:rPr lang="tr-TR" sz="1400" dirty="0" smtClean="0">
                <a:solidFill>
                  <a:schemeClr val="tx1">
                    <a:tint val="75000"/>
                  </a:schemeClr>
                </a:solidFill>
              </a:rPr>
              <a:t>-202</a:t>
            </a:r>
            <a:r>
              <a:rPr lang="en-GB" sz="1400" dirty="0" smtClean="0">
                <a:solidFill>
                  <a:schemeClr val="tx1">
                    <a:tint val="75000"/>
                  </a:schemeClr>
                </a:solidFill>
              </a:rPr>
              <a:t>3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Yuvarlatılmış Dikdörtgen 6"/>
          <p:cNvSpPr/>
          <p:nvPr/>
        </p:nvSpPr>
        <p:spPr>
          <a:xfrm>
            <a:off x="539552" y="1916833"/>
            <a:ext cx="8147248" cy="2088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3543605" y="5157192"/>
            <a:ext cx="2304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 err="1">
                <a:hlinkClick r:id="rId3"/>
              </a:rPr>
              <a:t>rowanda</a:t>
            </a:r>
            <a:r>
              <a:rPr lang="tr-TR" altLang="en-US" sz="1200" b="1" dirty="0">
                <a:hlinkClick r:id="rId3"/>
              </a:rPr>
              <a:t>.</a:t>
            </a:r>
            <a:r>
              <a:rPr lang="en-US" altLang="en-US" sz="1200" b="1" dirty="0" err="1">
                <a:hlinkClick r:id="rId3"/>
              </a:rPr>
              <a:t>ahmed</a:t>
            </a:r>
            <a:r>
              <a:rPr lang="en-US" altLang="en-US" sz="1200" b="1" dirty="0">
                <a:hlinkClick r:id="rId3"/>
              </a:rPr>
              <a:t>@</a:t>
            </a:r>
            <a:r>
              <a:rPr lang="tr-TR" altLang="en-US" sz="1200" b="1" dirty="0" err="1">
                <a:hlinkClick r:id="rId3"/>
              </a:rPr>
              <a:t>uskudar</a:t>
            </a:r>
            <a:r>
              <a:rPr lang="en-US" altLang="en-US" sz="1200" b="1" dirty="0" smtClean="0">
                <a:hlinkClick r:id="rId3"/>
              </a:rPr>
              <a:t>.edu.tr</a:t>
            </a:r>
            <a:endParaRPr lang="en-US" altLang="en-US" sz="1200" b="1" dirty="0" smtClean="0"/>
          </a:p>
          <a:p>
            <a:pPr>
              <a:spcBef>
                <a:spcPct val="0"/>
              </a:spcBef>
              <a:buFontTx/>
              <a:buNone/>
            </a:pPr>
            <a:endParaRPr lang="tr-TR" altLang="en-US" sz="1200" b="1" dirty="0"/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ANNs ÜÜ.    Dr. Rowanda Ahmed</a:t>
            </a:r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b="1" dirty="0" smtClean="0">
                <a:solidFill>
                  <a:srgbClr val="FF0000"/>
                </a:solidFill>
              </a:rPr>
              <a:t>Homework 3 - </a:t>
            </a:r>
            <a:r>
              <a:rPr lang="en-GB" sz="2400" b="1" dirty="0" smtClean="0">
                <a:solidFill>
                  <a:srgbClr val="FF0000"/>
                </a:solidFill>
              </a:rPr>
              <a:t>Activation Functions</a:t>
            </a:r>
            <a:endParaRPr lang="tr-TR" sz="4000" b="1" dirty="0">
              <a:solidFill>
                <a:srgbClr val="FF0000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</a:t>
            </a:fld>
            <a:endParaRPr lang="tr-TR"/>
          </a:p>
        </p:txBody>
      </p:sp>
      <p:sp>
        <p:nvSpPr>
          <p:cNvPr id="8" name="Altbilgi Yer Tutucusu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GB" dirty="0" smtClean="0"/>
              <a:t>ANNs ÜÜ.    </a:t>
            </a:r>
            <a:r>
              <a:rPr lang="en-GB" dirty="0" err="1" smtClean="0"/>
              <a:t>Dr.</a:t>
            </a:r>
            <a:r>
              <a:rPr lang="en-GB" dirty="0" smtClean="0"/>
              <a:t> Rowanda Ahmed</a:t>
            </a:r>
            <a:endParaRPr lang="tr-TR" dirty="0"/>
          </a:p>
        </p:txBody>
      </p:sp>
      <p:sp>
        <p:nvSpPr>
          <p:cNvPr id="7" name="2 İçerik Yer Tutucusu"/>
          <p:cNvSpPr>
            <a:spLocks noGrp="1"/>
          </p:cNvSpPr>
          <p:nvPr>
            <p:ph idx="1"/>
          </p:nvPr>
        </p:nvSpPr>
        <p:spPr>
          <a:xfrm>
            <a:off x="457200" y="1187624"/>
            <a:ext cx="8363272" cy="44198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dirty="0"/>
              <a:t>Choose any </a:t>
            </a:r>
            <a:r>
              <a:rPr lang="en-US" sz="1800" dirty="0" smtClean="0">
                <a:solidFill>
                  <a:srgbClr val="0000FF"/>
                </a:solidFill>
              </a:rPr>
              <a:t>Activation function</a:t>
            </a:r>
            <a:r>
              <a:rPr lang="en-US" sz="1800" dirty="0" smtClean="0"/>
              <a:t>,</a:t>
            </a:r>
            <a:r>
              <a:rPr lang="ar-SA" sz="1800" dirty="0" smtClean="0"/>
              <a:t> </a:t>
            </a:r>
            <a:r>
              <a:rPr lang="en-GB" sz="1800" dirty="0" smtClean="0"/>
              <a:t> (except the ones that are mentioned in ANNs lecture 5), and </a:t>
            </a:r>
            <a:r>
              <a:rPr lang="en-US" sz="1800" dirty="0"/>
              <a:t>do the following by </a:t>
            </a:r>
            <a:r>
              <a:rPr lang="en-US" sz="1800" dirty="0" smtClean="0"/>
              <a:t>your hand not the computer.</a:t>
            </a: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algn="just"/>
            <a:r>
              <a:rPr lang="en-US" sz="1800" dirty="0" smtClean="0"/>
              <a:t>Draw the </a:t>
            </a:r>
            <a:r>
              <a:rPr lang="en-US" sz="1800" dirty="0" smtClean="0">
                <a:solidFill>
                  <a:srgbClr val="0000FF"/>
                </a:solidFill>
              </a:rPr>
              <a:t>activation function</a:t>
            </a:r>
            <a:r>
              <a:rPr lang="en-US" sz="1800" dirty="0" smtClean="0"/>
              <a:t>.</a:t>
            </a:r>
          </a:p>
          <a:p>
            <a:pPr algn="just"/>
            <a:r>
              <a:rPr lang="en-US" sz="1800" dirty="0" smtClean="0"/>
              <a:t>Talk </a:t>
            </a:r>
            <a:r>
              <a:rPr lang="en-US" sz="1800" dirty="0"/>
              <a:t>about </a:t>
            </a:r>
            <a:r>
              <a:rPr lang="en-US" sz="1800" dirty="0" smtClean="0"/>
              <a:t>the </a:t>
            </a:r>
            <a:r>
              <a:rPr lang="en-US" sz="1800" dirty="0">
                <a:solidFill>
                  <a:srgbClr val="0000FF"/>
                </a:solidFill>
              </a:rPr>
              <a:t>activation function</a:t>
            </a:r>
            <a:r>
              <a:rPr lang="en-US" sz="1800" dirty="0" smtClean="0"/>
              <a:t> </a:t>
            </a:r>
            <a:r>
              <a:rPr lang="en-US" sz="1800" dirty="0"/>
              <a:t>briefly, just </a:t>
            </a:r>
            <a:r>
              <a:rPr lang="en-US" sz="1800" dirty="0" smtClean="0"/>
              <a:t>one </a:t>
            </a:r>
            <a:r>
              <a:rPr lang="en-US" sz="1800" dirty="0"/>
              <a:t>line or </a:t>
            </a:r>
            <a:r>
              <a:rPr lang="en-US" sz="1800" dirty="0" smtClean="0"/>
              <a:t>two at max.</a:t>
            </a:r>
            <a:endParaRPr lang="en-US" sz="1800" dirty="0"/>
          </a:p>
          <a:p>
            <a:pPr algn="just"/>
            <a:r>
              <a:rPr lang="en-US" sz="1800" dirty="0" smtClean="0"/>
              <a:t>write down the </a:t>
            </a:r>
            <a:r>
              <a:rPr lang="en-US" sz="1800" dirty="0">
                <a:solidFill>
                  <a:srgbClr val="0000FF"/>
                </a:solidFill>
              </a:rPr>
              <a:t>activation function </a:t>
            </a:r>
            <a:r>
              <a:rPr lang="en-US" sz="1800" dirty="0" smtClean="0"/>
              <a:t>equation.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</a:rPr>
              <a:t>If the assignment is not handwritten, the mark will be zero</a:t>
            </a:r>
            <a:r>
              <a:rPr lang="en-US" sz="1800" dirty="0" smtClean="0">
                <a:solidFill>
                  <a:srgbClr val="FF0000"/>
                </a:solidFill>
              </a:rPr>
              <a:t>.</a:t>
            </a:r>
            <a:endParaRPr lang="ar-SA" sz="1800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59408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7728</TotalTime>
  <Words>121</Words>
  <Application>Microsoft Office PowerPoint</Application>
  <PresentationFormat>Ekran Gösterisi (4:3)</PresentationFormat>
  <Paragraphs>19</Paragraphs>
  <Slides>2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5" baseType="lpstr">
      <vt:lpstr>Arial</vt:lpstr>
      <vt:lpstr>Calibri</vt:lpstr>
      <vt:lpstr>Ofis Teması</vt:lpstr>
      <vt:lpstr>COME 401 Artificial Neural Networks (ANNs) Homework 3: Activation functions</vt:lpstr>
      <vt:lpstr>Homework 3 - Activation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213 Data Structures and Algorithms</dc:title>
  <dc:creator>Tugce</dc:creator>
  <cp:lastModifiedBy>Rowanda Ahmed</cp:lastModifiedBy>
  <cp:revision>665</cp:revision>
  <cp:lastPrinted>2019-11-04T09:45:09Z</cp:lastPrinted>
  <dcterms:modified xsi:type="dcterms:W3CDTF">2023-04-05T09:04:46Z</dcterms:modified>
</cp:coreProperties>
</file>