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98" r:id="rId2"/>
  </p:sldIdLst>
  <p:sldSz cx="9144000" cy="6858000" type="screen4x3"/>
  <p:notesSz cx="6797675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9A731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 varScale="1">
        <p:scale>
          <a:sx n="109" d="100"/>
          <a:sy n="109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B695B-F886-4DD1-BC4D-438039E1C06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41035-86AE-4B70-A82E-A609364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9601-EC9E-4876-B7BE-D56A6D98C706}" type="datetime1">
              <a:rPr lang="tr-TR" smtClean="0"/>
              <a:t>22.03.2023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395D-48DB-416C-96DB-F67C4E536EBF}" type="datetime1">
              <a:rPr lang="tr-TR" smtClean="0"/>
              <a:t>22.03.2023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A471-0D4C-4D10-9C2E-011E335A645E}" type="datetime1">
              <a:rPr lang="tr-TR" smtClean="0"/>
              <a:t>22.03.2023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A4B-2FB8-45F2-8C12-542916BB369F}" type="datetime1">
              <a:rPr lang="tr-TR" smtClean="0"/>
              <a:t>22.03.2023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F32B-E6F3-497F-A05B-F32F0DFFBA92}" type="datetime1">
              <a:rPr lang="tr-TR" smtClean="0"/>
              <a:t>22.03.2023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23EB-5CE0-41F5-ACBE-6756C5EAA1BD}" type="datetime1">
              <a:rPr lang="tr-TR" smtClean="0"/>
              <a:t>22.03.2023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932-AE22-459D-89E0-7A764D0C9D79}" type="datetime1">
              <a:rPr lang="tr-TR" smtClean="0"/>
              <a:t>22.03.2023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121C-AC5E-4D9E-B80B-B4382069BD9A}" type="datetime1">
              <a:rPr lang="tr-TR" smtClean="0"/>
              <a:t>22.03.2023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2443-333E-486E-8DA9-E3E6D9BD4D51}" type="datetime1">
              <a:rPr lang="tr-TR" smtClean="0"/>
              <a:t>22.03.2023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B8AB-7B95-4A9B-9E89-56360B2269CB}" type="datetime1">
              <a:rPr lang="tr-TR" smtClean="0"/>
              <a:t>22.03.2023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430-FEBE-4C92-944C-A87AC01E1607}" type="datetime1">
              <a:rPr lang="tr-TR" smtClean="0"/>
              <a:t>22.03.2023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D7E-6C8A-4422-B672-CA3B9201C30F}" type="datetime1">
              <a:rPr lang="tr-TR" smtClean="0"/>
              <a:t>22.03.2023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ANNs</a:t>
            </a:r>
            <a:r>
              <a:rPr lang="tr-TR" dirty="0" smtClean="0"/>
              <a:t> ÜÜ.    Dr. Rowanda Ahmed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000" b="1" dirty="0" smtClean="0">
                <a:solidFill>
                  <a:srgbClr val="FF0000"/>
                </a:solidFill>
              </a:rPr>
              <a:t>OR </a:t>
            </a:r>
            <a:r>
              <a:rPr lang="tr-TR" sz="4000" b="1" dirty="0" err="1">
                <a:solidFill>
                  <a:srgbClr val="FF0000"/>
                </a:solidFill>
              </a:rPr>
              <a:t>G</a:t>
            </a:r>
            <a:r>
              <a:rPr lang="tr-TR" sz="4000" b="1" dirty="0" err="1" smtClean="0">
                <a:solidFill>
                  <a:srgbClr val="FF0000"/>
                </a:solidFill>
              </a:rPr>
              <a:t>ate</a:t>
            </a:r>
            <a:r>
              <a:rPr lang="tr-TR" sz="4000" b="1" dirty="0" smtClean="0">
                <a:solidFill>
                  <a:srgbClr val="FF0000"/>
                </a:solidFill>
              </a:rPr>
              <a:t>- </a:t>
            </a:r>
            <a:r>
              <a:rPr lang="tr-TR" sz="4000" b="1" dirty="0" err="1" smtClean="0">
                <a:solidFill>
                  <a:srgbClr val="FF0000"/>
                </a:solidFill>
              </a:rPr>
              <a:t>Perceptron</a:t>
            </a:r>
            <a:r>
              <a:rPr lang="tr-TR" sz="4000" b="1" dirty="0" smtClean="0">
                <a:solidFill>
                  <a:srgbClr val="FF0000"/>
                </a:solidFill>
              </a:rPr>
              <a:t> </a:t>
            </a:r>
            <a:r>
              <a:rPr lang="tr-TR" sz="4000" b="1" dirty="0" err="1" smtClean="0">
                <a:solidFill>
                  <a:srgbClr val="FF0000"/>
                </a:solidFill>
              </a:rPr>
              <a:t>training</a:t>
            </a:r>
            <a:r>
              <a:rPr lang="tr-TR" sz="4000" b="1" dirty="0" smtClean="0">
                <a:solidFill>
                  <a:srgbClr val="FF0000"/>
                </a:solidFill>
              </a:rPr>
              <a:t> </a:t>
            </a:r>
            <a:r>
              <a:rPr lang="tr-TR" sz="4000" b="1" dirty="0" err="1" smtClean="0">
                <a:solidFill>
                  <a:srgbClr val="FF0000"/>
                </a:solidFill>
              </a:rPr>
              <a:t>Rule</a:t>
            </a:r>
            <a:r>
              <a:rPr lang="en-GB" sz="4000" b="1" dirty="0" smtClean="0">
                <a:solidFill>
                  <a:srgbClr val="FF0000"/>
                </a:solidFill>
              </a:rPr>
              <a:t/>
            </a:r>
            <a:br>
              <a:rPr lang="en-GB" sz="4000" b="1" dirty="0" smtClean="0">
                <a:solidFill>
                  <a:srgbClr val="FF0000"/>
                </a:solidFill>
              </a:rPr>
            </a:br>
            <a:r>
              <a:rPr lang="en-GB" sz="4000" b="1" dirty="0" smtClean="0">
                <a:solidFill>
                  <a:srgbClr val="FF0000"/>
                </a:solidFill>
              </a:rPr>
              <a:t/>
            </a:r>
            <a:br>
              <a:rPr lang="en-GB" sz="4000" b="1" dirty="0" smtClean="0">
                <a:solidFill>
                  <a:srgbClr val="FF0000"/>
                </a:solidFill>
              </a:rPr>
            </a:br>
            <a:r>
              <a:rPr lang="en-GB" sz="4000" b="1" dirty="0">
                <a:solidFill>
                  <a:srgbClr val="FF0000"/>
                </a:solidFill>
              </a:rPr>
              <a:t/>
            </a:r>
            <a:br>
              <a:rPr lang="en-GB" sz="4000" b="1" dirty="0">
                <a:solidFill>
                  <a:srgbClr val="FF0000"/>
                </a:solidFill>
              </a:rPr>
            </a:br>
            <a:r>
              <a:rPr lang="en-GB" sz="4000" b="1" dirty="0" smtClean="0">
                <a:solidFill>
                  <a:srgbClr val="FF0000"/>
                </a:solidFill>
              </a:rPr>
              <a:t/>
            </a:r>
            <a:br>
              <a:rPr lang="en-GB" sz="4000" b="1" dirty="0" smtClean="0">
                <a:solidFill>
                  <a:srgbClr val="FF0000"/>
                </a:solidFill>
              </a:rPr>
            </a:br>
            <a:r>
              <a:rPr lang="en-GB" sz="4000" b="1" dirty="0">
                <a:solidFill>
                  <a:srgbClr val="FF0000"/>
                </a:solidFill>
              </a:rPr>
              <a:t/>
            </a:r>
            <a:br>
              <a:rPr lang="en-GB" sz="4000" b="1" dirty="0">
                <a:solidFill>
                  <a:srgbClr val="FF0000"/>
                </a:solidFill>
              </a:rPr>
            </a:br>
            <a:r>
              <a:rPr lang="en-GB" sz="3100" b="1" dirty="0" err="1" smtClean="0">
                <a:solidFill>
                  <a:srgbClr val="FF0000"/>
                </a:solidFill>
              </a:rPr>
              <a:t>HomeWork</a:t>
            </a:r>
            <a:r>
              <a:rPr lang="en-GB" sz="3100" b="1" dirty="0" smtClean="0">
                <a:solidFill>
                  <a:srgbClr val="FF0000"/>
                </a:solidFill>
              </a:rPr>
              <a:t> 2</a:t>
            </a:r>
            <a:endParaRPr lang="tr-TR" sz="4000" b="1" dirty="0">
              <a:solidFill>
                <a:srgbClr val="FF0000"/>
              </a:solidFill>
            </a:endParaRPr>
          </a:p>
        </p:txBody>
      </p:sp>
      <p:sp>
        <p:nvSpPr>
          <p:cNvPr id="2" name="5-Nokta Yıldız 1"/>
          <p:cNvSpPr/>
          <p:nvPr/>
        </p:nvSpPr>
        <p:spPr>
          <a:xfrm>
            <a:off x="1295636" y="2348880"/>
            <a:ext cx="6552728" cy="1944216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Altbilgi Yer Tutucusu 3"/>
          <p:cNvSpPr txBox="1">
            <a:spLocks/>
          </p:cNvSpPr>
          <p:nvPr/>
        </p:nvSpPr>
        <p:spPr>
          <a:xfrm>
            <a:off x="2664768" y="4293096"/>
            <a:ext cx="3888432" cy="1953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>
                <a:solidFill>
                  <a:schemeClr val="tx1"/>
                </a:solidFill>
              </a:rPr>
              <a:t>Apply </a:t>
            </a:r>
            <a:r>
              <a:rPr lang="tr-TR" sz="1600" b="1" dirty="0" err="1">
                <a:solidFill>
                  <a:srgbClr val="FF0000"/>
                </a:solidFill>
              </a:rPr>
              <a:t>Perceptron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training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Rule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on 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2000" b="1" dirty="0" smtClean="0">
                <a:solidFill>
                  <a:srgbClr val="FF0000"/>
                </a:solidFill>
              </a:rPr>
              <a:t>OR Gate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get </a:t>
            </a:r>
            <a:r>
              <a:rPr lang="en-GB" sz="1600" dirty="0">
                <a:solidFill>
                  <a:schemeClr val="tx1"/>
                </a:solidFill>
              </a:rPr>
              <a:t>the final set of weights. Show all Steps </a:t>
            </a:r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Deadline Monday, March 27, 2023</a:t>
            </a:r>
            <a:endParaRPr lang="tr-T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2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45</Words>
  <Application>Microsoft Office PowerPoint</Application>
  <PresentationFormat>Ekran Gösterisi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Ofis Teması</vt:lpstr>
      <vt:lpstr>OR Gate- Perceptron training Rule     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213 Data Structures and Algorithms</dc:title>
  <dc:creator>Tugce</dc:creator>
  <cp:lastModifiedBy>Rowanda Ahmed</cp:lastModifiedBy>
  <cp:revision>488</cp:revision>
  <cp:lastPrinted>2019-11-04T09:45:09Z</cp:lastPrinted>
  <dcterms:modified xsi:type="dcterms:W3CDTF">2023-03-22T09:06:38Z</dcterms:modified>
</cp:coreProperties>
</file>