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0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2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96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2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61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96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4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6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6E9DEC-419B-4CC5-A080-3B06BD5A8291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466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9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A389A-23B4-43BF-B64D-4169F75B2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847899"/>
            <a:ext cx="10572000" cy="2581102"/>
          </a:xfrm>
        </p:spPr>
        <p:txBody>
          <a:bodyPr>
            <a:normAutofit fontScale="90000"/>
          </a:bodyPr>
          <a:lstStyle/>
          <a:p>
            <a:pPr marL="228600" indent="-228600" algn="ctr" rtl="0">
              <a:spcBef>
                <a:spcPts val="0"/>
              </a:spcBef>
              <a:spcAft>
                <a:spcPts val="800"/>
              </a:spcAft>
            </a:pPr>
            <a:br>
              <a:rPr lang="es-CO" b="0" dirty="0">
                <a:effectLst/>
              </a:rPr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br>
              <a:rPr lang="es-CO" dirty="0"/>
            </a:br>
            <a:r>
              <a:rPr lang="es-CO" sz="5100" dirty="0"/>
              <a:t>Green Pawts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DAC188-3486-4695-A5E6-B9E4D9ED3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sz="3200"/>
              <a:t> </a:t>
            </a:r>
            <a:endParaRPr lang="es-CO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20C2C3-9D8C-4CD1-8AC9-FCB214F2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71" y="3818949"/>
            <a:ext cx="3038506" cy="2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31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CEA17-0470-4D88-8147-F01968F4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CO" dirty="0"/>
            </a:br>
            <a:r>
              <a:rPr lang="es-CO" sz="4000" dirty="0"/>
              <a:t>1. </a:t>
            </a:r>
            <a:r>
              <a:rPr lang="es-MX" sz="4000" b="1" i="0" u="none" strike="noStrike" dirty="0">
                <a:effectLst/>
              </a:rPr>
              <a:t>Enlistar los procesos del área</a:t>
            </a:r>
            <a:b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3A878-1831-45C2-A2D9-21A261BC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71304"/>
            <a:ext cx="9613861" cy="3599316"/>
          </a:xfrm>
        </p:spPr>
        <p:txBody>
          <a:bodyPr>
            <a:normAutofit fontScale="85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3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s-MX" sz="3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Contabilizar y procesar</a:t>
            </a:r>
          </a:p>
          <a:p>
            <a:pPr fontAlgn="base">
              <a:spcBef>
                <a:spcPts val="0"/>
              </a:spcBef>
            </a:pPr>
            <a:r>
              <a:rPr lang="es-MX" sz="3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Elaborar y producir.</a:t>
            </a:r>
            <a:endParaRPr lang="es-MX" sz="3000" dirty="0">
              <a:solidFill>
                <a:srgbClr val="000000"/>
              </a:solidFill>
              <a:effectLst/>
              <a:latin typeface="Noto Sans Symbols"/>
            </a:endParaRPr>
          </a:p>
          <a:p>
            <a:pPr fontAlgn="base">
              <a:spcBef>
                <a:spcPts val="0"/>
              </a:spcBef>
            </a:pPr>
            <a:r>
              <a:rPr lang="es-MX" sz="3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Contratar</a:t>
            </a:r>
            <a:endParaRPr lang="es-MX" sz="3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ase">
              <a:spcBef>
                <a:spcPts val="0"/>
              </a:spcBef>
            </a:pPr>
            <a:r>
              <a:rPr lang="es-MX" sz="3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Formar el personal</a:t>
            </a:r>
            <a:endParaRPr lang="es-MX" sz="3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Atender al cliente.</a:t>
            </a:r>
            <a:endParaRPr lang="es-MX" sz="3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Gestionar los pedidos.</a:t>
            </a:r>
          </a:p>
          <a:p>
            <a:pPr fontAlgn="base">
              <a:spcBef>
                <a:spcPts val="0"/>
              </a:spcBef>
              <a:spcAft>
                <a:spcPts val="800"/>
              </a:spcAft>
            </a:pPr>
            <a:r>
              <a:rPr lang="es-MX" sz="3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Analizar la de solicitud del cliente</a:t>
            </a:r>
          </a:p>
          <a:p>
            <a:pPr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MX" sz="3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026" name="Picture 2" descr="Qué importancia tiene la satisfacción del cliente externo? – Yo soy Roiver.  Bienvenido a mi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14515"/>
            <a:ext cx="3340435" cy="30561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76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74965-F9B0-4813-915B-FA760EED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b="1" i="0" u="none" strike="noStrike" dirty="0">
                <a:effectLst/>
              </a:rPr>
              <a:t>2. Defina el límite de procesos donde empieza y dónde termina:</a:t>
            </a:r>
            <a:endParaRPr lang="es-CO" b="1" dirty="0"/>
          </a:p>
        </p:txBody>
      </p:sp>
      <p:sp>
        <p:nvSpPr>
          <p:cNvPr id="3" name="CuadroTexto 2"/>
          <p:cNvSpPr txBox="1"/>
          <p:nvPr/>
        </p:nvSpPr>
        <p:spPr>
          <a:xfrm rot="10800000" flipV="1">
            <a:off x="680320" y="3284084"/>
            <a:ext cx="1115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Empieza en la elaboración de shapoo: se compran los productos para hacerlo se reúnen los ingredientes </a:t>
            </a:r>
          </a:p>
          <a:p>
            <a:r>
              <a:rPr lang="es-CO" dirty="0"/>
              <a:t>Se pasa a la elaboración de mezcla de productos se embazan, se les coloca el logo se hace un balance y se venden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80321" y="2282190"/>
            <a:ext cx="11154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Contratación o disposición de las personas: subir o ofertar un poust o con un voz a voz haciendo la solicitud </a:t>
            </a:r>
          </a:p>
          <a:p>
            <a:r>
              <a:rPr lang="es-CO" dirty="0"/>
              <a:t>Se capacita el personal se le da el insumo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80321" y="4364540"/>
            <a:ext cx="1115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Venta y posventa del producto: Se sale puerta a puerta con los productos para venderlos se hace un estilo de análisis de ventas para distribuir el producto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80321" y="5167998"/>
            <a:ext cx="1124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Seguimiento a los clientes  a implementación de mejora: Se registra quienes son los clientes que compraron para volverles a vender cuando se les acabe el producto. </a:t>
            </a:r>
          </a:p>
        </p:txBody>
      </p:sp>
    </p:spTree>
    <p:extLst>
      <p:ext uri="{BB962C8B-B14F-4D97-AF65-F5344CB8AC3E}">
        <p14:creationId xmlns:p14="http://schemas.microsoft.com/office/powerpoint/2010/main" val="364387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E410F-816E-49E9-99F4-EE694392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MX" b="0" i="0" u="none" strike="noStrike" dirty="0">
                <a:effectLst/>
              </a:rPr>
            </a:br>
            <a:r>
              <a:rPr lang="es-MX" sz="4000" b="1" i="0" u="none" strike="noStrike" dirty="0">
                <a:effectLst/>
              </a:rPr>
              <a:t>3. Defina los límites del proceso donde empieza y dónde termina:</a:t>
            </a:r>
            <a:br>
              <a:rPr lang="es-MX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A4295-27E0-440F-94F2-5B75BF1E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endParaRPr lang="es-MX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dirty="0"/>
              <a:t>Empieza en la compra de los materiales o insumos para la venta del shampoo se mira la calidad de los productos al llegar a casa tomamos recipientes para unificarlos lo medimos cuantificamos por proporciones lo embazamos lo loguemos y están listos para la venta</a:t>
            </a:r>
            <a:br>
              <a:rPr lang="es-MX" dirty="0"/>
            </a:br>
            <a:endParaRPr lang="es-CO" dirty="0"/>
          </a:p>
        </p:txBody>
      </p:sp>
      <p:sp>
        <p:nvSpPr>
          <p:cNvPr id="4" name="AutoShape 2" descr="Champu natural: recetas sencillas para hacer en ca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892" y="4391526"/>
            <a:ext cx="3858290" cy="1931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6622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995" y="2799231"/>
            <a:ext cx="3014426" cy="2230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E039D7-BF33-4F11-A2DB-57E1ED1B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MX" sz="4000" b="0" i="0" u="none" strike="noStrike" dirty="0">
                <a:effectLst/>
              </a:rPr>
            </a:br>
            <a:r>
              <a:rPr lang="es-MX" sz="4000" b="1" i="0" u="none" strike="noStrike" dirty="0">
                <a:effectLst/>
              </a:rPr>
              <a:t>4. Defina quienes son los clientes:</a:t>
            </a:r>
            <a:b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8C611-8195-42FA-85FB-DC3C1CCC5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44" y="2505456"/>
            <a:ext cx="9613861" cy="35993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sz="3000" b="0" i="0" u="none" strike="noStrike" dirty="0">
                <a:solidFill>
                  <a:srgbClr val="000000"/>
                </a:solidFill>
                <a:effectLst/>
                <a:latin typeface="+mj-lt"/>
              </a:rPr>
              <a:t>Como clientes internos en el momento tenemos dos las cuales se encargan de mismo proceso una se encarga del tema de marketing y mercadeo otra es la que prepara y entre las dos salen a vender el producto</a:t>
            </a:r>
          </a:p>
          <a:p>
            <a:pPr marL="0" indent="0">
              <a:buNone/>
            </a:pPr>
            <a:endParaRPr lang="es-MX" sz="30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s-MX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Cualquier persona mayor de edad que cuente con animales domésticos y los recursos para pagar lo que necesite; entre estos mujeres, hombre, abuelos y niños, estos últimos acompañados de adultos.</a:t>
            </a:r>
            <a:endParaRPr lang="es-CO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19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B01AD-F237-4C73-8681-16AFCBFD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/>
              <a:t>5. </a:t>
            </a:r>
            <a:r>
              <a:rPr lang="es-MX" b="1" i="0" u="none" strike="noStrike" dirty="0">
                <a:effectLst/>
              </a:rPr>
              <a:t>Identifique la salida (el resultado del proceso).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0DF77F-2228-4BC5-8AF1-D055D88B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pPr marL="0" indent="0">
              <a:buNone/>
            </a:pPr>
            <a:r>
              <a:rPr lang="es-MX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 resultado del proceso sería</a:t>
            </a:r>
            <a:r>
              <a:rPr lang="es-MX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r</a:t>
            </a:r>
            <a:r>
              <a:rPr lang="es-MX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ecolección de información y ganancias por la elaboración del producto y servicios otorgados por la empresa doméstica.</a:t>
            </a:r>
            <a:endParaRPr lang="es-CO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49" y="3705727"/>
            <a:ext cx="3053013" cy="2733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1981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ED790-20FD-4FFA-8AE6-C6CF9077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6. </a:t>
            </a:r>
            <a:r>
              <a:rPr lang="es-CO" b="0" i="0" u="none" strike="noStrike" dirty="0">
                <a:effectLst/>
              </a:rPr>
              <a:t>Identificación de insumos: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F11A7-E64C-46EE-A984-8E02393C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sz="3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Insumos: Se compran los embaces, se compran los ingredientes para elaborar el shampoo el aceite de coco, la esencia,  avena, vinagre, benzoato de sodio shapoo cero lagrimas, tex apón 40 y agua.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52" y="3981691"/>
            <a:ext cx="3962830" cy="23133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347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A7899-8FCE-4A40-9A0B-E616497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7. </a:t>
            </a:r>
            <a:r>
              <a:rPr lang="es-MX" i="0" u="none" strike="noStrike" dirty="0">
                <a:effectLst/>
              </a:rPr>
              <a:t>Determine los proveedores de los insumos 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7CD34-344C-4A66-8E3E-F9C65395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13" y="1629342"/>
            <a:ext cx="9613861" cy="3599316"/>
          </a:xfrm>
        </p:spPr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800"/>
              </a:spcAft>
              <a:buNone/>
            </a:pPr>
            <a:endParaRPr lang="es-CO" sz="3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s-CO" dirty="0"/>
              <a:t>Empleadas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s-CO" dirty="0"/>
              <a:t>Proveedores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s-CO" dirty="0"/>
              <a:t>Publicitarios 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s-CO" dirty="0"/>
              <a:t>Contadoras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s-CO" dirty="0"/>
              <a:t>Operativas</a:t>
            </a:r>
          </a:p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s-CO" dirty="0"/>
              <a:t>Vendedoras o mercaderías</a:t>
            </a:r>
            <a:br>
              <a:rPr lang="es-CO" dirty="0"/>
            </a:b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69" y="4813079"/>
            <a:ext cx="3028950" cy="15144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41592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AB48192-CFD9-4710-B736-561B045C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1233" y="922337"/>
            <a:ext cx="8825660" cy="574769"/>
          </a:xfrm>
        </p:spPr>
        <p:txBody>
          <a:bodyPr>
            <a:normAutofit/>
          </a:bodyPr>
          <a:lstStyle/>
          <a:p>
            <a:r>
              <a:rPr lang="es-CO" dirty="0"/>
              <a:t>Proyecto estratégico</a:t>
            </a: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7D26E97C-C779-41AA-9316-77E3F08D4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772" y="1953494"/>
            <a:ext cx="7678455" cy="4109102"/>
          </a:xfrm>
        </p:spPr>
      </p:pic>
    </p:spTree>
    <p:extLst>
      <p:ext uri="{BB962C8B-B14F-4D97-AF65-F5344CB8AC3E}">
        <p14:creationId xmlns:p14="http://schemas.microsoft.com/office/powerpoint/2010/main" val="120466618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2200</TotalTime>
  <Words>433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Noto Sans Symbols</vt:lpstr>
      <vt:lpstr>Galería</vt:lpstr>
      <vt:lpstr>             Green Pawts</vt:lpstr>
      <vt:lpstr> 1. Enlistar los procesos del área </vt:lpstr>
      <vt:lpstr>2. Defina el límite de procesos donde empieza y dónde termina:</vt:lpstr>
      <vt:lpstr> 3. Defina los límites del proceso donde empieza y dónde termina: </vt:lpstr>
      <vt:lpstr> 4. Defina quienes son los clientes: </vt:lpstr>
      <vt:lpstr>5. Identifique la salida (el resultado del proceso).</vt:lpstr>
      <vt:lpstr>6. Identificación de insumos:</vt:lpstr>
      <vt:lpstr>7. Determine los proveedores de los insumos </vt:lpstr>
      <vt:lpstr>Proyecto estratégico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 CANINA Y FELINA</dc:title>
  <dc:creator>Laura Peña</dc:creator>
  <cp:lastModifiedBy>angelica meneses</cp:lastModifiedBy>
  <cp:revision>20</cp:revision>
  <dcterms:created xsi:type="dcterms:W3CDTF">2021-04-19T16:23:08Z</dcterms:created>
  <dcterms:modified xsi:type="dcterms:W3CDTF">2021-05-04T17:51:44Z</dcterms:modified>
</cp:coreProperties>
</file>