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301" r:id="rId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E934025-49D4-466F-A32B-A2FDB7A0E6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183C2F4-A2DD-47E3-BA71-E835724BFB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C3549-3EB8-4F70-9156-BFEA76FE21D9}" type="datetime1">
              <a:rPr lang="pt-PT" smtClean="0"/>
              <a:t>14/11/2023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E3B665A-7F8D-4A55-B3AA-4EE92871D5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9000949-E61B-4CE2-872D-035D92792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D2C36-DD1E-45EB-88DE-40570377BF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1406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94A2B-A38F-4C3B-B064-586D04E4C978}" type="datetime1">
              <a:rPr lang="pt-PT" smtClean="0"/>
              <a:pPr/>
              <a:t>14/11/2023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475197-EF76-48B8-96B8-921BFA77342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75C7F7-CFFF-444E-8173-AB6C483CE05B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14EB2-0EFE-48F5-A7B9-F5F9A347D6AC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33D263-A25F-46DF-8F53-7A5714745A6C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9FC94-9A1E-4769-ACED-58F9F09657DC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5C456A-1A29-442A-8401-8D435CDF19DB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6EE730-116F-4C83-B151-3A2EC1397D16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EF3080-E7F5-4CFA-9DB0-D5B5BCCADC41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3F7AAA4-656C-44F4-9265-F1D626DF8F47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C1A9205-DB4A-4BD1-8BCE-5BDB3940CD12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62584D8-33D2-4422-9B94-57E46D91BD7C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kumarajarshi/life-expectancy-who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029DB-279D-0974-A6D9-8F664191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1620"/>
            <a:ext cx="10058400" cy="801159"/>
          </a:xfrm>
        </p:spPr>
        <p:txBody>
          <a:bodyPr>
            <a:noAutofit/>
          </a:bodyPr>
          <a:lstStyle/>
          <a:p>
            <a:pPr algn="ctr"/>
            <a:br>
              <a:rPr lang="pt-PT" sz="2000" dirty="0"/>
            </a:br>
            <a:br>
              <a:rPr lang="pt-PT" sz="2000" dirty="0"/>
            </a:br>
            <a:br>
              <a:rPr lang="pt-PT" sz="2000" dirty="0"/>
            </a:br>
            <a:br>
              <a:rPr lang="pt-PT" sz="2000" dirty="0"/>
            </a:br>
            <a:br>
              <a:rPr lang="pt-PT" sz="2000" dirty="0"/>
            </a:br>
            <a:r>
              <a:rPr lang="pt-PT" sz="2000" dirty="0"/>
              <a:t>Projeto 01 – Regressão aplicada à esperança média de vida </a:t>
            </a:r>
            <a:br>
              <a:rPr lang="pt-PT" sz="2000" dirty="0"/>
            </a:br>
            <a:r>
              <a:rPr lang="pt-PT" sz="2000" dirty="0"/>
              <a:t>Alix Carmo e Vasco Araújo</a:t>
            </a:r>
          </a:p>
        </p:txBody>
      </p:sp>
      <p:pic>
        <p:nvPicPr>
          <p:cNvPr id="6" name="Marcador de Posição de Conteúdo 5" descr="Uma imagem com texto, Tipo de letra, branco&#10;&#10;Descrição gerada automaticamente">
            <a:extLst>
              <a:ext uri="{FF2B5EF4-FFF2-40B4-BE49-F238E27FC236}">
                <a16:creationId xmlns:a16="http://schemas.microsoft.com/office/drawing/2014/main" id="{9CAD65FE-4E5D-AEEA-F90D-365335B37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1152" y="49342"/>
            <a:ext cx="1463999" cy="546506"/>
          </a:xfr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0AC68D32-893D-B87C-125B-6B6CAF0AE70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948781" y="639709"/>
            <a:ext cx="6294437" cy="801160"/>
          </a:xfrm>
        </p:spPr>
        <p:txBody>
          <a:bodyPr>
            <a:normAutofit/>
          </a:bodyPr>
          <a:lstStyle/>
          <a:p>
            <a:pPr algn="ctr"/>
            <a:r>
              <a:rPr lang="pt-PT" sz="2400" dirty="0"/>
              <a:t>Aprendizagem Computacional - MEI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098E5D-BC31-CB24-7B45-6D269400B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9" y="151353"/>
            <a:ext cx="1785879" cy="444495"/>
          </a:xfrm>
          <a:prstGeom prst="rect">
            <a:avLst/>
          </a:prstGeom>
          <a:noFill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DC56C76-87AD-93E3-0294-F1BFEB25CB1F}"/>
              </a:ext>
            </a:extLst>
          </p:cNvPr>
          <p:cNvSpPr txBox="1"/>
          <p:nvPr/>
        </p:nvSpPr>
        <p:spPr>
          <a:xfrm>
            <a:off x="1066800" y="1924110"/>
            <a:ext cx="9940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Dataset</a:t>
            </a:r>
            <a:r>
              <a:rPr lang="pt-PT" dirty="0"/>
              <a:t>: “</a:t>
            </a:r>
            <a:r>
              <a:rPr lang="pt-PT" dirty="0" err="1"/>
              <a:t>Life</a:t>
            </a:r>
            <a:r>
              <a:rPr lang="pt-PT" dirty="0"/>
              <a:t> </a:t>
            </a:r>
            <a:r>
              <a:rPr lang="pt-PT" dirty="0" err="1"/>
              <a:t>Expectancy</a:t>
            </a:r>
            <a:r>
              <a:rPr lang="pt-PT" dirty="0"/>
              <a:t> (WHO)”, disponível em </a:t>
            </a:r>
            <a:r>
              <a:rPr lang="pt-PT" sz="1200" dirty="0">
                <a:hlinkClick r:id="rId4"/>
              </a:rPr>
              <a:t>https://www.kaggle.com/datasets/kumarajarshi/life-expectancy-who/data</a:t>
            </a:r>
            <a:endParaRPr lang="pt-P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que queremos saber/prever e porquê?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O impacto das variáveis independentes (taxa de mortalidades, álcool e várias doenças) na esperança média de vida da população no mundo.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 escolha deste </a:t>
            </a:r>
            <a:r>
              <a:rPr lang="pt-PT" dirty="0" err="1"/>
              <a:t>dataset</a:t>
            </a:r>
            <a:r>
              <a:rPr lang="pt-PT" dirty="0"/>
              <a:t> foi relacionado a curiosidade do grupo em perceber o impacto das variáveis independentes em cada país na esperança média de vida da população e a sua evolução ao longo dos 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Descrição do </a:t>
            </a:r>
            <a:r>
              <a:rPr lang="pt-PT" dirty="0" err="1"/>
              <a:t>dataset</a:t>
            </a:r>
            <a:r>
              <a:rPr lang="pt-P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Este </a:t>
            </a:r>
            <a:r>
              <a:rPr lang="pt-PT" dirty="0" err="1"/>
              <a:t>dataset</a:t>
            </a:r>
            <a:r>
              <a:rPr lang="pt-PT" dirty="0"/>
              <a:t> é composto por 22 colunas e 2938 linhas. As linhas são compostas pelos países e as colunas por: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dirty="0"/>
              <a:t>País, ano, estado de desenvolvimento e esperança média de vida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dirty="0"/>
              <a:t>Indicadores que afetam a esperança média de vida, como o álcool, despesas de saúde, doenças (Hepatite B, sarampo)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dirty="0"/>
              <a:t>Taxas de mortalidade de crianças e adultos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dirty="0"/>
              <a:t>População do país, Produto interno bruto do país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Os dados deste </a:t>
            </a:r>
            <a:r>
              <a:rPr lang="pt-PT" dirty="0" err="1"/>
              <a:t>dataset</a:t>
            </a:r>
            <a:r>
              <a:rPr lang="pt-PT" dirty="0"/>
              <a:t> foram recolhidos pela </a:t>
            </a:r>
            <a:r>
              <a:rPr lang="pt-PT" dirty="0" err="1"/>
              <a:t>World</a:t>
            </a:r>
            <a:r>
              <a:rPr lang="pt-PT" dirty="0"/>
              <a:t> </a:t>
            </a:r>
            <a:r>
              <a:rPr lang="pt-PT" dirty="0" err="1"/>
              <a:t>Health</a:t>
            </a:r>
            <a:r>
              <a:rPr lang="pt-PT" dirty="0"/>
              <a:t> </a:t>
            </a:r>
            <a:r>
              <a:rPr lang="pt-PT" dirty="0" err="1"/>
              <a:t>Organization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548506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766_TF22712842_Win32" id="{1B4F3FDA-7311-4E8F-9428-96A87CB3E049}" vid="{48C433BC-6191-44F4-95D6-CFF132A441E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{EAFEA9E8-B30A-456B-9D36-A7D3BCAB909A}tf22712842_win32</Template>
  <TotalTime>42</TotalTime>
  <Words>208</Words>
  <Application>Microsoft Office PowerPoint</Application>
  <PresentationFormat>Ecrã Panorâmico</PresentationFormat>
  <Paragraphs>13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Franklin Gothic Book</vt:lpstr>
      <vt:lpstr>1_RetrospectVTI</vt:lpstr>
      <vt:lpstr>     Projeto 01 – Regressão aplicada à esperança média de vida  Alix Carmo e Vasco Araújo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01 – Regressão aplicada à esperança média de vida</dc:title>
  <dc:creator>Alix António Pestana Carmo</dc:creator>
  <cp:lastModifiedBy>Alix António Pestana Carmo</cp:lastModifiedBy>
  <cp:revision>2</cp:revision>
  <dcterms:created xsi:type="dcterms:W3CDTF">2023-11-13T20:20:13Z</dcterms:created>
  <dcterms:modified xsi:type="dcterms:W3CDTF">2023-11-14T22:39:45Z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