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2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8FFCB-766E-94DD-3437-35125D7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820" y="4624394"/>
            <a:ext cx="10803074" cy="1037503"/>
          </a:xfrm>
        </p:spPr>
        <p:txBody>
          <a:bodyPr>
            <a:normAutofit/>
          </a:bodyPr>
          <a:lstStyle/>
          <a:p>
            <a:r>
              <a:rPr lang="pt-PT" dirty="0" err="1"/>
              <a:t>SafetyRate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325EA-1E35-52CA-C5A9-3C79D80F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686"/>
            <a:ext cx="8476052" cy="63631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100"/>
              <a:t>Alix Carmo nº 23324</a:t>
            </a:r>
          </a:p>
          <a:p>
            <a:pPr>
              <a:lnSpc>
                <a:spcPct val="110000"/>
              </a:lnSpc>
            </a:pPr>
            <a:r>
              <a:rPr lang="pt-PT" sz="1100"/>
              <a:t>André Almeida nº 23049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EE7E8C-4A70-E467-E7FA-353A2BBC4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99" y="723900"/>
            <a:ext cx="6217202" cy="34660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FA775-BEF7-B23D-D7D3-683ABC3D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OBjetivo</a:t>
            </a:r>
            <a:endParaRPr lang="en-US" sz="5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DFF0-0ABF-3957-1AF8-69C5C772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148493"/>
            <a:ext cx="10691265" cy="36360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SafetyRate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com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oferecer</a:t>
            </a:r>
            <a:r>
              <a:rPr lang="en-US" dirty="0"/>
              <a:t> um </a:t>
            </a:r>
            <a:r>
              <a:rPr lang="en-US" dirty="0" err="1"/>
              <a:t>meio</a:t>
            </a:r>
            <a:r>
              <a:rPr lang="en-US" dirty="0"/>
              <a:t> de </a:t>
            </a:r>
            <a:r>
              <a:rPr lang="en-US" dirty="0" err="1"/>
              <a:t>avaliar</a:t>
            </a:r>
            <a:r>
              <a:rPr lang="en-US" dirty="0"/>
              <a:t> websites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para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. </a:t>
            </a:r>
            <a:r>
              <a:rPr lang="en-US" dirty="0" err="1"/>
              <a:t>Proporcionando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a </a:t>
            </a: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r>
              <a:rPr lang="en-US" dirty="0"/>
              <a:t> que </a:t>
            </a:r>
            <a:r>
              <a:rPr lang="en-US" dirty="0" err="1"/>
              <a:t>usufruam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website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en-US" dirty="0"/>
              <a:t>.</a:t>
            </a:r>
          </a:p>
          <a:p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avaliar</a:t>
            </a:r>
            <a:r>
              <a:rPr lang="en-US" dirty="0"/>
              <a:t> um website 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nota para o </a:t>
            </a:r>
            <a:r>
              <a:rPr lang="en-US" dirty="0" err="1"/>
              <a:t>mesmo</a:t>
            </a:r>
            <a:r>
              <a:rPr lang="en-US" dirty="0"/>
              <a:t>, </a:t>
            </a:r>
            <a:r>
              <a:rPr lang="en-US" dirty="0" err="1"/>
              <a:t>ficando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guardado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testemunho</a:t>
            </a:r>
            <a:r>
              <a:rPr lang="en-US" dirty="0"/>
              <a:t> para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utilizadores</a:t>
            </a:r>
            <a:r>
              <a:rPr lang="en-US" dirty="0"/>
              <a:t>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4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91306-46AA-899D-90DF-3E725DD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 UTILIZADA - BLOCKCHAIN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Blockchain | Money">
            <a:extLst>
              <a:ext uri="{FF2B5EF4-FFF2-40B4-BE49-F238E27FC236}">
                <a16:creationId xmlns:a16="http://schemas.microsoft.com/office/drawing/2014/main" id="{D0F0DF50-C3E9-522D-A36B-6FD94DFFD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2640155"/>
            <a:ext cx="3983990" cy="21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CFC68-D1AB-0AA9-B1E8-F78D8F5095B1}"/>
              </a:ext>
            </a:extLst>
          </p:cNvPr>
          <p:cNvSpPr txBox="1"/>
          <p:nvPr/>
        </p:nvSpPr>
        <p:spPr>
          <a:xfrm>
            <a:off x="4797971" y="1906418"/>
            <a:ext cx="6898729" cy="392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BlockChain</a:t>
            </a:r>
            <a:r>
              <a:rPr lang="en-US" sz="2000" dirty="0"/>
              <a:t> é </a:t>
            </a:r>
            <a:r>
              <a:rPr lang="en-US" sz="2000" dirty="0" err="1"/>
              <a:t>resumidamente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base de dados </a:t>
            </a:r>
            <a:r>
              <a:rPr lang="en-US" sz="2000" dirty="0" err="1"/>
              <a:t>descentralizada</a:t>
            </a:r>
            <a:r>
              <a:rPr lang="en-US" sz="2000" dirty="0"/>
              <a:t> e </a:t>
            </a:r>
            <a:r>
              <a:rPr lang="en-US" sz="2000" dirty="0" err="1"/>
              <a:t>quase</a:t>
            </a:r>
            <a:r>
              <a:rPr lang="en-US" sz="2000" dirty="0"/>
              <a:t> </a:t>
            </a:r>
            <a:r>
              <a:rPr lang="en-US" sz="2000" dirty="0" err="1"/>
              <a:t>imutável</a:t>
            </a:r>
            <a:r>
              <a:rPr lang="en-US" sz="2000" dirty="0"/>
              <a:t>, o que a </a:t>
            </a:r>
            <a:r>
              <a:rPr lang="en-US" sz="2000" dirty="0" err="1"/>
              <a:t>torna</a:t>
            </a:r>
            <a:r>
              <a:rPr lang="en-US" sz="2000" dirty="0"/>
              <a:t> popular entre </a:t>
            </a:r>
            <a:r>
              <a:rPr lang="en-US" sz="2000" dirty="0" err="1"/>
              <a:t>serviços</a:t>
            </a:r>
            <a:r>
              <a:rPr lang="en-US" sz="2000" dirty="0"/>
              <a:t> de </a:t>
            </a:r>
            <a:r>
              <a:rPr lang="en-US" sz="2000" dirty="0" err="1"/>
              <a:t>criptomoedas</a:t>
            </a:r>
            <a:r>
              <a:rPr lang="en-US" sz="2000" dirty="0"/>
              <a:t>, </a:t>
            </a:r>
            <a:r>
              <a:rPr lang="en-US" sz="2000" dirty="0" err="1"/>
              <a:t>bancos</a:t>
            </a:r>
            <a:r>
              <a:rPr lang="en-US" sz="2000" dirty="0"/>
              <a:t>, e </a:t>
            </a:r>
            <a:r>
              <a:rPr lang="en-US" sz="2000" dirty="0" err="1"/>
              <a:t>outras</a:t>
            </a:r>
            <a:r>
              <a:rPr lang="en-US" sz="2000" dirty="0"/>
              <a:t> </a:t>
            </a:r>
            <a:r>
              <a:rPr lang="en-US" sz="2000" dirty="0" err="1"/>
              <a:t>agências</a:t>
            </a:r>
            <a:r>
              <a:rPr lang="en-US" sz="2000" dirty="0"/>
              <a:t> </a:t>
            </a:r>
            <a:r>
              <a:rPr lang="en-US" sz="2000" dirty="0" err="1"/>
              <a:t>financeiras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BlockChain</a:t>
            </a:r>
            <a:r>
              <a:rPr lang="en-US" sz="2000" dirty="0"/>
              <a:t> é </a:t>
            </a:r>
            <a:r>
              <a:rPr lang="en-US" sz="2000" dirty="0" err="1"/>
              <a:t>constituída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diversos</a:t>
            </a:r>
            <a:r>
              <a:rPr lang="en-US" sz="2000" dirty="0"/>
              <a:t> </a:t>
            </a:r>
            <a:r>
              <a:rPr lang="en-US" sz="2000" dirty="0" err="1"/>
              <a:t>Blocos</a:t>
            </a:r>
            <a:r>
              <a:rPr lang="en-US" sz="2000" dirty="0"/>
              <a:t> </a:t>
            </a:r>
            <a:r>
              <a:rPr lang="en-US" sz="2000" dirty="0" err="1"/>
              <a:t>ligados</a:t>
            </a:r>
            <a:r>
              <a:rPr lang="en-US" sz="2000" dirty="0"/>
              <a:t> entre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tal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r>
              <a:rPr lang="en-US" sz="2000" dirty="0"/>
              <a:t>, </a:t>
            </a:r>
            <a:r>
              <a:rPr lang="en-US" sz="2000" dirty="0" err="1"/>
              <a:t>daí</a:t>
            </a:r>
            <a:r>
              <a:rPr lang="en-US" sz="2000" dirty="0"/>
              <a:t> o </a:t>
            </a:r>
            <a:r>
              <a:rPr lang="en-US" sz="2000" dirty="0" err="1"/>
              <a:t>nome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bloco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o </a:t>
            </a:r>
            <a:r>
              <a:rPr lang="en-US" sz="2000" dirty="0" err="1"/>
              <a:t>bloco</a:t>
            </a:r>
            <a:r>
              <a:rPr lang="en-US" sz="2000" dirty="0"/>
              <a:t> anterior, </a:t>
            </a:r>
            <a:r>
              <a:rPr lang="en-US" sz="2000" dirty="0" err="1"/>
              <a:t>fazendo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 com que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alteração</a:t>
            </a:r>
            <a:r>
              <a:rPr lang="en-US" sz="2000" dirty="0"/>
              <a:t> a </a:t>
            </a:r>
            <a:r>
              <a:rPr lang="en-US" sz="2000" dirty="0" err="1"/>
              <a:t>qualquer</a:t>
            </a:r>
            <a:r>
              <a:rPr lang="en-US" sz="2000" dirty="0"/>
              <a:t> </a:t>
            </a:r>
            <a:r>
              <a:rPr lang="en-US" sz="2000" dirty="0" err="1"/>
              <a:t>bloco</a:t>
            </a:r>
            <a:r>
              <a:rPr lang="en-US" sz="2000" dirty="0"/>
              <a:t> da </a:t>
            </a:r>
            <a:r>
              <a:rPr lang="en-US" sz="2000" dirty="0" err="1"/>
              <a:t>corrente</a:t>
            </a:r>
            <a:r>
              <a:rPr lang="en-US" sz="2000" dirty="0"/>
              <a:t> </a:t>
            </a:r>
            <a:r>
              <a:rPr lang="en-US" sz="2000" dirty="0" err="1"/>
              <a:t>provoque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corrupção</a:t>
            </a:r>
            <a:r>
              <a:rPr lang="en-US" sz="2000" dirty="0"/>
              <a:t> dos </a:t>
            </a:r>
            <a:r>
              <a:rPr lang="en-US" sz="2000" dirty="0" err="1"/>
              <a:t>restantes</a:t>
            </a:r>
            <a:r>
              <a:rPr lang="en-US" sz="2000" dirty="0"/>
              <a:t> </a:t>
            </a:r>
            <a:r>
              <a:rPr lang="en-US" sz="2000" dirty="0" err="1"/>
              <a:t>blocos</a:t>
            </a:r>
            <a:r>
              <a:rPr lang="en-US" sz="2000" dirty="0"/>
              <a:t>.</a:t>
            </a:r>
          </a:p>
          <a:p>
            <a:pPr marL="5715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8A43-B343-50E5-721E-A4F605CA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EVOLUÇÃO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93DE-57F6-246E-0515-8272D8B0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processamento</a:t>
            </a:r>
            <a:r>
              <a:rPr lang="en-US" dirty="0"/>
              <a:t> era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thread, o que </a:t>
            </a:r>
            <a:r>
              <a:rPr lang="en-US" dirty="0" err="1"/>
              <a:t>provocava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bloqueios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.</a:t>
            </a:r>
          </a:p>
          <a:p>
            <a:r>
              <a:rPr lang="en-US" dirty="0"/>
              <a:t>Na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MultiThreading</a:t>
            </a:r>
            <a:r>
              <a:rPr lang="en-US" dirty="0"/>
              <a:t> e da </a:t>
            </a:r>
            <a:r>
              <a:rPr lang="en-US" dirty="0" err="1"/>
              <a:t>paralelização</a:t>
            </a:r>
            <a:r>
              <a:rPr lang="en-US" dirty="0"/>
              <a:t> do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,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sofre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bloqueio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,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confirmado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barra de </a:t>
            </a:r>
            <a:r>
              <a:rPr lang="en-US" dirty="0" err="1"/>
              <a:t>progressos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ambas as </a:t>
            </a:r>
            <a:r>
              <a:rPr lang="en-US" dirty="0" err="1"/>
              <a:t>fases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. Na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a barra </a:t>
            </a:r>
            <a:r>
              <a:rPr lang="en-US" dirty="0" err="1"/>
              <a:t>bloqueia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a </a:t>
            </a:r>
            <a:r>
              <a:rPr lang="en-US" dirty="0" err="1"/>
              <a:t>mineração</a:t>
            </a:r>
            <a:r>
              <a:rPr lang="en-US" dirty="0"/>
              <a:t> </a:t>
            </a:r>
            <a:r>
              <a:rPr lang="en-US" dirty="0" err="1"/>
              <a:t>ocorre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a barra </a:t>
            </a:r>
            <a:r>
              <a:rPr lang="en-US" dirty="0" err="1"/>
              <a:t>prossegue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a </a:t>
            </a:r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mineração</a:t>
            </a:r>
            <a:r>
              <a:rPr lang="en-US" dirty="0"/>
              <a:t> do novo </a:t>
            </a:r>
            <a:r>
              <a:rPr lang="en-US" dirty="0" err="1"/>
              <a:t>bloco</a:t>
            </a:r>
            <a:r>
              <a:rPr lang="en-US" dirty="0"/>
              <a:t>.</a:t>
            </a:r>
          </a:p>
          <a:p>
            <a:r>
              <a:rPr lang="en-US" dirty="0"/>
              <a:t>Na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adicionado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autenticação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criptografia</a:t>
            </a:r>
            <a:r>
              <a:rPr lang="en-US" dirty="0"/>
              <a:t> </a:t>
            </a:r>
            <a:r>
              <a:rPr lang="en-US" dirty="0" err="1"/>
              <a:t>simétrica</a:t>
            </a:r>
            <a:r>
              <a:rPr lang="en-US" dirty="0"/>
              <a:t> e </a:t>
            </a:r>
            <a:r>
              <a:rPr lang="en-US" dirty="0" err="1"/>
              <a:t>assimétrica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0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B105AA-35A0-734C-8F21-9BF2655F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Menu de Autenticação	</a:t>
            </a:r>
            <a:br>
              <a:rPr lang="en-US" sz="3400"/>
            </a:br>
            <a:endParaRPr lang="en-US" sz="3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A5B9569-4435-CDB9-D007-E4DD376A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000635"/>
            <a:ext cx="3733706" cy="3790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151EE52-179D-87F4-C021-733AC467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3" y="2000635"/>
            <a:ext cx="3752659" cy="3790565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0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77701-F4E4-699F-1ED1-7C88C515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Menu principal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C89B-293B-FCE7-6D84-E6B7B05E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95454"/>
            <a:ext cx="5017026" cy="2447943"/>
          </a:xfrm>
        </p:spPr>
        <p:txBody>
          <a:bodyPr>
            <a:normAutofit/>
          </a:bodyPr>
          <a:lstStyle/>
          <a:p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Procurar</a:t>
            </a:r>
            <a:r>
              <a:rPr lang="en-US" dirty="0"/>
              <a:t> Websites/</a:t>
            </a:r>
            <a:r>
              <a:rPr lang="en-US" dirty="0" err="1"/>
              <a:t>Entidades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Avaliar</a:t>
            </a:r>
            <a:r>
              <a:rPr lang="en-US" dirty="0"/>
              <a:t> Websites/</a:t>
            </a:r>
            <a:r>
              <a:rPr lang="en-US" dirty="0" err="1"/>
              <a:t>Entidades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avaliações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99097D-AEF2-D77A-C687-66541829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69" y="1530995"/>
            <a:ext cx="3653374" cy="45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80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322</Words>
  <Application>Microsoft Office PowerPoint</Application>
  <PresentationFormat>Ecrã Panorâmico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SafetyRate</vt:lpstr>
      <vt:lpstr>OBjetivo</vt:lpstr>
      <vt:lpstr>TECNOLOGIA UTILIZADA - BLOCKCHAIN</vt:lpstr>
      <vt:lpstr>EVOLUÇÃO do trabalho</vt:lpstr>
      <vt:lpstr>Menu de Autenticação  </vt:lpstr>
      <vt:lpstr>Menu principal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SafetyRate</dc:title>
  <dc:creator>Alix António Pestana Carmo</dc:creator>
  <cp:lastModifiedBy>Alix António Pestana Carmo</cp:lastModifiedBy>
  <cp:revision>7</cp:revision>
  <dcterms:created xsi:type="dcterms:W3CDTF">2022-11-03T15:51:11Z</dcterms:created>
  <dcterms:modified xsi:type="dcterms:W3CDTF">2022-11-23T15:03:43Z</dcterms:modified>
</cp:coreProperties>
</file>