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77" r:id="rId4"/>
    <p:sldId id="278" r:id="rId5"/>
    <p:sldId id="27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5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E9240-BF67-2B4B-90E4-CCA7C8D72E8B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40AB60-AFC9-FA4D-A507-332353CBBBFE}">
      <dgm:prSet phldrT="[Text]"/>
      <dgm:spPr/>
      <dgm:t>
        <a:bodyPr/>
        <a:lstStyle/>
        <a:p>
          <a:r>
            <a:rPr lang="en-US" dirty="0"/>
            <a:t> Maven</a:t>
          </a:r>
        </a:p>
      </dgm:t>
    </dgm:pt>
    <dgm:pt modelId="{6E8FB504-E33F-C248-82D8-5D23B92DE2B7}" type="parTrans" cxnId="{15591CBD-2F6C-5E4F-B716-230A50158829}">
      <dgm:prSet/>
      <dgm:spPr/>
      <dgm:t>
        <a:bodyPr/>
        <a:lstStyle/>
        <a:p>
          <a:endParaRPr lang="en-US"/>
        </a:p>
      </dgm:t>
    </dgm:pt>
    <dgm:pt modelId="{072835B2-2967-874D-BDD5-F99E6D3A95F8}" type="sibTrans" cxnId="{15591CBD-2F6C-5E4F-B716-230A50158829}">
      <dgm:prSet/>
      <dgm:spPr/>
      <dgm:t>
        <a:bodyPr/>
        <a:lstStyle/>
        <a:p>
          <a:endParaRPr lang="en-US"/>
        </a:p>
      </dgm:t>
    </dgm:pt>
    <dgm:pt modelId="{DDED96C1-AD57-BC49-9A04-0EA67333B92C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9D421D08-F5DA-8244-BF77-0AAD5A797EE5}" type="parTrans" cxnId="{83269434-BC8F-284F-ACCA-73CE0B3BDC0B}">
      <dgm:prSet/>
      <dgm:spPr/>
      <dgm:t>
        <a:bodyPr/>
        <a:lstStyle/>
        <a:p>
          <a:endParaRPr lang="en-US"/>
        </a:p>
      </dgm:t>
    </dgm:pt>
    <dgm:pt modelId="{7A691E57-C8EF-D94E-B94B-CC9C7798D834}" type="sibTrans" cxnId="{83269434-BC8F-284F-ACCA-73CE0B3BDC0B}">
      <dgm:prSet/>
      <dgm:spPr/>
      <dgm:t>
        <a:bodyPr/>
        <a:lstStyle/>
        <a:p>
          <a:endParaRPr lang="en-US"/>
        </a:p>
      </dgm:t>
    </dgm:pt>
    <dgm:pt modelId="{6DE96FE2-A592-314A-A099-A8718DF517E5}">
      <dgm:prSet phldrT="[Text]"/>
      <dgm:spPr/>
      <dgm:t>
        <a:bodyPr/>
        <a:lstStyle/>
        <a:p>
          <a:r>
            <a:rPr lang="en-US" dirty="0"/>
            <a:t> JUnit</a:t>
          </a:r>
        </a:p>
      </dgm:t>
    </dgm:pt>
    <dgm:pt modelId="{9894192F-18DA-1241-9BC8-EA485323912F}" type="parTrans" cxnId="{C6368942-7B5E-384A-9075-4B5EDC21FE11}">
      <dgm:prSet/>
      <dgm:spPr/>
      <dgm:t>
        <a:bodyPr/>
        <a:lstStyle/>
        <a:p>
          <a:endParaRPr lang="en-US"/>
        </a:p>
      </dgm:t>
    </dgm:pt>
    <dgm:pt modelId="{5C21ED2C-BF24-7D4C-8536-4C74A6C25F2D}" type="sibTrans" cxnId="{C6368942-7B5E-384A-9075-4B5EDC21FE11}">
      <dgm:prSet/>
      <dgm:spPr/>
      <dgm:t>
        <a:bodyPr/>
        <a:lstStyle/>
        <a:p>
          <a:endParaRPr lang="en-US"/>
        </a:p>
      </dgm:t>
    </dgm:pt>
    <dgm:pt modelId="{6F3D045A-9DBC-E04C-8FB2-0B4CF1370EF0}">
      <dgm:prSet phldrT="[Text]"/>
      <dgm:spPr/>
      <dgm:t>
        <a:bodyPr/>
        <a:lstStyle/>
        <a:p>
          <a:r>
            <a:rPr lang="en-US" dirty="0" err="1"/>
            <a:t>Metodos</a:t>
          </a:r>
          <a:r>
            <a:rPr lang="en-US" dirty="0"/>
            <a:t> de </a:t>
          </a:r>
          <a:r>
            <a:rPr lang="en-US" dirty="0" err="1"/>
            <a:t>prueba</a:t>
          </a:r>
          <a:endParaRPr lang="en-US" dirty="0"/>
        </a:p>
      </dgm:t>
    </dgm:pt>
    <dgm:pt modelId="{C064CCE4-183C-CA4E-894D-291CF5A15E2E}" type="parTrans" cxnId="{34231CC8-025D-EA46-9ED7-6BFFF10CD19D}">
      <dgm:prSet/>
      <dgm:spPr/>
      <dgm:t>
        <a:bodyPr/>
        <a:lstStyle/>
        <a:p>
          <a:endParaRPr lang="en-US"/>
        </a:p>
      </dgm:t>
    </dgm:pt>
    <dgm:pt modelId="{5A61BFD1-F41A-224E-A8BC-1C83B5A8F969}" type="sibTrans" cxnId="{34231CC8-025D-EA46-9ED7-6BFFF10CD19D}">
      <dgm:prSet/>
      <dgm:spPr/>
      <dgm:t>
        <a:bodyPr/>
        <a:lstStyle/>
        <a:p>
          <a:endParaRPr lang="en-US"/>
        </a:p>
      </dgm:t>
    </dgm:pt>
    <dgm:pt modelId="{45A718C4-A4C3-0A4C-BE03-E8E79E3F7070}">
      <dgm:prSet phldrT="[Text]"/>
      <dgm:spPr/>
      <dgm:t>
        <a:bodyPr/>
        <a:lstStyle/>
        <a:p>
          <a:r>
            <a:rPr lang="en-US" dirty="0"/>
            <a:t>Before</a:t>
          </a:r>
        </a:p>
      </dgm:t>
    </dgm:pt>
    <dgm:pt modelId="{3DCDB786-2825-FF4C-8B47-C6974F01A6EE}" type="parTrans" cxnId="{2F1B6D15-E0CF-CE4E-8899-1F0773EFF7C3}">
      <dgm:prSet/>
      <dgm:spPr/>
    </dgm:pt>
    <dgm:pt modelId="{5A997803-80B8-BB4F-B483-9CB96CD01903}" type="sibTrans" cxnId="{2F1B6D15-E0CF-CE4E-8899-1F0773EFF7C3}">
      <dgm:prSet/>
      <dgm:spPr/>
    </dgm:pt>
    <dgm:pt modelId="{0451CBAF-0A37-1D4E-9B06-61A512892188}">
      <dgm:prSet phldrT="[Text]"/>
      <dgm:spPr/>
      <dgm:t>
        <a:bodyPr/>
        <a:lstStyle/>
        <a:p>
          <a:r>
            <a:rPr lang="en-US" dirty="0"/>
            <a:t>After</a:t>
          </a:r>
        </a:p>
      </dgm:t>
    </dgm:pt>
    <dgm:pt modelId="{564A9B15-1A77-C643-9B33-B8418B498C64}" type="parTrans" cxnId="{C589B31A-BE8E-F641-9E1A-A9F556189C19}">
      <dgm:prSet/>
      <dgm:spPr/>
    </dgm:pt>
    <dgm:pt modelId="{74EA5B2A-8FC2-8742-8F21-0FFB57E18040}" type="sibTrans" cxnId="{C589B31A-BE8E-F641-9E1A-A9F556189C19}">
      <dgm:prSet/>
      <dgm:spPr/>
    </dgm:pt>
    <dgm:pt modelId="{BF5D8679-85E8-2143-A756-3DEC721988BB}">
      <dgm:prSet phldrT="[Text]"/>
      <dgm:spPr/>
      <dgm:t>
        <a:bodyPr/>
        <a:lstStyle/>
        <a:p>
          <a:r>
            <a:rPr lang="en-US" dirty="0" err="1"/>
            <a:t>Parametrizacion</a:t>
          </a:r>
          <a:endParaRPr lang="en-US" dirty="0"/>
        </a:p>
      </dgm:t>
    </dgm:pt>
    <dgm:pt modelId="{3C1E6528-46CB-9340-970E-EBED9C92A590}" type="parTrans" cxnId="{7057430B-9B46-6E41-9BB1-87C8C9CBA8BC}">
      <dgm:prSet/>
      <dgm:spPr/>
    </dgm:pt>
    <dgm:pt modelId="{55924976-DCE5-2D46-9DE1-D7E24BF02DFE}" type="sibTrans" cxnId="{7057430B-9B46-6E41-9BB1-87C8C9CBA8BC}">
      <dgm:prSet/>
      <dgm:spPr/>
    </dgm:pt>
    <dgm:pt modelId="{88AE93C1-E10F-5142-9B0D-9A980780BF4D}">
      <dgm:prSet phldrT="[Text]"/>
      <dgm:spPr/>
      <dgm:t>
        <a:bodyPr/>
        <a:lstStyle/>
        <a:p>
          <a:r>
            <a:rPr lang="en-US" dirty="0" err="1"/>
            <a:t>Dependencias</a:t>
          </a:r>
          <a:endParaRPr lang="en-US" dirty="0"/>
        </a:p>
      </dgm:t>
    </dgm:pt>
    <dgm:pt modelId="{23FA5963-503F-5E49-8A77-B5660BA87415}" type="parTrans" cxnId="{5677BC1A-757B-5B46-9E6F-97D49D531F5B}">
      <dgm:prSet/>
      <dgm:spPr/>
    </dgm:pt>
    <dgm:pt modelId="{5AA3A802-6719-D546-95A5-5553379F8D48}" type="sibTrans" cxnId="{5677BC1A-757B-5B46-9E6F-97D49D531F5B}">
      <dgm:prSet/>
      <dgm:spPr/>
    </dgm:pt>
    <dgm:pt modelId="{4D2C0C65-8190-6545-8D91-FD55C56A877D}">
      <dgm:prSet phldrT="[Text]"/>
      <dgm:spPr/>
      <dgm:t>
        <a:bodyPr/>
        <a:lstStyle/>
        <a:p>
          <a:endParaRPr lang="en-US" dirty="0"/>
        </a:p>
      </dgm:t>
    </dgm:pt>
    <dgm:pt modelId="{5D4B8A4D-8A40-CA47-A977-DA75216496FF}" type="parTrans" cxnId="{770CE270-D309-194B-855E-ABDC74183DCC}">
      <dgm:prSet/>
      <dgm:spPr/>
    </dgm:pt>
    <dgm:pt modelId="{56A80EA1-3647-1E45-8857-A7D11540F32C}" type="sibTrans" cxnId="{770CE270-D309-194B-855E-ABDC74183DCC}">
      <dgm:prSet/>
      <dgm:spPr/>
    </dgm:pt>
    <dgm:pt modelId="{5FCA51F4-2186-F841-8FB1-A7C8A1050E85}">
      <dgm:prSet phldrT="[Text]"/>
      <dgm:spPr/>
      <dgm:t>
        <a:bodyPr/>
        <a:lstStyle/>
        <a:p>
          <a:r>
            <a:rPr lang="en-US" dirty="0" err="1"/>
            <a:t>Arquetipos</a:t>
          </a:r>
          <a:endParaRPr lang="en-US" dirty="0"/>
        </a:p>
      </dgm:t>
    </dgm:pt>
    <dgm:pt modelId="{583514B8-014B-C542-9E8C-F24159D39619}" type="parTrans" cxnId="{FFC60846-FDA1-234A-8E3B-5EC50615E0CF}">
      <dgm:prSet/>
      <dgm:spPr/>
    </dgm:pt>
    <dgm:pt modelId="{3A3732FA-8786-FA48-B3BE-7D3F0116E087}" type="sibTrans" cxnId="{FFC60846-FDA1-234A-8E3B-5EC50615E0CF}">
      <dgm:prSet/>
      <dgm:spPr/>
    </dgm:pt>
    <dgm:pt modelId="{EDF5239D-9346-A64B-A0C8-A195D74092FE}">
      <dgm:prSet phldrT="[Text]"/>
      <dgm:spPr/>
      <dgm:t>
        <a:bodyPr/>
        <a:lstStyle/>
        <a:p>
          <a:r>
            <a:rPr lang="en-US" dirty="0" err="1"/>
            <a:t>pom.xml</a:t>
          </a:r>
          <a:endParaRPr lang="en-US" dirty="0"/>
        </a:p>
      </dgm:t>
    </dgm:pt>
    <dgm:pt modelId="{30C4886F-DB75-A14E-93D6-4FE762C7D77F}" type="parTrans" cxnId="{244FBAEC-9B1C-4F47-BC61-BAE251CBBB7E}">
      <dgm:prSet/>
      <dgm:spPr/>
    </dgm:pt>
    <dgm:pt modelId="{DE4696A7-19BD-C446-A8F8-2D19F6AE69CC}" type="sibTrans" cxnId="{244FBAEC-9B1C-4F47-BC61-BAE251CBBB7E}">
      <dgm:prSet/>
      <dgm:spPr/>
    </dgm:pt>
    <dgm:pt modelId="{B78834FD-6E57-4649-9758-EFB981330B37}" type="pres">
      <dgm:prSet presAssocID="{044E9240-BF67-2B4B-90E4-CCA7C8D72E8B}" presName="Name0" presStyleCnt="0">
        <dgm:presLayoutVars>
          <dgm:dir/>
          <dgm:animLvl val="lvl"/>
          <dgm:resizeHandles val="exact"/>
        </dgm:presLayoutVars>
      </dgm:prSet>
      <dgm:spPr/>
    </dgm:pt>
    <dgm:pt modelId="{852C6FED-A266-BD41-A939-01C7E90A0E1D}" type="pres">
      <dgm:prSet presAssocID="{D540AB60-AFC9-FA4D-A507-332353CBBBFE}" presName="composite" presStyleCnt="0"/>
      <dgm:spPr/>
    </dgm:pt>
    <dgm:pt modelId="{CA4B8FED-BE0C-AB45-9D76-F1C4A45AAB9A}" type="pres">
      <dgm:prSet presAssocID="{D540AB60-AFC9-FA4D-A507-332353CBBBF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CB03EF-5E54-A544-856A-E5F3E607E5BD}" type="pres">
      <dgm:prSet presAssocID="{D540AB60-AFC9-FA4D-A507-332353CBBBFE}" presName="desTx" presStyleLbl="alignAccFollowNode1" presStyleIdx="0" presStyleCnt="2">
        <dgm:presLayoutVars>
          <dgm:bulletEnabled val="1"/>
        </dgm:presLayoutVars>
      </dgm:prSet>
      <dgm:spPr/>
    </dgm:pt>
    <dgm:pt modelId="{42C52558-927D-FE4D-A6F1-4A4E6CCABC8D}" type="pres">
      <dgm:prSet presAssocID="{072835B2-2967-874D-BDD5-F99E6D3A95F8}" presName="space" presStyleCnt="0"/>
      <dgm:spPr/>
    </dgm:pt>
    <dgm:pt modelId="{36E48C77-242F-1C4B-A455-9C106ACA941B}" type="pres">
      <dgm:prSet presAssocID="{6DE96FE2-A592-314A-A099-A8718DF517E5}" presName="composite" presStyleCnt="0"/>
      <dgm:spPr/>
    </dgm:pt>
    <dgm:pt modelId="{3B48C245-7EF3-3947-8925-AA5A6BF343F2}" type="pres">
      <dgm:prSet presAssocID="{6DE96FE2-A592-314A-A099-A8718DF517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8DE7756-6920-8F4A-8EE7-952915485FEB}" type="pres">
      <dgm:prSet presAssocID="{6DE96FE2-A592-314A-A099-A8718DF517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57430B-9B46-6E41-9BB1-87C8C9CBA8BC}" srcId="{6DE96FE2-A592-314A-A099-A8718DF517E5}" destId="{BF5D8679-85E8-2143-A756-3DEC721988BB}" srcOrd="3" destOrd="0" parTransId="{3C1E6528-46CB-9340-970E-EBED9C92A590}" sibTransId="{55924976-DCE5-2D46-9DE1-D7E24BF02DFE}"/>
    <dgm:cxn modelId="{F397D613-6FFF-B145-BEE4-462A2F72B32E}" type="presOf" srcId="{45A718C4-A4C3-0A4C-BE03-E8E79E3F7070}" destId="{38DE7756-6920-8F4A-8EE7-952915485FEB}" srcOrd="0" destOrd="1" presId="urn:microsoft.com/office/officeart/2005/8/layout/hList1"/>
    <dgm:cxn modelId="{2F1B6D15-E0CF-CE4E-8899-1F0773EFF7C3}" srcId="{6DE96FE2-A592-314A-A099-A8718DF517E5}" destId="{45A718C4-A4C3-0A4C-BE03-E8E79E3F7070}" srcOrd="1" destOrd="0" parTransId="{3DCDB786-2825-FF4C-8B47-C6974F01A6EE}" sibTransId="{5A997803-80B8-BB4F-B483-9CB96CD01903}"/>
    <dgm:cxn modelId="{C589B31A-BE8E-F641-9E1A-A9F556189C19}" srcId="{6DE96FE2-A592-314A-A099-A8718DF517E5}" destId="{0451CBAF-0A37-1D4E-9B06-61A512892188}" srcOrd="2" destOrd="0" parTransId="{564A9B15-1A77-C643-9B33-B8418B498C64}" sibTransId="{74EA5B2A-8FC2-8742-8F21-0FFB57E18040}"/>
    <dgm:cxn modelId="{5677BC1A-757B-5B46-9E6F-97D49D531F5B}" srcId="{D540AB60-AFC9-FA4D-A507-332353CBBBFE}" destId="{88AE93C1-E10F-5142-9B0D-9A980780BF4D}" srcOrd="3" destOrd="0" parTransId="{23FA5963-503F-5E49-8A77-B5660BA87415}" sibTransId="{5AA3A802-6719-D546-95A5-5553379F8D48}"/>
    <dgm:cxn modelId="{3035FB2B-D421-B941-B91B-3E90C4EE1E55}" type="presOf" srcId="{6DE96FE2-A592-314A-A099-A8718DF517E5}" destId="{3B48C245-7EF3-3947-8925-AA5A6BF343F2}" srcOrd="0" destOrd="0" presId="urn:microsoft.com/office/officeart/2005/8/layout/hList1"/>
    <dgm:cxn modelId="{83269434-BC8F-284F-ACCA-73CE0B3BDC0B}" srcId="{D540AB60-AFC9-FA4D-A507-332353CBBBFE}" destId="{DDED96C1-AD57-BC49-9A04-0EA67333B92C}" srcOrd="0" destOrd="0" parTransId="{9D421D08-F5DA-8244-BF77-0AAD5A797EE5}" sibTransId="{7A691E57-C8EF-D94E-B94B-CC9C7798D834}"/>
    <dgm:cxn modelId="{C7E38237-F776-D94E-815A-31C00C5C5A0B}" type="presOf" srcId="{5FCA51F4-2186-F841-8FB1-A7C8A1050E85}" destId="{2FCB03EF-5E54-A544-856A-E5F3E607E5BD}" srcOrd="0" destOrd="1" presId="urn:microsoft.com/office/officeart/2005/8/layout/hList1"/>
    <dgm:cxn modelId="{C6368942-7B5E-384A-9075-4B5EDC21FE11}" srcId="{044E9240-BF67-2B4B-90E4-CCA7C8D72E8B}" destId="{6DE96FE2-A592-314A-A099-A8718DF517E5}" srcOrd="1" destOrd="0" parTransId="{9894192F-18DA-1241-9BC8-EA485323912F}" sibTransId="{5C21ED2C-BF24-7D4C-8536-4C74A6C25F2D}"/>
    <dgm:cxn modelId="{FFC60846-FDA1-234A-8E3B-5EC50615E0CF}" srcId="{D540AB60-AFC9-FA4D-A507-332353CBBBFE}" destId="{5FCA51F4-2186-F841-8FB1-A7C8A1050E85}" srcOrd="1" destOrd="0" parTransId="{583514B8-014B-C542-9E8C-F24159D39619}" sibTransId="{3A3732FA-8786-FA48-B3BE-7D3F0116E087}"/>
    <dgm:cxn modelId="{7A6F8559-319C-2143-96B5-9F3FDBC46415}" type="presOf" srcId="{EDF5239D-9346-A64B-A0C8-A195D74092FE}" destId="{2FCB03EF-5E54-A544-856A-E5F3E607E5BD}" srcOrd="0" destOrd="2" presId="urn:microsoft.com/office/officeart/2005/8/layout/hList1"/>
    <dgm:cxn modelId="{3EA24760-041C-CB40-8D92-9E10D94B5D28}" type="presOf" srcId="{044E9240-BF67-2B4B-90E4-CCA7C8D72E8B}" destId="{B78834FD-6E57-4649-9758-EFB981330B37}" srcOrd="0" destOrd="0" presId="urn:microsoft.com/office/officeart/2005/8/layout/hList1"/>
    <dgm:cxn modelId="{770CE270-D309-194B-855E-ABDC74183DCC}" srcId="{D540AB60-AFC9-FA4D-A507-332353CBBBFE}" destId="{4D2C0C65-8190-6545-8D91-FD55C56A877D}" srcOrd="4" destOrd="0" parTransId="{5D4B8A4D-8A40-CA47-A977-DA75216496FF}" sibTransId="{56A80EA1-3647-1E45-8857-A7D11540F32C}"/>
    <dgm:cxn modelId="{DB20A973-DFEA-1449-B4A3-F73BB75EB09A}" type="presOf" srcId="{DDED96C1-AD57-BC49-9A04-0EA67333B92C}" destId="{2FCB03EF-5E54-A544-856A-E5F3E607E5BD}" srcOrd="0" destOrd="0" presId="urn:microsoft.com/office/officeart/2005/8/layout/hList1"/>
    <dgm:cxn modelId="{EF1EA178-17F2-2A46-B822-F646634FC9A1}" type="presOf" srcId="{0451CBAF-0A37-1D4E-9B06-61A512892188}" destId="{38DE7756-6920-8F4A-8EE7-952915485FEB}" srcOrd="0" destOrd="2" presId="urn:microsoft.com/office/officeart/2005/8/layout/hList1"/>
    <dgm:cxn modelId="{2FA9C28D-B54D-214B-B32C-ECDC703386A8}" type="presOf" srcId="{4D2C0C65-8190-6545-8D91-FD55C56A877D}" destId="{2FCB03EF-5E54-A544-856A-E5F3E607E5BD}" srcOrd="0" destOrd="4" presId="urn:microsoft.com/office/officeart/2005/8/layout/hList1"/>
    <dgm:cxn modelId="{4533E091-9A03-1F4D-A063-4159AB6FA422}" type="presOf" srcId="{6F3D045A-9DBC-E04C-8FB2-0B4CF1370EF0}" destId="{38DE7756-6920-8F4A-8EE7-952915485FEB}" srcOrd="0" destOrd="0" presId="urn:microsoft.com/office/officeart/2005/8/layout/hList1"/>
    <dgm:cxn modelId="{15591CBD-2F6C-5E4F-B716-230A50158829}" srcId="{044E9240-BF67-2B4B-90E4-CCA7C8D72E8B}" destId="{D540AB60-AFC9-FA4D-A507-332353CBBBFE}" srcOrd="0" destOrd="0" parTransId="{6E8FB504-E33F-C248-82D8-5D23B92DE2B7}" sibTransId="{072835B2-2967-874D-BDD5-F99E6D3A95F8}"/>
    <dgm:cxn modelId="{34231CC8-025D-EA46-9ED7-6BFFF10CD19D}" srcId="{6DE96FE2-A592-314A-A099-A8718DF517E5}" destId="{6F3D045A-9DBC-E04C-8FB2-0B4CF1370EF0}" srcOrd="0" destOrd="0" parTransId="{C064CCE4-183C-CA4E-894D-291CF5A15E2E}" sibTransId="{5A61BFD1-F41A-224E-A8BC-1C83B5A8F969}"/>
    <dgm:cxn modelId="{51860FDD-2562-4741-96C8-5C31E3DFD03C}" type="presOf" srcId="{D540AB60-AFC9-FA4D-A507-332353CBBBFE}" destId="{CA4B8FED-BE0C-AB45-9D76-F1C4A45AAB9A}" srcOrd="0" destOrd="0" presId="urn:microsoft.com/office/officeart/2005/8/layout/hList1"/>
    <dgm:cxn modelId="{244FBAEC-9B1C-4F47-BC61-BAE251CBBB7E}" srcId="{D540AB60-AFC9-FA4D-A507-332353CBBBFE}" destId="{EDF5239D-9346-A64B-A0C8-A195D74092FE}" srcOrd="2" destOrd="0" parTransId="{30C4886F-DB75-A14E-93D6-4FE762C7D77F}" sibTransId="{DE4696A7-19BD-C446-A8F8-2D19F6AE69CC}"/>
    <dgm:cxn modelId="{C0CE9BF0-227D-8044-94F5-F0BBEAA30691}" type="presOf" srcId="{BF5D8679-85E8-2143-A756-3DEC721988BB}" destId="{38DE7756-6920-8F4A-8EE7-952915485FEB}" srcOrd="0" destOrd="3" presId="urn:microsoft.com/office/officeart/2005/8/layout/hList1"/>
    <dgm:cxn modelId="{66A932FF-91F1-F14C-8C20-5D86F1A6FAC2}" type="presOf" srcId="{88AE93C1-E10F-5142-9B0D-9A980780BF4D}" destId="{2FCB03EF-5E54-A544-856A-E5F3E607E5BD}" srcOrd="0" destOrd="3" presId="urn:microsoft.com/office/officeart/2005/8/layout/hList1"/>
    <dgm:cxn modelId="{71CEC66A-0785-9C40-9B72-0AD96B6EF08D}" type="presParOf" srcId="{B78834FD-6E57-4649-9758-EFB981330B37}" destId="{852C6FED-A266-BD41-A939-01C7E90A0E1D}" srcOrd="0" destOrd="0" presId="urn:microsoft.com/office/officeart/2005/8/layout/hList1"/>
    <dgm:cxn modelId="{5C0DFAFD-4BEB-1D48-B965-B0EC1B373D8B}" type="presParOf" srcId="{852C6FED-A266-BD41-A939-01C7E90A0E1D}" destId="{CA4B8FED-BE0C-AB45-9D76-F1C4A45AAB9A}" srcOrd="0" destOrd="0" presId="urn:microsoft.com/office/officeart/2005/8/layout/hList1"/>
    <dgm:cxn modelId="{B69B9A13-6913-3B47-9C37-B55AD77E207A}" type="presParOf" srcId="{852C6FED-A266-BD41-A939-01C7E90A0E1D}" destId="{2FCB03EF-5E54-A544-856A-E5F3E607E5BD}" srcOrd="1" destOrd="0" presId="urn:microsoft.com/office/officeart/2005/8/layout/hList1"/>
    <dgm:cxn modelId="{FDCABA08-2762-AA49-96E9-93D1AFA163D9}" type="presParOf" srcId="{B78834FD-6E57-4649-9758-EFB981330B37}" destId="{42C52558-927D-FE4D-A6F1-4A4E6CCABC8D}" srcOrd="1" destOrd="0" presId="urn:microsoft.com/office/officeart/2005/8/layout/hList1"/>
    <dgm:cxn modelId="{A3EAF172-D167-8C4F-8813-407A5FA0E5DC}" type="presParOf" srcId="{B78834FD-6E57-4649-9758-EFB981330B37}" destId="{36E48C77-242F-1C4B-A455-9C106ACA941B}" srcOrd="2" destOrd="0" presId="urn:microsoft.com/office/officeart/2005/8/layout/hList1"/>
    <dgm:cxn modelId="{9DFBE07E-8F14-5444-9362-FD6BF3346983}" type="presParOf" srcId="{36E48C77-242F-1C4B-A455-9C106ACA941B}" destId="{3B48C245-7EF3-3947-8925-AA5A6BF343F2}" srcOrd="0" destOrd="0" presId="urn:microsoft.com/office/officeart/2005/8/layout/hList1"/>
    <dgm:cxn modelId="{5EFB88D2-4845-E74F-8F55-40DAC47ABA2D}" type="presParOf" srcId="{36E48C77-242F-1C4B-A455-9C106ACA941B}" destId="{38DE7756-6920-8F4A-8EE7-952915485F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B8FED-BE0C-AB45-9D76-F1C4A45AAB9A}">
      <dsp:nvSpPr>
        <dsp:cNvPr id="0" name=""/>
        <dsp:cNvSpPr/>
      </dsp:nvSpPr>
      <dsp:spPr>
        <a:xfrm>
          <a:off x="40" y="371583"/>
          <a:ext cx="3912691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Maven</a:t>
          </a:r>
        </a:p>
      </dsp:txBody>
      <dsp:txXfrm>
        <a:off x="40" y="371583"/>
        <a:ext cx="3912691" cy="979200"/>
      </dsp:txXfrm>
    </dsp:sp>
    <dsp:sp modelId="{2FCB03EF-5E54-A544-856A-E5F3E607E5BD}">
      <dsp:nvSpPr>
        <dsp:cNvPr id="0" name=""/>
        <dsp:cNvSpPr/>
      </dsp:nvSpPr>
      <dsp:spPr>
        <a:xfrm>
          <a:off x="40" y="1350783"/>
          <a:ext cx="3912691" cy="2986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Arquetipos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pom.xml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Dependencias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40" y="1350783"/>
        <a:ext cx="3912691" cy="2986559"/>
      </dsp:txXfrm>
    </dsp:sp>
    <dsp:sp modelId="{3B48C245-7EF3-3947-8925-AA5A6BF343F2}">
      <dsp:nvSpPr>
        <dsp:cNvPr id="0" name=""/>
        <dsp:cNvSpPr/>
      </dsp:nvSpPr>
      <dsp:spPr>
        <a:xfrm>
          <a:off x="4460508" y="371583"/>
          <a:ext cx="3912691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JUnit</a:t>
          </a:r>
        </a:p>
      </dsp:txBody>
      <dsp:txXfrm>
        <a:off x="4460508" y="371583"/>
        <a:ext cx="3912691" cy="979200"/>
      </dsp:txXfrm>
    </dsp:sp>
    <dsp:sp modelId="{38DE7756-6920-8F4A-8EE7-952915485FEB}">
      <dsp:nvSpPr>
        <dsp:cNvPr id="0" name=""/>
        <dsp:cNvSpPr/>
      </dsp:nvSpPr>
      <dsp:spPr>
        <a:xfrm>
          <a:off x="4460508" y="1350783"/>
          <a:ext cx="3912691" cy="2986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Metodos</a:t>
          </a:r>
          <a:r>
            <a:rPr lang="en-US" sz="3400" kern="1200" dirty="0"/>
            <a:t> de </a:t>
          </a:r>
          <a:r>
            <a:rPr lang="en-US" sz="3400" kern="1200" dirty="0" err="1"/>
            <a:t>prueba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Before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After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Parametrizacion</a:t>
          </a:r>
          <a:endParaRPr lang="en-US" sz="3400" kern="1200" dirty="0"/>
        </a:p>
      </dsp:txBody>
      <dsp:txXfrm>
        <a:off x="4460508" y="1350783"/>
        <a:ext cx="3912691" cy="298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925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9998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5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999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2855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9998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2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6" y="24807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4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7"/>
            <a:ext cx="176212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E0FD-C3CD-B248-822C-52AE44A40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852547"/>
              </p:ext>
            </p:extLst>
          </p:nvPr>
        </p:nvGraphicFramePr>
        <p:xfrm>
          <a:off x="1786759" y="1429407"/>
          <a:ext cx="8373241" cy="47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238F-3C2C-5A43-99DB-4B02B6EC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DC6C-FDDF-9542-A4FF-3F4603315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central de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Apoyo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compilacion</a:t>
            </a:r>
            <a:r>
              <a:rPr lang="en-US" dirty="0"/>
              <a:t> y </a:t>
            </a:r>
            <a:r>
              <a:rPr lang="en-US" dirty="0" err="1"/>
              <a:t>empaquetamiento</a:t>
            </a:r>
            <a:r>
              <a:rPr lang="en-US" dirty="0"/>
              <a:t> (build) de </a:t>
            </a:r>
            <a:r>
              <a:rPr lang="en-US" dirty="0" err="1"/>
              <a:t>librerias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Automatiza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de builds</a:t>
            </a:r>
          </a:p>
          <a:p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el Proyecto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groupId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artifactId</a:t>
            </a:r>
            <a:endParaRPr lang="en-US" dirty="0"/>
          </a:p>
          <a:p>
            <a:pPr lvl="1"/>
            <a:r>
              <a:rPr lang="en-US" dirty="0"/>
              <a:t> version</a:t>
            </a:r>
          </a:p>
          <a:p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del Proyecto con </a:t>
            </a:r>
            <a:r>
              <a:rPr lang="en-US" dirty="0" err="1"/>
              <a:t>arquetipos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al </a:t>
            </a:r>
            <a:r>
              <a:rPr lang="en-US" dirty="0" err="1"/>
              <a:t>flujo</a:t>
            </a:r>
            <a:r>
              <a:rPr lang="en-US" dirty="0"/>
              <a:t> de CI/CD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89798-3EC9-7B4C-99F3-63090997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7" y="479423"/>
            <a:ext cx="3441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0415-1BEF-9A4D-BFC0-98FE8B2A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pom.xml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85DB6-6C3A-574A-BF7C-044C1537E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pom.xml</a:t>
            </a:r>
            <a:r>
              <a:rPr lang="en-US" dirty="0"/>
              <a:t> describe: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groupId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artifactId</a:t>
            </a:r>
            <a:endParaRPr lang="en-US" dirty="0"/>
          </a:p>
          <a:p>
            <a:pPr lvl="1"/>
            <a:r>
              <a:rPr lang="en-US" dirty="0"/>
              <a:t> version</a:t>
            </a:r>
          </a:p>
          <a:p>
            <a:pPr lvl="1"/>
            <a:r>
              <a:rPr lang="en-US" dirty="0"/>
              <a:t> dependencies</a:t>
            </a:r>
          </a:p>
          <a:p>
            <a:pPr lvl="1"/>
            <a:r>
              <a:rPr lang="en-US" dirty="0"/>
              <a:t> properties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A44B62-6BB8-B740-932A-5A0613DF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59" y="1270000"/>
            <a:ext cx="4472773" cy="54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10D-F143-564E-BA5B-24C694B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projecto</a:t>
            </a:r>
            <a:r>
              <a:rPr lang="en-US" dirty="0"/>
              <a:t> 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14F1-0E96-7649-BCA5-791D4633D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/main/java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codigo</a:t>
            </a:r>
            <a:r>
              <a:rPr lang="en-US" dirty="0"/>
              <a:t> </a:t>
            </a:r>
          </a:p>
          <a:p>
            <a:pPr marL="180339" indent="0">
              <a:buNone/>
            </a:pPr>
            <a:r>
              <a:rPr lang="en-US" dirty="0"/>
              <a:t>de la </a:t>
            </a:r>
            <a:r>
              <a:rPr lang="en-US" dirty="0" err="1"/>
              <a:t>aplicacion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/test/java </a:t>
            </a:r>
            <a:r>
              <a:rPr lang="en-US" dirty="0" err="1"/>
              <a:t>contiene</a:t>
            </a:r>
            <a:r>
              <a:rPr lang="en-US" dirty="0"/>
              <a:t> el </a:t>
            </a:r>
            <a:r>
              <a:rPr lang="en-US" dirty="0" err="1"/>
              <a:t>codigo</a:t>
            </a:r>
            <a:r>
              <a:rPr lang="en-US" dirty="0"/>
              <a:t> de </a:t>
            </a:r>
            <a:r>
              <a:rPr lang="en-US" dirty="0" err="1"/>
              <a:t>pruebas</a:t>
            </a:r>
            <a:endParaRPr lang="en-US" dirty="0"/>
          </a:p>
          <a:p>
            <a:pPr marL="180339" indent="0">
              <a:buNone/>
            </a:pPr>
            <a:r>
              <a:rPr lang="en-US" dirty="0"/>
              <a:t> a la </a:t>
            </a:r>
            <a:r>
              <a:rPr lang="en-US" dirty="0" err="1"/>
              <a:t>aplicacion</a:t>
            </a:r>
            <a:r>
              <a:rPr lang="en-US" dirty="0"/>
              <a:t> (Selenium UI, API, unit test)</a:t>
            </a:r>
          </a:p>
          <a:p>
            <a:r>
              <a:rPr lang="en-US" dirty="0"/>
              <a:t> target </a:t>
            </a:r>
            <a:r>
              <a:rPr lang="en-US" dirty="0" err="1"/>
              <a:t>contiene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pom.xml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y </a:t>
            </a:r>
            <a:r>
              <a:rPr lang="en-US" dirty="0" err="1"/>
              <a:t>dependencias</a:t>
            </a:r>
            <a:r>
              <a:rPr lang="en-US" dirty="0"/>
              <a:t> </a:t>
            </a:r>
          </a:p>
          <a:p>
            <a:pPr marL="180339" indent="0">
              <a:buNone/>
            </a:pPr>
            <a:r>
              <a:rPr lang="en-US" dirty="0"/>
              <a:t>del </a:t>
            </a:r>
            <a:r>
              <a:rPr lang="en-US" dirty="0" err="1"/>
              <a:t>proyecto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6D202-4698-7547-AFEE-BCC14327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2" y="816638"/>
            <a:ext cx="41402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Infraestructura de pruebas unitarias Java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Permite crear:</a:t>
            </a:r>
          </a:p>
          <a:p>
            <a:pPr marL="857250" lvl="1" indent="-419100">
              <a:spcBef>
                <a:spcPts val="0"/>
              </a:spcBef>
              <a:buSzPct val="100000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Preconfiguracion</a:t>
            </a:r>
            <a:endParaRPr lang="es-ES"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7250" lvl="1" indent="-419100">
              <a:spcBef>
                <a:spcPts val="0"/>
              </a:spcBef>
              <a:buSzPct val="100000"/>
            </a:pPr>
            <a:r>
              <a:rPr lang="es-ES" sz="2800" dirty="0"/>
              <a:t> </a:t>
            </a: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casos de prueba,</a:t>
            </a:r>
          </a:p>
          <a:p>
            <a:pPr marL="857250" lvl="1" indent="-419100">
              <a:spcBef>
                <a:spcPts val="0"/>
              </a:spcBef>
              <a:buSzPct val="100000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Limpieza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Crea relación entre desarrollo y pruebas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Permite el desarrollo de suites de pruebas que se pueden correr cuando haya cambios en el código.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3BBD0-D136-3547-9C7F-F9F34CA9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84" y="-209649"/>
            <a:ext cx="3295749" cy="3295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JUnit: métodos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setUp():  configura el caso de prueba para la ejecución, inicializando los parámetros necesarios.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testFoo(): Realiza los pasos y verificaciones necesarias para el caso de prueba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tearDown(): termina el caso de prueba y deja el ambiente listo para el siguiente caso de prueba.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JUnit: ejemplo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A3F595-127F-3D4D-86B6-E2D27FC1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79" y="1446622"/>
            <a:ext cx="5760996" cy="5162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JUnitParams: Parametrizacion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262995" y="1685026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Permite utilizar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 datos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dirty="0"/>
              <a:t> Utiliza archivo .</a:t>
            </a:r>
            <a:r>
              <a:rPr lang="es-ES" sz="2400" dirty="0" err="1"/>
              <a:t>csv</a:t>
            </a:r>
            <a:endParaRPr lang="es-ES" sz="2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Se puede iterar con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diferentes datos de prueba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dirty="0"/>
              <a:t> 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clase se anota con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RunWith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JUnitParamsRunner.class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El método de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 se anota con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FileParameters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(“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dataFile.csv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53CDE7-411C-E34A-A875-89F7905AE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42" y="1930500"/>
            <a:ext cx="6556905" cy="2952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299</Words>
  <Application>Microsoft Macintosh PowerPoint</Application>
  <PresentationFormat>Widescreen</PresentationFormat>
  <Paragraphs>63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Noto Sans Symbols</vt:lpstr>
      <vt:lpstr>Trebuchet MS</vt:lpstr>
      <vt:lpstr>Faceta</vt:lpstr>
      <vt:lpstr>Selenium </vt:lpstr>
      <vt:lpstr>Agenda</vt:lpstr>
      <vt:lpstr>Maven</vt:lpstr>
      <vt:lpstr>pom.xml</vt:lpstr>
      <vt:lpstr>Estructura projecto Maven</vt:lpstr>
      <vt:lpstr>JUnit</vt:lpstr>
      <vt:lpstr>JUnit: métodos</vt:lpstr>
      <vt:lpstr>JUnit: ejemplo</vt:lpstr>
      <vt:lpstr>JUnitParams: Parametrizacion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</dc:title>
  <cp:lastModifiedBy>Omar Navarro</cp:lastModifiedBy>
  <cp:revision>5</cp:revision>
  <dcterms:modified xsi:type="dcterms:W3CDTF">2020-06-08T01:35:27Z</dcterms:modified>
</cp:coreProperties>
</file>