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</p:sldMasterIdLst>
  <p:notesMasterIdLst>
    <p:notesMasterId r:id="rId30"/>
  </p:notesMasterIdLst>
  <p:sldIdLst>
    <p:sldId id="256" r:id="rId3"/>
    <p:sldId id="306" r:id="rId4"/>
    <p:sldId id="267" r:id="rId5"/>
    <p:sldId id="317" r:id="rId6"/>
    <p:sldId id="318" r:id="rId7"/>
    <p:sldId id="308" r:id="rId8"/>
    <p:sldId id="309" r:id="rId9"/>
    <p:sldId id="319" r:id="rId10"/>
    <p:sldId id="311" r:id="rId11"/>
    <p:sldId id="312" r:id="rId12"/>
    <p:sldId id="320" r:id="rId13"/>
    <p:sldId id="314" r:id="rId14"/>
    <p:sldId id="268" r:id="rId15"/>
    <p:sldId id="321" r:id="rId16"/>
    <p:sldId id="322" r:id="rId17"/>
    <p:sldId id="289" r:id="rId18"/>
    <p:sldId id="291" r:id="rId19"/>
    <p:sldId id="271" r:id="rId20"/>
    <p:sldId id="292" r:id="rId21"/>
    <p:sldId id="293" r:id="rId22"/>
    <p:sldId id="294" r:id="rId23"/>
    <p:sldId id="297" r:id="rId24"/>
    <p:sldId id="298" r:id="rId25"/>
    <p:sldId id="295" r:id="rId26"/>
    <p:sldId id="304" r:id="rId27"/>
    <p:sldId id="273" r:id="rId28"/>
    <p:sldId id="305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/>
    <p:restoredTop sz="86395"/>
  </p:normalViewPr>
  <p:slideViewPr>
    <p:cSldViewPr snapToGrid="0">
      <p:cViewPr varScale="1">
        <p:scale>
          <a:sx n="110" d="100"/>
          <a:sy n="110" d="100"/>
        </p:scale>
        <p:origin x="158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DB0CE-F410-1E48-BDD6-7EF0AE14452E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AD2EC9-CA6F-A64B-88E1-6022F8F9DFF3}">
      <dgm:prSet phldrT="[Text]"/>
      <dgm:spPr/>
      <dgm:t>
        <a:bodyPr/>
        <a:lstStyle/>
        <a:p>
          <a:r>
            <a:rPr lang="en-US" err="1"/>
            <a:t>PageObjects</a:t>
          </a:r>
          <a:endParaRPr lang="en-US"/>
        </a:p>
      </dgm:t>
    </dgm:pt>
    <dgm:pt modelId="{1AD23C23-B3DE-374A-9268-1689CD823156}" type="parTrans" cxnId="{94D7931E-CB80-E94D-8A0A-7A1B54989109}">
      <dgm:prSet/>
      <dgm:spPr/>
      <dgm:t>
        <a:bodyPr/>
        <a:lstStyle/>
        <a:p>
          <a:endParaRPr lang="en-US"/>
        </a:p>
      </dgm:t>
    </dgm:pt>
    <dgm:pt modelId="{E6D2FB87-DE16-B34E-9584-B4DFEC7A0C61}" type="sibTrans" cxnId="{94D7931E-CB80-E94D-8A0A-7A1B54989109}">
      <dgm:prSet/>
      <dgm:spPr/>
      <dgm:t>
        <a:bodyPr/>
        <a:lstStyle/>
        <a:p>
          <a:endParaRPr lang="en-US"/>
        </a:p>
      </dgm:t>
    </dgm:pt>
    <dgm:pt modelId="{37E5EAA2-C510-AD49-B12E-2277F0359B09}">
      <dgm:prSet phldrT="[Text]"/>
      <dgm:spPr/>
      <dgm:t>
        <a:bodyPr/>
        <a:lstStyle/>
        <a:p>
          <a:r>
            <a:rPr lang="en-US" err="1"/>
            <a:t>Atributos</a:t>
          </a:r>
          <a:endParaRPr lang="en-US"/>
        </a:p>
      </dgm:t>
    </dgm:pt>
    <dgm:pt modelId="{1EB0393E-3515-9C43-9F2F-90E6D543B401}" type="parTrans" cxnId="{7D336FB7-A09D-6F42-BEB2-84AA88360A76}">
      <dgm:prSet/>
      <dgm:spPr/>
      <dgm:t>
        <a:bodyPr/>
        <a:lstStyle/>
        <a:p>
          <a:endParaRPr lang="en-US"/>
        </a:p>
      </dgm:t>
    </dgm:pt>
    <dgm:pt modelId="{0E735E6C-3FBD-874C-8174-787B3C0609FA}" type="sibTrans" cxnId="{7D336FB7-A09D-6F42-BEB2-84AA88360A76}">
      <dgm:prSet/>
      <dgm:spPr/>
      <dgm:t>
        <a:bodyPr/>
        <a:lstStyle/>
        <a:p>
          <a:endParaRPr lang="en-US"/>
        </a:p>
      </dgm:t>
    </dgm:pt>
    <dgm:pt modelId="{E16E14CA-66FB-DD4A-B7E4-BEC833BF191F}">
      <dgm:prSet phldrT="[Text]"/>
      <dgm:spPr/>
      <dgm:t>
        <a:bodyPr/>
        <a:lstStyle/>
        <a:p>
          <a:r>
            <a:rPr lang="en-US"/>
            <a:t>Page Factory</a:t>
          </a:r>
        </a:p>
      </dgm:t>
    </dgm:pt>
    <dgm:pt modelId="{44A9D8C4-E40A-C84A-9AC5-9B259B8C01C6}" type="parTrans" cxnId="{AEF2C827-696C-874E-83D0-168E03BDFFFD}">
      <dgm:prSet/>
      <dgm:spPr/>
      <dgm:t>
        <a:bodyPr/>
        <a:lstStyle/>
        <a:p>
          <a:endParaRPr lang="en-US"/>
        </a:p>
      </dgm:t>
    </dgm:pt>
    <dgm:pt modelId="{70A444B6-4D18-8642-A653-F3DCA68B1BAF}" type="sibTrans" cxnId="{AEF2C827-696C-874E-83D0-168E03BDFFFD}">
      <dgm:prSet/>
      <dgm:spPr/>
      <dgm:t>
        <a:bodyPr/>
        <a:lstStyle/>
        <a:p>
          <a:endParaRPr lang="en-US"/>
        </a:p>
      </dgm:t>
    </dgm:pt>
    <dgm:pt modelId="{B46C5561-3E76-EB4C-B351-9A1836C9EBF9}">
      <dgm:prSet phldrT="[Text]"/>
      <dgm:spPr/>
      <dgm:t>
        <a:bodyPr/>
        <a:lstStyle/>
        <a:p>
          <a:r>
            <a:rPr lang="en-US" err="1"/>
            <a:t>Comportamiento</a:t>
          </a:r>
          <a:endParaRPr lang="en-US"/>
        </a:p>
      </dgm:t>
    </dgm:pt>
    <dgm:pt modelId="{8BA02D08-4D47-3B44-A84B-AF7A50959B4C}" type="parTrans" cxnId="{F8054832-37A8-F54E-8FA6-14D0963D3B0F}">
      <dgm:prSet/>
      <dgm:spPr/>
      <dgm:t>
        <a:bodyPr/>
        <a:lstStyle/>
        <a:p>
          <a:endParaRPr lang="en-US"/>
        </a:p>
      </dgm:t>
    </dgm:pt>
    <dgm:pt modelId="{E4DE05DF-DCFB-1340-8FDC-0F1B8C10A85F}" type="sibTrans" cxnId="{F8054832-37A8-F54E-8FA6-14D0963D3B0F}">
      <dgm:prSet/>
      <dgm:spPr/>
      <dgm:t>
        <a:bodyPr/>
        <a:lstStyle/>
        <a:p>
          <a:endParaRPr lang="en-US"/>
        </a:p>
      </dgm:t>
    </dgm:pt>
    <dgm:pt modelId="{87471EC7-18E2-E348-B70A-443C7D12650E}">
      <dgm:prSet phldrT="[Text]"/>
      <dgm:spPr/>
      <dgm:t>
        <a:bodyPr/>
        <a:lstStyle/>
        <a:p>
          <a:r>
            <a:rPr lang="en-US" err="1"/>
            <a:t>Clase</a:t>
          </a:r>
          <a:r>
            <a:rPr lang="en-US"/>
            <a:t> Base</a:t>
          </a:r>
        </a:p>
      </dgm:t>
    </dgm:pt>
    <dgm:pt modelId="{1B290C97-C771-1749-89ED-A51B9B6D3237}" type="parTrans" cxnId="{9E1B59AD-F091-DD41-B8EE-72993A477358}">
      <dgm:prSet/>
      <dgm:spPr/>
      <dgm:t>
        <a:bodyPr/>
        <a:lstStyle/>
        <a:p>
          <a:endParaRPr lang="en-US"/>
        </a:p>
      </dgm:t>
    </dgm:pt>
    <dgm:pt modelId="{B1691AE7-3E1D-6F4C-8765-0D7E7BF60B9D}" type="sibTrans" cxnId="{9E1B59AD-F091-DD41-B8EE-72993A477358}">
      <dgm:prSet/>
      <dgm:spPr/>
      <dgm:t>
        <a:bodyPr/>
        <a:lstStyle/>
        <a:p>
          <a:endParaRPr lang="en-US"/>
        </a:p>
      </dgm:t>
    </dgm:pt>
    <dgm:pt modelId="{4DA5B9BA-7819-A540-A656-7EB70B9896C7}">
      <dgm:prSet phldrT="[Text]"/>
      <dgm:spPr/>
      <dgm:t>
        <a:bodyPr/>
        <a:lstStyle/>
        <a:p>
          <a:r>
            <a:rPr lang="en-US" err="1"/>
            <a:t>Anotaciones</a:t>
          </a:r>
          <a:endParaRPr lang="en-US"/>
        </a:p>
      </dgm:t>
    </dgm:pt>
    <dgm:pt modelId="{51327F4E-5902-344D-A776-720CD04978E2}" type="parTrans" cxnId="{081199FE-7A99-EE4D-B117-4E6E61ED6A7A}">
      <dgm:prSet/>
      <dgm:spPr/>
      <dgm:t>
        <a:bodyPr/>
        <a:lstStyle/>
        <a:p>
          <a:endParaRPr lang="en-US"/>
        </a:p>
      </dgm:t>
    </dgm:pt>
    <dgm:pt modelId="{936FF8AA-8770-F64E-A233-40571F8EEA42}" type="sibTrans" cxnId="{081199FE-7A99-EE4D-B117-4E6E61ED6A7A}">
      <dgm:prSet/>
      <dgm:spPr/>
      <dgm:t>
        <a:bodyPr/>
        <a:lstStyle/>
        <a:p>
          <a:endParaRPr lang="en-US"/>
        </a:p>
      </dgm:t>
    </dgm:pt>
    <dgm:pt modelId="{3ABEA4A9-BB1D-0C4A-BDCB-1B17893B8F2B}">
      <dgm:prSet phldrT="[Text]"/>
      <dgm:spPr/>
      <dgm:t>
        <a:bodyPr/>
        <a:lstStyle/>
        <a:p>
          <a:r>
            <a:rPr lang="en-US" err="1"/>
            <a:t>css</a:t>
          </a:r>
          <a:endParaRPr lang="en-US"/>
        </a:p>
      </dgm:t>
    </dgm:pt>
    <dgm:pt modelId="{587E8DDA-F5C1-D34C-BBC1-CAF32076228A}" type="parTrans" cxnId="{D148AC92-4794-894E-B071-30A45730A6C7}">
      <dgm:prSet/>
      <dgm:spPr/>
      <dgm:t>
        <a:bodyPr/>
        <a:lstStyle/>
        <a:p>
          <a:endParaRPr lang="en-US"/>
        </a:p>
      </dgm:t>
    </dgm:pt>
    <dgm:pt modelId="{4E879AE0-7C11-5F45-BAE1-EB23A8B4F96E}" type="sibTrans" cxnId="{D148AC92-4794-894E-B071-30A45730A6C7}">
      <dgm:prSet/>
      <dgm:spPr/>
      <dgm:t>
        <a:bodyPr/>
        <a:lstStyle/>
        <a:p>
          <a:endParaRPr lang="en-US"/>
        </a:p>
      </dgm:t>
    </dgm:pt>
    <dgm:pt modelId="{DEE07887-1F06-E248-8E16-77E1C8FBC211}">
      <dgm:prSet phldrT="[Text]"/>
      <dgm:spPr/>
      <dgm:t>
        <a:bodyPr/>
        <a:lstStyle/>
        <a:p>
          <a:r>
            <a:rPr lang="en-US" err="1"/>
            <a:t>linkText</a:t>
          </a:r>
          <a:endParaRPr lang="en-US"/>
        </a:p>
      </dgm:t>
    </dgm:pt>
    <dgm:pt modelId="{9ECCA6E8-DA02-3045-817C-36F85B826F01}" type="parTrans" cxnId="{1AD57476-5755-D644-B7B4-4765D89B2F98}">
      <dgm:prSet/>
      <dgm:spPr/>
      <dgm:t>
        <a:bodyPr/>
        <a:lstStyle/>
        <a:p>
          <a:endParaRPr lang="en-US"/>
        </a:p>
      </dgm:t>
    </dgm:pt>
    <dgm:pt modelId="{C06D9104-084E-7048-B0B5-B57D31C69940}" type="sibTrans" cxnId="{1AD57476-5755-D644-B7B4-4765D89B2F98}">
      <dgm:prSet/>
      <dgm:spPr/>
      <dgm:t>
        <a:bodyPr/>
        <a:lstStyle/>
        <a:p>
          <a:endParaRPr lang="en-US"/>
        </a:p>
      </dgm:t>
    </dgm:pt>
    <dgm:pt modelId="{3A693ECE-ABA8-D84C-80D4-D547B3E0387F}">
      <dgm:prSet phldrT="[Text]"/>
      <dgm:spPr/>
      <dgm:t>
        <a:bodyPr/>
        <a:lstStyle/>
        <a:p>
          <a:r>
            <a:rPr lang="en-US"/>
            <a:t>id</a:t>
          </a:r>
        </a:p>
      </dgm:t>
    </dgm:pt>
    <dgm:pt modelId="{7DE8C9D3-7C1A-034E-990B-F034D9471EF7}" type="parTrans" cxnId="{09BE7C1E-77DC-3849-BFE1-A3A817ED08A5}">
      <dgm:prSet/>
      <dgm:spPr/>
      <dgm:t>
        <a:bodyPr/>
        <a:lstStyle/>
        <a:p>
          <a:endParaRPr lang="en-US"/>
        </a:p>
      </dgm:t>
    </dgm:pt>
    <dgm:pt modelId="{930AA5C1-2FF1-9146-A16A-A6973741D84D}" type="sibTrans" cxnId="{09BE7C1E-77DC-3849-BFE1-A3A817ED08A5}">
      <dgm:prSet/>
      <dgm:spPr/>
      <dgm:t>
        <a:bodyPr/>
        <a:lstStyle/>
        <a:p>
          <a:endParaRPr lang="en-US"/>
        </a:p>
      </dgm:t>
    </dgm:pt>
    <dgm:pt modelId="{07324E8C-0839-FF49-82BD-1FDF4F33C150}">
      <dgm:prSet phldrT="[Text]"/>
      <dgm:spPr/>
      <dgm:t>
        <a:bodyPr/>
        <a:lstStyle/>
        <a:p>
          <a:r>
            <a:rPr lang="en-US"/>
            <a:t>Constructor</a:t>
          </a:r>
        </a:p>
      </dgm:t>
    </dgm:pt>
    <dgm:pt modelId="{24239E00-3682-9E49-97FA-864140BBF744}" type="parTrans" cxnId="{E079A7E6-1EA6-4041-8E33-5D101752D03F}">
      <dgm:prSet/>
      <dgm:spPr/>
      <dgm:t>
        <a:bodyPr/>
        <a:lstStyle/>
        <a:p>
          <a:endParaRPr lang="en-US"/>
        </a:p>
      </dgm:t>
    </dgm:pt>
    <dgm:pt modelId="{F8D4FEFE-D598-4A4F-B5B6-6E94F5BE643B}" type="sibTrans" cxnId="{E079A7E6-1EA6-4041-8E33-5D101752D03F}">
      <dgm:prSet/>
      <dgm:spPr/>
      <dgm:t>
        <a:bodyPr/>
        <a:lstStyle/>
        <a:p>
          <a:endParaRPr lang="en-US"/>
        </a:p>
      </dgm:t>
    </dgm:pt>
    <dgm:pt modelId="{544D65C5-74F4-B041-B2E2-FEBFA77C6DC9}">
      <dgm:prSet phldrT="[Text]"/>
      <dgm:spPr/>
      <dgm:t>
        <a:bodyPr/>
        <a:lstStyle/>
        <a:p>
          <a:r>
            <a:rPr lang="en-US"/>
            <a:t>Script de  </a:t>
          </a:r>
          <a:r>
            <a:rPr lang="en-US" err="1"/>
            <a:t>Prueba</a:t>
          </a:r>
          <a:endParaRPr lang="en-US"/>
        </a:p>
      </dgm:t>
    </dgm:pt>
    <dgm:pt modelId="{07BB9FA3-EC62-544B-A5EF-D8A72B4CA0BC}" type="parTrans" cxnId="{ADD072DD-9D4A-7646-A883-787F8499D140}">
      <dgm:prSet/>
      <dgm:spPr/>
      <dgm:t>
        <a:bodyPr/>
        <a:lstStyle/>
        <a:p>
          <a:endParaRPr lang="en-US"/>
        </a:p>
      </dgm:t>
    </dgm:pt>
    <dgm:pt modelId="{C1A34792-0DFD-1946-9C84-875964749108}" type="sibTrans" cxnId="{ADD072DD-9D4A-7646-A883-787F8499D140}">
      <dgm:prSet/>
      <dgm:spPr/>
      <dgm:t>
        <a:bodyPr/>
        <a:lstStyle/>
        <a:p>
          <a:endParaRPr lang="en-US"/>
        </a:p>
      </dgm:t>
    </dgm:pt>
    <dgm:pt modelId="{21742BE0-3776-4247-89F8-F4528402950A}">
      <dgm:prSet phldrT="[Text]"/>
      <dgm:spPr/>
      <dgm:t>
        <a:bodyPr/>
        <a:lstStyle/>
        <a:p>
          <a:r>
            <a:rPr lang="en-US" err="1"/>
            <a:t>Clase</a:t>
          </a:r>
          <a:r>
            <a:rPr lang="en-US"/>
            <a:t> de </a:t>
          </a:r>
          <a:r>
            <a:rPr lang="en-US" err="1"/>
            <a:t>Prueba</a:t>
          </a:r>
          <a:endParaRPr lang="en-US"/>
        </a:p>
      </dgm:t>
    </dgm:pt>
    <dgm:pt modelId="{C9580854-CC08-DA4B-8A3D-E19CB01562FB}" type="parTrans" cxnId="{8A293ADF-F2AB-0244-9C39-D9E234A5E4D0}">
      <dgm:prSet/>
      <dgm:spPr/>
      <dgm:t>
        <a:bodyPr/>
        <a:lstStyle/>
        <a:p>
          <a:endParaRPr lang="en-US"/>
        </a:p>
      </dgm:t>
    </dgm:pt>
    <dgm:pt modelId="{FFF35255-A062-8642-B4A8-F45501BE3E38}" type="sibTrans" cxnId="{8A293ADF-F2AB-0244-9C39-D9E234A5E4D0}">
      <dgm:prSet/>
      <dgm:spPr/>
      <dgm:t>
        <a:bodyPr/>
        <a:lstStyle/>
        <a:p>
          <a:endParaRPr lang="en-US"/>
        </a:p>
      </dgm:t>
    </dgm:pt>
    <dgm:pt modelId="{00C3E647-3A58-CF4D-B75F-60B4D2D897C9}">
      <dgm:prSet phldrT="[Text]"/>
      <dgm:spPr/>
      <dgm:t>
        <a:bodyPr/>
        <a:lstStyle/>
        <a:p>
          <a:r>
            <a:rPr lang="en-US" err="1"/>
            <a:t>metodos</a:t>
          </a:r>
          <a:r>
            <a:rPr lang="en-US"/>
            <a:t> de </a:t>
          </a:r>
          <a:r>
            <a:rPr lang="en-US" err="1"/>
            <a:t>prueba</a:t>
          </a:r>
          <a:endParaRPr lang="en-US"/>
        </a:p>
      </dgm:t>
    </dgm:pt>
    <dgm:pt modelId="{BE3541DD-E708-DB4F-B78F-FF577A6458E1}" type="parTrans" cxnId="{CD4B1A52-40C7-5C46-8F9F-19D07D83C8F7}">
      <dgm:prSet/>
      <dgm:spPr/>
      <dgm:t>
        <a:bodyPr/>
        <a:lstStyle/>
        <a:p>
          <a:endParaRPr lang="en-US"/>
        </a:p>
      </dgm:t>
    </dgm:pt>
    <dgm:pt modelId="{718A59CC-71E3-774A-B35A-2B7C6C1DF2EA}" type="sibTrans" cxnId="{CD4B1A52-40C7-5C46-8F9F-19D07D83C8F7}">
      <dgm:prSet/>
      <dgm:spPr/>
      <dgm:t>
        <a:bodyPr/>
        <a:lstStyle/>
        <a:p>
          <a:endParaRPr lang="en-US"/>
        </a:p>
      </dgm:t>
    </dgm:pt>
    <dgm:pt modelId="{3949368C-B858-054E-A595-FF89DA56A704}">
      <dgm:prSet phldrT="[Text]"/>
      <dgm:spPr/>
      <dgm:t>
        <a:bodyPr/>
        <a:lstStyle/>
        <a:p>
          <a:r>
            <a:rPr lang="en-US"/>
            <a:t>Base Test (Padre)</a:t>
          </a:r>
        </a:p>
      </dgm:t>
    </dgm:pt>
    <dgm:pt modelId="{366CF860-7342-8A4D-B719-5B34451FD16E}" type="parTrans" cxnId="{B4BCB21B-42E1-6C46-B3A4-7E12600B8786}">
      <dgm:prSet/>
      <dgm:spPr/>
      <dgm:t>
        <a:bodyPr/>
        <a:lstStyle/>
        <a:p>
          <a:endParaRPr lang="en-US"/>
        </a:p>
      </dgm:t>
    </dgm:pt>
    <dgm:pt modelId="{F4867441-F67A-C643-8B72-557FB21CBB26}" type="sibTrans" cxnId="{B4BCB21B-42E1-6C46-B3A4-7E12600B8786}">
      <dgm:prSet/>
      <dgm:spPr/>
      <dgm:t>
        <a:bodyPr/>
        <a:lstStyle/>
        <a:p>
          <a:endParaRPr lang="en-US"/>
        </a:p>
      </dgm:t>
    </dgm:pt>
    <dgm:pt modelId="{69A3FAD6-E179-5544-A514-54FA392D5F88}">
      <dgm:prSet phldrT="[Text]"/>
      <dgm:spPr/>
      <dgm:t>
        <a:bodyPr/>
        <a:lstStyle/>
        <a:p>
          <a:r>
            <a:rPr lang="en-US"/>
            <a:t>WebDriver</a:t>
          </a:r>
        </a:p>
      </dgm:t>
    </dgm:pt>
    <dgm:pt modelId="{B1549054-DBD4-7247-8930-263C0CA5FEAC}" type="parTrans" cxnId="{9C64FE72-2BEC-1C4B-8BE7-1C2DC8D4740F}">
      <dgm:prSet/>
      <dgm:spPr/>
      <dgm:t>
        <a:bodyPr/>
        <a:lstStyle/>
        <a:p>
          <a:endParaRPr lang="en-US"/>
        </a:p>
      </dgm:t>
    </dgm:pt>
    <dgm:pt modelId="{5B3BC736-6B88-0743-B470-A46C0C51DB85}" type="sibTrans" cxnId="{9C64FE72-2BEC-1C4B-8BE7-1C2DC8D4740F}">
      <dgm:prSet/>
      <dgm:spPr/>
      <dgm:t>
        <a:bodyPr/>
        <a:lstStyle/>
        <a:p>
          <a:endParaRPr lang="en-US"/>
        </a:p>
      </dgm:t>
    </dgm:pt>
    <dgm:pt modelId="{FF1E3700-5701-654F-B016-3085E0DE6931}">
      <dgm:prSet phldrT="[Text]"/>
      <dgm:spPr/>
      <dgm:t>
        <a:bodyPr/>
        <a:lstStyle/>
        <a:p>
          <a:r>
            <a:rPr lang="en-US"/>
            <a:t>@Before</a:t>
          </a:r>
        </a:p>
      </dgm:t>
    </dgm:pt>
    <dgm:pt modelId="{F22B18C4-E623-E243-AD9E-E84D8B420D32}" type="parTrans" cxnId="{C61D29B0-92C9-1948-93D0-B5E629AB5996}">
      <dgm:prSet/>
      <dgm:spPr/>
      <dgm:t>
        <a:bodyPr/>
        <a:lstStyle/>
        <a:p>
          <a:endParaRPr lang="en-US"/>
        </a:p>
      </dgm:t>
    </dgm:pt>
    <dgm:pt modelId="{08590B79-27C0-F54F-BF22-0C187DE96E7D}" type="sibTrans" cxnId="{C61D29B0-92C9-1948-93D0-B5E629AB5996}">
      <dgm:prSet/>
      <dgm:spPr/>
      <dgm:t>
        <a:bodyPr/>
        <a:lstStyle/>
        <a:p>
          <a:endParaRPr lang="en-US"/>
        </a:p>
      </dgm:t>
    </dgm:pt>
    <dgm:pt modelId="{AEC0EBD7-F3B2-1347-9087-9D30E5235963}">
      <dgm:prSet phldrT="[Text]"/>
      <dgm:spPr/>
      <dgm:t>
        <a:bodyPr/>
        <a:lstStyle/>
        <a:p>
          <a:r>
            <a:rPr lang="en-US"/>
            <a:t>@After</a:t>
          </a:r>
        </a:p>
      </dgm:t>
    </dgm:pt>
    <dgm:pt modelId="{A8228C67-7B4A-FA4E-AF32-40420932D6FB}" type="parTrans" cxnId="{C2CBF3CF-451B-C24A-9D8E-20F56397B25A}">
      <dgm:prSet/>
      <dgm:spPr/>
      <dgm:t>
        <a:bodyPr/>
        <a:lstStyle/>
        <a:p>
          <a:endParaRPr lang="en-US"/>
        </a:p>
      </dgm:t>
    </dgm:pt>
    <dgm:pt modelId="{7C88BAA7-5B66-BA46-AD6C-6AF2DE93AA1A}" type="sibTrans" cxnId="{C2CBF3CF-451B-C24A-9D8E-20F56397B25A}">
      <dgm:prSet/>
      <dgm:spPr/>
      <dgm:t>
        <a:bodyPr/>
        <a:lstStyle/>
        <a:p>
          <a:endParaRPr lang="en-US"/>
        </a:p>
      </dgm:t>
    </dgm:pt>
    <dgm:pt modelId="{6DDB7E2B-56AC-3E4E-8B5C-F5B4C3E845DA}">
      <dgm:prSet phldrT="[Text]"/>
      <dgm:spPr/>
      <dgm:t>
        <a:bodyPr/>
        <a:lstStyle/>
        <a:p>
          <a:r>
            <a:rPr lang="en-US"/>
            <a:t>Page Objects</a:t>
          </a:r>
        </a:p>
      </dgm:t>
    </dgm:pt>
    <dgm:pt modelId="{BFD5F7E2-7905-A44A-B402-6F8C443CEA20}" type="parTrans" cxnId="{F4EBBB8D-7EBE-144D-94B0-8181EF74C808}">
      <dgm:prSet/>
      <dgm:spPr/>
      <dgm:t>
        <a:bodyPr/>
        <a:lstStyle/>
        <a:p>
          <a:endParaRPr lang="en-US"/>
        </a:p>
      </dgm:t>
    </dgm:pt>
    <dgm:pt modelId="{D2AC3C94-F4E1-924B-BC41-E2DD6D162835}" type="sibTrans" cxnId="{F4EBBB8D-7EBE-144D-94B0-8181EF74C808}">
      <dgm:prSet/>
      <dgm:spPr/>
      <dgm:t>
        <a:bodyPr/>
        <a:lstStyle/>
        <a:p>
          <a:endParaRPr lang="en-US"/>
        </a:p>
      </dgm:t>
    </dgm:pt>
    <dgm:pt modelId="{C52CA964-51D2-CB49-AF1B-AA2614395D2D}" type="pres">
      <dgm:prSet presAssocID="{FB3DB0CE-F410-1E48-BDD6-7EF0AE14452E}" presName="Name0" presStyleCnt="0">
        <dgm:presLayoutVars>
          <dgm:dir/>
          <dgm:animLvl val="lvl"/>
          <dgm:resizeHandles val="exact"/>
        </dgm:presLayoutVars>
      </dgm:prSet>
      <dgm:spPr/>
    </dgm:pt>
    <dgm:pt modelId="{1D1C46C7-6E5C-DD43-9C7D-2C5E699DC5F1}" type="pres">
      <dgm:prSet presAssocID="{44AD2EC9-CA6F-A64B-88E1-6022F8F9DFF3}" presName="composite" presStyleCnt="0"/>
      <dgm:spPr/>
    </dgm:pt>
    <dgm:pt modelId="{1B530D73-48E7-F04C-8A2E-CDFF30C5A88B}" type="pres">
      <dgm:prSet presAssocID="{44AD2EC9-CA6F-A64B-88E1-6022F8F9DFF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C024617-DC3D-8741-B662-E73D7E84A09C}" type="pres">
      <dgm:prSet presAssocID="{44AD2EC9-CA6F-A64B-88E1-6022F8F9DFF3}" presName="desTx" presStyleLbl="alignAccFollowNode1" presStyleIdx="0" presStyleCnt="3">
        <dgm:presLayoutVars>
          <dgm:bulletEnabled val="1"/>
        </dgm:presLayoutVars>
      </dgm:prSet>
      <dgm:spPr/>
    </dgm:pt>
    <dgm:pt modelId="{1377A7C2-67FB-9A43-AFDA-160BA3FB19DC}" type="pres">
      <dgm:prSet presAssocID="{E6D2FB87-DE16-B34E-9584-B4DFEC7A0C61}" presName="space" presStyleCnt="0"/>
      <dgm:spPr/>
    </dgm:pt>
    <dgm:pt modelId="{3F54A46B-534E-7949-8C40-3B8AF221547F}" type="pres">
      <dgm:prSet presAssocID="{544D65C5-74F4-B041-B2E2-FEBFA77C6DC9}" presName="composite" presStyleCnt="0"/>
      <dgm:spPr/>
    </dgm:pt>
    <dgm:pt modelId="{571626CE-3E21-D140-ABFA-39AD8700EB18}" type="pres">
      <dgm:prSet presAssocID="{544D65C5-74F4-B041-B2E2-FEBFA77C6DC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E458CA5-385B-864F-BD97-400C7F5BAC7C}" type="pres">
      <dgm:prSet presAssocID="{544D65C5-74F4-B041-B2E2-FEBFA77C6DC9}" presName="desTx" presStyleLbl="alignAccFollowNode1" presStyleIdx="1" presStyleCnt="3">
        <dgm:presLayoutVars>
          <dgm:bulletEnabled val="1"/>
        </dgm:presLayoutVars>
      </dgm:prSet>
      <dgm:spPr/>
    </dgm:pt>
    <dgm:pt modelId="{1A7746A3-B89B-844D-A631-D7CD50A24770}" type="pres">
      <dgm:prSet presAssocID="{C1A34792-0DFD-1946-9C84-875964749108}" presName="space" presStyleCnt="0"/>
      <dgm:spPr/>
    </dgm:pt>
    <dgm:pt modelId="{14C57D2B-D1FA-7E4B-B781-1375E42DBFE7}" type="pres">
      <dgm:prSet presAssocID="{E16E14CA-66FB-DD4A-B7E4-BEC833BF191F}" presName="composite" presStyleCnt="0"/>
      <dgm:spPr/>
    </dgm:pt>
    <dgm:pt modelId="{D2DAEFF6-A86A-394B-A6AB-831BC64E6014}" type="pres">
      <dgm:prSet presAssocID="{E16E14CA-66FB-DD4A-B7E4-BEC833BF191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F1D8E69-3CE3-7140-BFC1-DDA011D0C788}" type="pres">
      <dgm:prSet presAssocID="{E16E14CA-66FB-DD4A-B7E4-BEC833BF191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F017B08-F0F0-0545-9382-2746C7152A3D}" type="presOf" srcId="{544D65C5-74F4-B041-B2E2-FEBFA77C6DC9}" destId="{571626CE-3E21-D140-ABFA-39AD8700EB18}" srcOrd="0" destOrd="0" presId="urn:microsoft.com/office/officeart/2005/8/layout/hList1"/>
    <dgm:cxn modelId="{5F460F0A-DEC1-8B4E-AC6E-523FBD193C68}" type="presOf" srcId="{FF1E3700-5701-654F-B016-3085E0DE6931}" destId="{DE458CA5-385B-864F-BD97-400C7F5BAC7C}" srcOrd="0" destOrd="5" presId="urn:microsoft.com/office/officeart/2005/8/layout/hList1"/>
    <dgm:cxn modelId="{2B046C10-A4A8-2E4A-9191-B00F60A496DD}" type="presOf" srcId="{69A3FAD6-E179-5544-A514-54FA392D5F88}" destId="{DE458CA5-385B-864F-BD97-400C7F5BAC7C}" srcOrd="0" destOrd="3" presId="urn:microsoft.com/office/officeart/2005/8/layout/hList1"/>
    <dgm:cxn modelId="{0868FC10-AED1-1847-956C-85A4135A80A8}" type="presOf" srcId="{AEC0EBD7-F3B2-1347-9087-9D30E5235963}" destId="{DE458CA5-385B-864F-BD97-400C7F5BAC7C}" srcOrd="0" destOrd="6" presId="urn:microsoft.com/office/officeart/2005/8/layout/hList1"/>
    <dgm:cxn modelId="{4603441B-4AE2-6745-ACEE-B59A359560C5}" type="presOf" srcId="{4DA5B9BA-7819-A540-A656-7EB70B9896C7}" destId="{5F1D8E69-3CE3-7140-BFC1-DDA011D0C788}" srcOrd="0" destOrd="0" presId="urn:microsoft.com/office/officeart/2005/8/layout/hList1"/>
    <dgm:cxn modelId="{B4BCB21B-42E1-6C46-B3A4-7E12600B8786}" srcId="{544D65C5-74F4-B041-B2E2-FEBFA77C6DC9}" destId="{3949368C-B858-054E-A595-FF89DA56A704}" srcOrd="1" destOrd="0" parTransId="{366CF860-7342-8A4D-B719-5B34451FD16E}" sibTransId="{F4867441-F67A-C643-8B72-557FB21CBB26}"/>
    <dgm:cxn modelId="{09BE7C1E-77DC-3849-BFE1-A3A817ED08A5}" srcId="{4DA5B9BA-7819-A540-A656-7EB70B9896C7}" destId="{3A693ECE-ABA8-D84C-80D4-D547B3E0387F}" srcOrd="2" destOrd="0" parTransId="{7DE8C9D3-7C1A-034E-990B-F034D9471EF7}" sibTransId="{930AA5C1-2FF1-9146-A16A-A6973741D84D}"/>
    <dgm:cxn modelId="{94D7931E-CB80-E94D-8A0A-7A1B54989109}" srcId="{FB3DB0CE-F410-1E48-BDD6-7EF0AE14452E}" destId="{44AD2EC9-CA6F-A64B-88E1-6022F8F9DFF3}" srcOrd="0" destOrd="0" parTransId="{1AD23C23-B3DE-374A-9268-1689CD823156}" sibTransId="{E6D2FB87-DE16-B34E-9584-B4DFEC7A0C61}"/>
    <dgm:cxn modelId="{AEF2C827-696C-874E-83D0-168E03BDFFFD}" srcId="{FB3DB0CE-F410-1E48-BDD6-7EF0AE14452E}" destId="{E16E14CA-66FB-DD4A-B7E4-BEC833BF191F}" srcOrd="2" destOrd="0" parTransId="{44A9D8C4-E40A-C84A-9AC5-9B259B8C01C6}" sibTransId="{70A444B6-4D18-8642-A653-F3DCA68B1BAF}"/>
    <dgm:cxn modelId="{8E66EA2E-88A6-E14C-A90A-D7E1B0DCBA09}" type="presOf" srcId="{6DDB7E2B-56AC-3E4E-8B5C-F5B4C3E845DA}" destId="{DE458CA5-385B-864F-BD97-400C7F5BAC7C}" srcOrd="0" destOrd="4" presId="urn:microsoft.com/office/officeart/2005/8/layout/hList1"/>
    <dgm:cxn modelId="{F8054832-37A8-F54E-8FA6-14D0963D3B0F}" srcId="{44AD2EC9-CA6F-A64B-88E1-6022F8F9DFF3}" destId="{B46C5561-3E76-EB4C-B351-9A1836C9EBF9}" srcOrd="1" destOrd="0" parTransId="{8BA02D08-4D47-3B44-A84B-AF7A50959B4C}" sibTransId="{E4DE05DF-DCFB-1340-8FDC-0F1B8C10A85F}"/>
    <dgm:cxn modelId="{BBE7623E-A214-DD46-B32A-1930A77B3133}" type="presOf" srcId="{3ABEA4A9-BB1D-0C4A-BDCB-1B17893B8F2B}" destId="{5F1D8E69-3CE3-7140-BFC1-DDA011D0C788}" srcOrd="0" destOrd="1" presId="urn:microsoft.com/office/officeart/2005/8/layout/hList1"/>
    <dgm:cxn modelId="{D37B2B48-42D7-F046-85FC-BD6E1F09E1FE}" type="presOf" srcId="{21742BE0-3776-4247-89F8-F4528402950A}" destId="{DE458CA5-385B-864F-BD97-400C7F5BAC7C}" srcOrd="0" destOrd="0" presId="urn:microsoft.com/office/officeart/2005/8/layout/hList1"/>
    <dgm:cxn modelId="{F36C8B4B-EBE1-FF44-8BA6-566DE3D330ED}" type="presOf" srcId="{37E5EAA2-C510-AD49-B12E-2277F0359B09}" destId="{0C024617-DC3D-8741-B662-E73D7E84A09C}" srcOrd="0" destOrd="0" presId="urn:microsoft.com/office/officeart/2005/8/layout/hList1"/>
    <dgm:cxn modelId="{CD4B1A52-40C7-5C46-8F9F-19D07D83C8F7}" srcId="{21742BE0-3776-4247-89F8-F4528402950A}" destId="{00C3E647-3A58-CF4D-B75F-60B4D2D897C9}" srcOrd="0" destOrd="0" parTransId="{BE3541DD-E708-DB4F-B78F-FF577A6458E1}" sibTransId="{718A59CC-71E3-774A-B35A-2B7C6C1DF2EA}"/>
    <dgm:cxn modelId="{9E12E856-A0E8-6E48-BF9D-BB0AE562F251}" type="presOf" srcId="{00C3E647-3A58-CF4D-B75F-60B4D2D897C9}" destId="{DE458CA5-385B-864F-BD97-400C7F5BAC7C}" srcOrd="0" destOrd="1" presId="urn:microsoft.com/office/officeart/2005/8/layout/hList1"/>
    <dgm:cxn modelId="{6ABA9A5C-5F89-8D4E-B435-7333E5C82E97}" type="presOf" srcId="{44AD2EC9-CA6F-A64B-88E1-6022F8F9DFF3}" destId="{1B530D73-48E7-F04C-8A2E-CDFF30C5A88B}" srcOrd="0" destOrd="0" presId="urn:microsoft.com/office/officeart/2005/8/layout/hList1"/>
    <dgm:cxn modelId="{B2ABBD60-477C-F44F-9DC7-1CDF2FF52CDB}" type="presOf" srcId="{3949368C-B858-054E-A595-FF89DA56A704}" destId="{DE458CA5-385B-864F-BD97-400C7F5BAC7C}" srcOrd="0" destOrd="2" presId="urn:microsoft.com/office/officeart/2005/8/layout/hList1"/>
    <dgm:cxn modelId="{2F123C61-CF36-764B-A3A0-03E4C8DC1331}" type="presOf" srcId="{B46C5561-3E76-EB4C-B351-9A1836C9EBF9}" destId="{0C024617-DC3D-8741-B662-E73D7E84A09C}" srcOrd="0" destOrd="1" presId="urn:microsoft.com/office/officeart/2005/8/layout/hList1"/>
    <dgm:cxn modelId="{E2CCC969-8A9C-D540-9DF4-7114340F53D6}" type="presOf" srcId="{3A693ECE-ABA8-D84C-80D4-D547B3E0387F}" destId="{5F1D8E69-3CE3-7140-BFC1-DDA011D0C788}" srcOrd="0" destOrd="3" presId="urn:microsoft.com/office/officeart/2005/8/layout/hList1"/>
    <dgm:cxn modelId="{9C64FE72-2BEC-1C4B-8BE7-1C2DC8D4740F}" srcId="{3949368C-B858-054E-A595-FF89DA56A704}" destId="{69A3FAD6-E179-5544-A514-54FA392D5F88}" srcOrd="0" destOrd="0" parTransId="{B1549054-DBD4-7247-8930-263C0CA5FEAC}" sibTransId="{5B3BC736-6B88-0743-B470-A46C0C51DB85}"/>
    <dgm:cxn modelId="{1AD57476-5755-D644-B7B4-4765D89B2F98}" srcId="{4DA5B9BA-7819-A540-A656-7EB70B9896C7}" destId="{DEE07887-1F06-E248-8E16-77E1C8FBC211}" srcOrd="1" destOrd="0" parTransId="{9ECCA6E8-DA02-3045-817C-36F85B826F01}" sibTransId="{C06D9104-084E-7048-B0B5-B57D31C69940}"/>
    <dgm:cxn modelId="{F4EBBB8D-7EBE-144D-94B0-8181EF74C808}" srcId="{3949368C-B858-054E-A595-FF89DA56A704}" destId="{6DDB7E2B-56AC-3E4E-8B5C-F5B4C3E845DA}" srcOrd="1" destOrd="0" parTransId="{BFD5F7E2-7905-A44A-B402-6F8C443CEA20}" sibTransId="{D2AC3C94-F4E1-924B-BC41-E2DD6D162835}"/>
    <dgm:cxn modelId="{D148AC92-4794-894E-B071-30A45730A6C7}" srcId="{4DA5B9BA-7819-A540-A656-7EB70B9896C7}" destId="{3ABEA4A9-BB1D-0C4A-BDCB-1B17893B8F2B}" srcOrd="0" destOrd="0" parTransId="{587E8DDA-F5C1-D34C-BBC1-CAF32076228A}" sibTransId="{4E879AE0-7C11-5F45-BAE1-EB23A8B4F96E}"/>
    <dgm:cxn modelId="{D8E4B394-752E-FD4E-849B-22A49C161015}" type="presOf" srcId="{07324E8C-0839-FF49-82BD-1FDF4F33C150}" destId="{5F1D8E69-3CE3-7140-BFC1-DDA011D0C788}" srcOrd="0" destOrd="4" presId="urn:microsoft.com/office/officeart/2005/8/layout/hList1"/>
    <dgm:cxn modelId="{9E1B59AD-F091-DD41-B8EE-72993A477358}" srcId="{44AD2EC9-CA6F-A64B-88E1-6022F8F9DFF3}" destId="{87471EC7-18E2-E348-B70A-443C7D12650E}" srcOrd="2" destOrd="0" parTransId="{1B290C97-C771-1749-89ED-A51B9B6D3237}" sibTransId="{B1691AE7-3E1D-6F4C-8765-0D7E7BF60B9D}"/>
    <dgm:cxn modelId="{C61D29B0-92C9-1948-93D0-B5E629AB5996}" srcId="{3949368C-B858-054E-A595-FF89DA56A704}" destId="{FF1E3700-5701-654F-B016-3085E0DE6931}" srcOrd="2" destOrd="0" parTransId="{F22B18C4-E623-E243-AD9E-E84D8B420D32}" sibTransId="{08590B79-27C0-F54F-BF22-0C187DE96E7D}"/>
    <dgm:cxn modelId="{EF49DBB2-BA3C-AD44-802E-3A3E69C4ECA2}" type="presOf" srcId="{DEE07887-1F06-E248-8E16-77E1C8FBC211}" destId="{5F1D8E69-3CE3-7140-BFC1-DDA011D0C788}" srcOrd="0" destOrd="2" presId="urn:microsoft.com/office/officeart/2005/8/layout/hList1"/>
    <dgm:cxn modelId="{7D336FB7-A09D-6F42-BEB2-84AA88360A76}" srcId="{44AD2EC9-CA6F-A64B-88E1-6022F8F9DFF3}" destId="{37E5EAA2-C510-AD49-B12E-2277F0359B09}" srcOrd="0" destOrd="0" parTransId="{1EB0393E-3515-9C43-9F2F-90E6D543B401}" sibTransId="{0E735E6C-3FBD-874C-8174-787B3C0609FA}"/>
    <dgm:cxn modelId="{FC75D7CB-B894-7E4F-876A-7F7E3A927DE3}" type="presOf" srcId="{E16E14CA-66FB-DD4A-B7E4-BEC833BF191F}" destId="{D2DAEFF6-A86A-394B-A6AB-831BC64E6014}" srcOrd="0" destOrd="0" presId="urn:microsoft.com/office/officeart/2005/8/layout/hList1"/>
    <dgm:cxn modelId="{D3E265CE-8EC5-F047-BB5C-F7D966729F66}" type="presOf" srcId="{FB3DB0CE-F410-1E48-BDD6-7EF0AE14452E}" destId="{C52CA964-51D2-CB49-AF1B-AA2614395D2D}" srcOrd="0" destOrd="0" presId="urn:microsoft.com/office/officeart/2005/8/layout/hList1"/>
    <dgm:cxn modelId="{C2CBF3CF-451B-C24A-9D8E-20F56397B25A}" srcId="{3949368C-B858-054E-A595-FF89DA56A704}" destId="{AEC0EBD7-F3B2-1347-9087-9D30E5235963}" srcOrd="3" destOrd="0" parTransId="{A8228C67-7B4A-FA4E-AF32-40420932D6FB}" sibTransId="{7C88BAA7-5B66-BA46-AD6C-6AF2DE93AA1A}"/>
    <dgm:cxn modelId="{761A2CD0-EC83-A04F-BC60-97362B5B4494}" type="presOf" srcId="{87471EC7-18E2-E348-B70A-443C7D12650E}" destId="{0C024617-DC3D-8741-B662-E73D7E84A09C}" srcOrd="0" destOrd="2" presId="urn:microsoft.com/office/officeart/2005/8/layout/hList1"/>
    <dgm:cxn modelId="{ADD072DD-9D4A-7646-A883-787F8499D140}" srcId="{FB3DB0CE-F410-1E48-BDD6-7EF0AE14452E}" destId="{544D65C5-74F4-B041-B2E2-FEBFA77C6DC9}" srcOrd="1" destOrd="0" parTransId="{07BB9FA3-EC62-544B-A5EF-D8A72B4CA0BC}" sibTransId="{C1A34792-0DFD-1946-9C84-875964749108}"/>
    <dgm:cxn modelId="{8A293ADF-F2AB-0244-9C39-D9E234A5E4D0}" srcId="{544D65C5-74F4-B041-B2E2-FEBFA77C6DC9}" destId="{21742BE0-3776-4247-89F8-F4528402950A}" srcOrd="0" destOrd="0" parTransId="{C9580854-CC08-DA4B-8A3D-E19CB01562FB}" sibTransId="{FFF35255-A062-8642-B4A8-F45501BE3E38}"/>
    <dgm:cxn modelId="{E079A7E6-1EA6-4041-8E33-5D101752D03F}" srcId="{E16E14CA-66FB-DD4A-B7E4-BEC833BF191F}" destId="{07324E8C-0839-FF49-82BD-1FDF4F33C150}" srcOrd="1" destOrd="0" parTransId="{24239E00-3682-9E49-97FA-864140BBF744}" sibTransId="{F8D4FEFE-D598-4A4F-B5B6-6E94F5BE643B}"/>
    <dgm:cxn modelId="{081199FE-7A99-EE4D-B117-4E6E61ED6A7A}" srcId="{E16E14CA-66FB-DD4A-B7E4-BEC833BF191F}" destId="{4DA5B9BA-7819-A540-A656-7EB70B9896C7}" srcOrd="0" destOrd="0" parTransId="{51327F4E-5902-344D-A776-720CD04978E2}" sibTransId="{936FF8AA-8770-F64E-A233-40571F8EEA42}"/>
    <dgm:cxn modelId="{8CBF9FF8-197A-CF44-8562-31A9B5FAF525}" type="presParOf" srcId="{C52CA964-51D2-CB49-AF1B-AA2614395D2D}" destId="{1D1C46C7-6E5C-DD43-9C7D-2C5E699DC5F1}" srcOrd="0" destOrd="0" presId="urn:microsoft.com/office/officeart/2005/8/layout/hList1"/>
    <dgm:cxn modelId="{2A7CD420-B4F6-714D-A70F-620164A7D883}" type="presParOf" srcId="{1D1C46C7-6E5C-DD43-9C7D-2C5E699DC5F1}" destId="{1B530D73-48E7-F04C-8A2E-CDFF30C5A88B}" srcOrd="0" destOrd="0" presId="urn:microsoft.com/office/officeart/2005/8/layout/hList1"/>
    <dgm:cxn modelId="{89DB7153-86DF-2641-92F6-23E315E6B6CF}" type="presParOf" srcId="{1D1C46C7-6E5C-DD43-9C7D-2C5E699DC5F1}" destId="{0C024617-DC3D-8741-B662-E73D7E84A09C}" srcOrd="1" destOrd="0" presId="urn:microsoft.com/office/officeart/2005/8/layout/hList1"/>
    <dgm:cxn modelId="{34CB12F5-A476-EC45-9FD0-7879EB715D03}" type="presParOf" srcId="{C52CA964-51D2-CB49-AF1B-AA2614395D2D}" destId="{1377A7C2-67FB-9A43-AFDA-160BA3FB19DC}" srcOrd="1" destOrd="0" presId="urn:microsoft.com/office/officeart/2005/8/layout/hList1"/>
    <dgm:cxn modelId="{F4AECA0F-DA68-994F-BCF6-F707E20493FB}" type="presParOf" srcId="{C52CA964-51D2-CB49-AF1B-AA2614395D2D}" destId="{3F54A46B-534E-7949-8C40-3B8AF221547F}" srcOrd="2" destOrd="0" presId="urn:microsoft.com/office/officeart/2005/8/layout/hList1"/>
    <dgm:cxn modelId="{ACE77FA1-4C28-9A4F-946C-6E545C9AA270}" type="presParOf" srcId="{3F54A46B-534E-7949-8C40-3B8AF221547F}" destId="{571626CE-3E21-D140-ABFA-39AD8700EB18}" srcOrd="0" destOrd="0" presId="urn:microsoft.com/office/officeart/2005/8/layout/hList1"/>
    <dgm:cxn modelId="{DA0EB319-0F97-E441-A47C-9C1004DE1B31}" type="presParOf" srcId="{3F54A46B-534E-7949-8C40-3B8AF221547F}" destId="{DE458CA5-385B-864F-BD97-400C7F5BAC7C}" srcOrd="1" destOrd="0" presId="urn:microsoft.com/office/officeart/2005/8/layout/hList1"/>
    <dgm:cxn modelId="{4C199818-86C1-5E49-9514-8565D71211C2}" type="presParOf" srcId="{C52CA964-51D2-CB49-AF1B-AA2614395D2D}" destId="{1A7746A3-B89B-844D-A631-D7CD50A24770}" srcOrd="3" destOrd="0" presId="urn:microsoft.com/office/officeart/2005/8/layout/hList1"/>
    <dgm:cxn modelId="{FFFC7F15-6431-C749-9C10-9589653FF034}" type="presParOf" srcId="{C52CA964-51D2-CB49-AF1B-AA2614395D2D}" destId="{14C57D2B-D1FA-7E4B-B781-1375E42DBFE7}" srcOrd="4" destOrd="0" presId="urn:microsoft.com/office/officeart/2005/8/layout/hList1"/>
    <dgm:cxn modelId="{E576385F-3A13-D148-9DD1-3F3B96BAB85F}" type="presParOf" srcId="{14C57D2B-D1FA-7E4B-B781-1375E42DBFE7}" destId="{D2DAEFF6-A86A-394B-A6AB-831BC64E6014}" srcOrd="0" destOrd="0" presId="urn:microsoft.com/office/officeart/2005/8/layout/hList1"/>
    <dgm:cxn modelId="{233C22FC-6250-3248-B99F-F20ED411E376}" type="presParOf" srcId="{14C57D2B-D1FA-7E4B-B781-1375E42DBFE7}" destId="{5F1D8E69-3CE3-7140-BFC1-DDA011D0C7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B4B024-ECB0-4A65-AE54-802CB261DD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7F39A4-61F6-4CF2-B5CA-03C0288EDFD3}">
      <dgm:prSet phldrT="[Texto]"/>
      <dgm:spPr/>
      <dgm:t>
        <a:bodyPr/>
        <a:lstStyle/>
        <a:p>
          <a:r>
            <a:rPr lang="es-MX"/>
            <a:t>Planeación</a:t>
          </a:r>
          <a:endParaRPr lang="en-US"/>
        </a:p>
      </dgm:t>
    </dgm:pt>
    <dgm:pt modelId="{1A579D6E-9786-4F94-9F3D-0DB6BB7E8D68}" type="parTrans" cxnId="{8B0ADFF9-2D6C-4504-8EC6-D92911DC051E}">
      <dgm:prSet/>
      <dgm:spPr/>
      <dgm:t>
        <a:bodyPr/>
        <a:lstStyle/>
        <a:p>
          <a:endParaRPr lang="en-US"/>
        </a:p>
      </dgm:t>
    </dgm:pt>
    <dgm:pt modelId="{CA98A7ED-1267-4CAA-B5EC-18C8A33648DF}" type="sibTrans" cxnId="{8B0ADFF9-2D6C-4504-8EC6-D92911DC051E}">
      <dgm:prSet/>
      <dgm:spPr/>
      <dgm:t>
        <a:bodyPr/>
        <a:lstStyle/>
        <a:p>
          <a:endParaRPr lang="en-US"/>
        </a:p>
      </dgm:t>
    </dgm:pt>
    <dgm:pt modelId="{A9FB3D92-09D9-4D2F-A2ED-43FF56B8C08C}">
      <dgm:prSet phldrT="[Texto]"/>
      <dgm:spPr/>
      <dgm:t>
        <a:bodyPr/>
        <a:lstStyle/>
        <a:p>
          <a:r>
            <a:rPr lang="es-MX"/>
            <a:t>Ejecución manual</a:t>
          </a:r>
          <a:endParaRPr lang="en-US"/>
        </a:p>
      </dgm:t>
    </dgm:pt>
    <dgm:pt modelId="{B7CF56D7-5937-4F02-B74D-7CB02344D69A}" type="parTrans" cxnId="{9BCFA509-909B-46E5-8AE9-2D7EFBD19FC3}">
      <dgm:prSet/>
      <dgm:spPr/>
      <dgm:t>
        <a:bodyPr/>
        <a:lstStyle/>
        <a:p>
          <a:endParaRPr lang="en-US"/>
        </a:p>
      </dgm:t>
    </dgm:pt>
    <dgm:pt modelId="{4A6F1EA5-1E51-4A1A-A42F-04F90BF504E6}" type="sibTrans" cxnId="{9BCFA509-909B-46E5-8AE9-2D7EFBD19FC3}">
      <dgm:prSet/>
      <dgm:spPr/>
      <dgm:t>
        <a:bodyPr/>
        <a:lstStyle/>
        <a:p>
          <a:endParaRPr lang="en-US"/>
        </a:p>
      </dgm:t>
    </dgm:pt>
    <dgm:pt modelId="{2F9AD2BF-A4A4-4795-ADD3-1639FFEC3BA4}">
      <dgm:prSet phldrT="[Texto]"/>
      <dgm:spPr/>
      <dgm:t>
        <a:bodyPr/>
        <a:lstStyle/>
        <a:p>
          <a:r>
            <a:rPr lang="es-MX"/>
            <a:t>Agregar elementos de cada pagina con que interactuamos</a:t>
          </a:r>
          <a:endParaRPr lang="en-US"/>
        </a:p>
      </dgm:t>
    </dgm:pt>
    <dgm:pt modelId="{541A9EA7-FDF8-494E-B3F0-0B4C2B66A74B}" type="parTrans" cxnId="{FE79CCEF-C9EE-4B78-A7DD-17E2357780BD}">
      <dgm:prSet/>
      <dgm:spPr/>
      <dgm:t>
        <a:bodyPr/>
        <a:lstStyle/>
        <a:p>
          <a:endParaRPr lang="en-US"/>
        </a:p>
      </dgm:t>
    </dgm:pt>
    <dgm:pt modelId="{33215198-BF08-454E-86FB-992D8D352122}" type="sibTrans" cxnId="{FE79CCEF-C9EE-4B78-A7DD-17E2357780BD}">
      <dgm:prSet/>
      <dgm:spPr/>
      <dgm:t>
        <a:bodyPr/>
        <a:lstStyle/>
        <a:p>
          <a:endParaRPr lang="en-US"/>
        </a:p>
      </dgm:t>
    </dgm:pt>
    <dgm:pt modelId="{0F3B00C4-8F4A-4DD6-919B-E46F94759B60}">
      <dgm:prSet phldrT="[Texto]"/>
      <dgm:spPr/>
      <dgm:t>
        <a:bodyPr/>
        <a:lstStyle/>
        <a:p>
          <a:r>
            <a:rPr lang="es-MX"/>
            <a:t>Codificación</a:t>
          </a:r>
          <a:endParaRPr lang="en-US"/>
        </a:p>
      </dgm:t>
    </dgm:pt>
    <dgm:pt modelId="{F0842857-F31F-4E37-8A21-AC118D62DDAC}" type="parTrans" cxnId="{64C4B96E-0B26-45F4-BF89-877D6FCB75F3}">
      <dgm:prSet/>
      <dgm:spPr/>
      <dgm:t>
        <a:bodyPr/>
        <a:lstStyle/>
        <a:p>
          <a:endParaRPr lang="en-US"/>
        </a:p>
      </dgm:t>
    </dgm:pt>
    <dgm:pt modelId="{05B31DE1-919B-4389-BE65-9BC81EEDBF31}" type="sibTrans" cxnId="{64C4B96E-0B26-45F4-BF89-877D6FCB75F3}">
      <dgm:prSet/>
      <dgm:spPr/>
      <dgm:t>
        <a:bodyPr/>
        <a:lstStyle/>
        <a:p>
          <a:endParaRPr lang="en-US"/>
        </a:p>
      </dgm:t>
    </dgm:pt>
    <dgm:pt modelId="{6FFB6FB6-85DD-44D4-8F24-268AA460815C}">
      <dgm:prSet phldrT="[Texto]"/>
      <dgm:spPr/>
      <dgm:t>
        <a:bodyPr/>
        <a:lstStyle/>
        <a:p>
          <a:r>
            <a:rPr lang="es-MX"/>
            <a:t>Creación de esqueleto: </a:t>
          </a:r>
          <a:endParaRPr lang="en-US"/>
        </a:p>
      </dgm:t>
    </dgm:pt>
    <dgm:pt modelId="{296002A2-5DFA-4380-8594-8909B8432C1F}" type="parTrans" cxnId="{105388E3-6BCF-49E9-B641-BF1ADB0519BD}">
      <dgm:prSet/>
      <dgm:spPr/>
      <dgm:t>
        <a:bodyPr/>
        <a:lstStyle/>
        <a:p>
          <a:endParaRPr lang="en-US"/>
        </a:p>
      </dgm:t>
    </dgm:pt>
    <dgm:pt modelId="{86B81493-30CE-4A3D-83CB-F2AC37536A47}" type="sibTrans" cxnId="{105388E3-6BCF-49E9-B641-BF1ADB0519BD}">
      <dgm:prSet/>
      <dgm:spPr/>
      <dgm:t>
        <a:bodyPr/>
        <a:lstStyle/>
        <a:p>
          <a:endParaRPr lang="en-US"/>
        </a:p>
      </dgm:t>
    </dgm:pt>
    <dgm:pt modelId="{F93E227F-226E-4038-BEE4-678CC53F8FDD}">
      <dgm:prSet phldrT="[Texto]"/>
      <dgm:spPr/>
      <dgm:t>
        <a:bodyPr/>
        <a:lstStyle/>
        <a:p>
          <a:r>
            <a:rPr lang="es-MX" dirty="0"/>
            <a:t> Conversión de casos de prueba en metodos @Test</a:t>
          </a:r>
          <a:endParaRPr lang="en-US" dirty="0"/>
        </a:p>
      </dgm:t>
    </dgm:pt>
    <dgm:pt modelId="{9A309FDB-8EC7-4C72-B717-AFAEADEB47BF}" type="parTrans" cxnId="{706073AA-2FD8-4AC6-A290-BBAD36322379}">
      <dgm:prSet/>
      <dgm:spPr/>
      <dgm:t>
        <a:bodyPr/>
        <a:lstStyle/>
        <a:p>
          <a:endParaRPr lang="en-US"/>
        </a:p>
      </dgm:t>
    </dgm:pt>
    <dgm:pt modelId="{6A1CFCD4-0E8C-4ACB-BFB9-05922348F364}" type="sibTrans" cxnId="{706073AA-2FD8-4AC6-A290-BBAD36322379}">
      <dgm:prSet/>
      <dgm:spPr/>
      <dgm:t>
        <a:bodyPr/>
        <a:lstStyle/>
        <a:p>
          <a:endParaRPr lang="en-US"/>
        </a:p>
      </dgm:t>
    </dgm:pt>
    <dgm:pt modelId="{F6DAE3F9-2267-494A-AABA-451E94C0879B}">
      <dgm:prSet phldrT="[Texto]"/>
      <dgm:spPr/>
      <dgm:t>
        <a:bodyPr/>
        <a:lstStyle/>
        <a:p>
          <a:r>
            <a:rPr lang="es-MX"/>
            <a:t>Creación de caso de prueba</a:t>
          </a:r>
          <a:endParaRPr lang="en-US"/>
        </a:p>
      </dgm:t>
    </dgm:pt>
    <dgm:pt modelId="{970E33A2-9A6E-47C4-86DA-732737775A1F}" type="parTrans" cxnId="{104CC2F1-5AD8-4F69-9BEC-47C8B984CFE7}">
      <dgm:prSet/>
      <dgm:spPr/>
      <dgm:t>
        <a:bodyPr/>
        <a:lstStyle/>
        <a:p>
          <a:endParaRPr lang="en-US"/>
        </a:p>
      </dgm:t>
    </dgm:pt>
    <dgm:pt modelId="{D9C66B46-061F-4C4E-A08F-D31A605ABD42}" type="sibTrans" cxnId="{104CC2F1-5AD8-4F69-9BEC-47C8B984CFE7}">
      <dgm:prSet/>
      <dgm:spPr/>
      <dgm:t>
        <a:bodyPr/>
        <a:lstStyle/>
        <a:p>
          <a:endParaRPr lang="en-US"/>
        </a:p>
      </dgm:t>
    </dgm:pt>
    <dgm:pt modelId="{3BBD853A-387F-4998-BA85-9BDD359133A8}">
      <dgm:prSet phldrT="[Texto]"/>
      <dgm:spPr/>
      <dgm:t>
        <a:bodyPr/>
        <a:lstStyle/>
        <a:p>
          <a:r>
            <a:rPr lang="es-MX"/>
            <a:t>Nombre, precondiciones, pasos, verificaciones, datos</a:t>
          </a:r>
          <a:endParaRPr lang="en-US"/>
        </a:p>
      </dgm:t>
    </dgm:pt>
    <dgm:pt modelId="{4F82A5A3-80B5-49B3-BAC9-F78F232E2802}" type="parTrans" cxnId="{81D3DCFE-DDA2-410E-8447-87F31BA9F638}">
      <dgm:prSet/>
      <dgm:spPr/>
      <dgm:t>
        <a:bodyPr/>
        <a:lstStyle/>
        <a:p>
          <a:endParaRPr lang="en-US"/>
        </a:p>
      </dgm:t>
    </dgm:pt>
    <dgm:pt modelId="{4D67734C-6501-4583-A0E9-3FFD67050365}" type="sibTrans" cxnId="{81D3DCFE-DDA2-410E-8447-87F31BA9F638}">
      <dgm:prSet/>
      <dgm:spPr/>
      <dgm:t>
        <a:bodyPr/>
        <a:lstStyle/>
        <a:p>
          <a:endParaRPr lang="en-US"/>
        </a:p>
      </dgm:t>
    </dgm:pt>
    <dgm:pt modelId="{B3CD2BC1-B5A3-4F00-B98E-93256E3CEC0D}">
      <dgm:prSet phldrT="[Texto]"/>
      <dgm:spPr/>
      <dgm:t>
        <a:bodyPr/>
        <a:lstStyle/>
        <a:p>
          <a:r>
            <a:rPr lang="es-MX"/>
            <a:t>Agregar localizadores para cada elemento</a:t>
          </a:r>
          <a:endParaRPr lang="en-US"/>
        </a:p>
      </dgm:t>
    </dgm:pt>
    <dgm:pt modelId="{05B5CB83-1BD9-4357-B6D9-D6C63EBBF35F}" type="parTrans" cxnId="{3E63375A-F7E3-47B8-97C1-408C4074E601}">
      <dgm:prSet/>
      <dgm:spPr/>
      <dgm:t>
        <a:bodyPr/>
        <a:lstStyle/>
        <a:p>
          <a:endParaRPr lang="en-US"/>
        </a:p>
      </dgm:t>
    </dgm:pt>
    <dgm:pt modelId="{E47C7608-2125-446F-8893-CC7C79C5309B}" type="sibTrans" cxnId="{3E63375A-F7E3-47B8-97C1-408C4074E601}">
      <dgm:prSet/>
      <dgm:spPr/>
      <dgm:t>
        <a:bodyPr/>
        <a:lstStyle/>
        <a:p>
          <a:endParaRPr lang="en-US"/>
        </a:p>
      </dgm:t>
    </dgm:pt>
    <dgm:pt modelId="{7125DD50-3B29-4299-93F0-62055840F787}">
      <dgm:prSet phldrT="[Texto]"/>
      <dgm:spPr/>
      <dgm:t>
        <a:bodyPr/>
        <a:lstStyle/>
        <a:p>
          <a:r>
            <a:rPr lang="es-MX" dirty="0"/>
            <a:t>Proyecto Maven, paquetes, esqueletos de page objects.</a:t>
          </a:r>
          <a:endParaRPr lang="en-US" dirty="0"/>
        </a:p>
      </dgm:t>
    </dgm:pt>
    <dgm:pt modelId="{9443909F-7418-4FDC-89E7-E08964049C7C}" type="parTrans" cxnId="{78401529-FC26-4ACB-B65D-FABF2C0FFEB8}">
      <dgm:prSet/>
      <dgm:spPr/>
      <dgm:t>
        <a:bodyPr/>
        <a:lstStyle/>
        <a:p>
          <a:endParaRPr lang="en-US"/>
        </a:p>
      </dgm:t>
    </dgm:pt>
    <dgm:pt modelId="{F29C4068-642F-4580-915C-A9578E8ED648}" type="sibTrans" cxnId="{78401529-FC26-4ACB-B65D-FABF2C0FFEB8}">
      <dgm:prSet/>
      <dgm:spPr/>
      <dgm:t>
        <a:bodyPr/>
        <a:lstStyle/>
        <a:p>
          <a:endParaRPr lang="en-US"/>
        </a:p>
      </dgm:t>
    </dgm:pt>
    <dgm:pt modelId="{596DB25C-774F-4F39-98D0-5EA43FC93F53}">
      <dgm:prSet phldrT="[Texto]"/>
      <dgm:spPr/>
      <dgm:t>
        <a:bodyPr/>
        <a:lstStyle/>
        <a:p>
          <a:r>
            <a:rPr lang="es-MX"/>
            <a:t>Diseñar Page </a:t>
          </a:r>
          <a:r>
            <a:rPr lang="es-MX" err="1"/>
            <a:t>Objects</a:t>
          </a:r>
          <a:r>
            <a:rPr lang="es-MX"/>
            <a:t>:</a:t>
          </a:r>
          <a:endParaRPr lang="en-US"/>
        </a:p>
      </dgm:t>
    </dgm:pt>
    <dgm:pt modelId="{E4DA061A-8B50-4F30-B04D-16BD9C3F4B79}" type="parTrans" cxnId="{579B957D-2E6E-4AD2-B742-654C48077B63}">
      <dgm:prSet/>
      <dgm:spPr/>
      <dgm:t>
        <a:bodyPr/>
        <a:lstStyle/>
        <a:p>
          <a:endParaRPr lang="en-US"/>
        </a:p>
      </dgm:t>
    </dgm:pt>
    <dgm:pt modelId="{AD5CB217-8CB7-4CFA-A356-07557BC0E6DF}" type="sibTrans" cxnId="{579B957D-2E6E-4AD2-B742-654C48077B63}">
      <dgm:prSet/>
      <dgm:spPr/>
      <dgm:t>
        <a:bodyPr/>
        <a:lstStyle/>
        <a:p>
          <a:endParaRPr lang="en-US"/>
        </a:p>
      </dgm:t>
    </dgm:pt>
    <dgm:pt modelId="{62A7D00F-2B2C-4831-8213-6847577CC2B9}">
      <dgm:prSet phldrT="[Texto]"/>
      <dgm:spPr/>
      <dgm:t>
        <a:bodyPr/>
        <a:lstStyle/>
        <a:p>
          <a:r>
            <a:rPr lang="es-MX"/>
            <a:t>Miembros de clase, constructores, métodos.</a:t>
          </a:r>
          <a:endParaRPr lang="en-US"/>
        </a:p>
      </dgm:t>
    </dgm:pt>
    <dgm:pt modelId="{46436AAE-6FDA-45CD-A92C-FFD644BBB635}" type="parTrans" cxnId="{527CC58D-C221-44F4-8EBA-60D269742E5F}">
      <dgm:prSet/>
      <dgm:spPr/>
      <dgm:t>
        <a:bodyPr/>
        <a:lstStyle/>
        <a:p>
          <a:endParaRPr lang="en-US"/>
        </a:p>
      </dgm:t>
    </dgm:pt>
    <dgm:pt modelId="{DF21B78D-544D-4014-81B3-F539FFC5C261}" type="sibTrans" cxnId="{527CC58D-C221-44F4-8EBA-60D269742E5F}">
      <dgm:prSet/>
      <dgm:spPr/>
      <dgm:t>
        <a:bodyPr/>
        <a:lstStyle/>
        <a:p>
          <a:endParaRPr lang="en-US"/>
        </a:p>
      </dgm:t>
    </dgm:pt>
    <dgm:pt modelId="{A9B3036C-C2B4-4AD1-826F-3FE919725406}">
      <dgm:prSet phldrT="[Texto]"/>
      <dgm:spPr/>
      <dgm:t>
        <a:bodyPr/>
        <a:lstStyle/>
        <a:p>
          <a:endParaRPr lang="en-US"/>
        </a:p>
      </dgm:t>
    </dgm:pt>
    <dgm:pt modelId="{5D071098-8F1F-4B67-A0FC-3D22C3F17047}" type="parTrans" cxnId="{539AFCFA-9A20-4118-8924-697024F0244E}">
      <dgm:prSet/>
      <dgm:spPr/>
      <dgm:t>
        <a:bodyPr/>
        <a:lstStyle/>
        <a:p>
          <a:endParaRPr lang="en-US"/>
        </a:p>
      </dgm:t>
    </dgm:pt>
    <dgm:pt modelId="{B28035FF-602D-4084-AD30-4BAEA6247E19}" type="sibTrans" cxnId="{539AFCFA-9A20-4118-8924-697024F0244E}">
      <dgm:prSet/>
      <dgm:spPr/>
      <dgm:t>
        <a:bodyPr/>
        <a:lstStyle/>
        <a:p>
          <a:endParaRPr lang="en-US"/>
        </a:p>
      </dgm:t>
    </dgm:pt>
    <dgm:pt modelId="{6638AF2F-D0B0-4168-BF5D-649B2F2D6853}">
      <dgm:prSet phldrT="[Texto]"/>
      <dgm:spPr/>
      <dgm:t>
        <a:bodyPr/>
        <a:lstStyle/>
        <a:p>
          <a:r>
            <a:rPr lang="es-MX" dirty="0"/>
            <a:t> Implementación de métodos en page objects</a:t>
          </a:r>
          <a:endParaRPr lang="en-US" dirty="0"/>
        </a:p>
      </dgm:t>
    </dgm:pt>
    <dgm:pt modelId="{11CA01DC-B2F6-447A-AC1B-024D54F304E0}" type="parTrans" cxnId="{0747A8C8-9E36-46FC-96BB-6480949158A0}">
      <dgm:prSet/>
      <dgm:spPr/>
      <dgm:t>
        <a:bodyPr/>
        <a:lstStyle/>
        <a:p>
          <a:endParaRPr lang="en-US"/>
        </a:p>
      </dgm:t>
    </dgm:pt>
    <dgm:pt modelId="{24F542E3-9B92-44C2-BF5B-B3E70246C1A1}" type="sibTrans" cxnId="{0747A8C8-9E36-46FC-96BB-6480949158A0}">
      <dgm:prSet/>
      <dgm:spPr/>
      <dgm:t>
        <a:bodyPr/>
        <a:lstStyle/>
        <a:p>
          <a:endParaRPr lang="en-US"/>
        </a:p>
      </dgm:t>
    </dgm:pt>
    <dgm:pt modelId="{0AB5F86E-F0D6-4FFC-A43D-70B7F3A9CAF6}">
      <dgm:prSet phldrT="[Texto]"/>
      <dgm:spPr/>
      <dgm:t>
        <a:bodyPr/>
        <a:lstStyle/>
        <a:p>
          <a:r>
            <a:rPr lang="es-MX"/>
            <a:t>Correr y depurar </a:t>
          </a:r>
          <a:r>
            <a:rPr lang="es-MX" err="1"/>
            <a:t>features</a:t>
          </a:r>
          <a:r>
            <a:rPr lang="es-MX"/>
            <a:t>.</a:t>
          </a:r>
          <a:endParaRPr lang="en-US"/>
        </a:p>
      </dgm:t>
    </dgm:pt>
    <dgm:pt modelId="{83BB994A-6129-4F3A-A9D9-8393B039B193}" type="parTrans" cxnId="{78E57AE7-96EA-4529-8736-8F0984A9A578}">
      <dgm:prSet/>
      <dgm:spPr/>
      <dgm:t>
        <a:bodyPr/>
        <a:lstStyle/>
        <a:p>
          <a:endParaRPr lang="en-US"/>
        </a:p>
      </dgm:t>
    </dgm:pt>
    <dgm:pt modelId="{04796DF5-A79C-4F56-B87E-75FB94745C01}" type="sibTrans" cxnId="{78E57AE7-96EA-4529-8736-8F0984A9A578}">
      <dgm:prSet/>
      <dgm:spPr/>
      <dgm:t>
        <a:bodyPr/>
        <a:lstStyle/>
        <a:p>
          <a:endParaRPr lang="en-US"/>
        </a:p>
      </dgm:t>
    </dgm:pt>
    <dgm:pt modelId="{93652539-74C5-FE41-BA49-3F33CE658521}">
      <dgm:prSet phldrT="[Tex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Creacion</a:t>
          </a:r>
          <a:r>
            <a:rPr lang="en-US" dirty="0"/>
            <a:t> </a:t>
          </a:r>
          <a:r>
            <a:rPr lang="en-US" dirty="0" err="1"/>
            <a:t>BaseTest</a:t>
          </a:r>
          <a:endParaRPr lang="en-US" dirty="0"/>
        </a:p>
      </dgm:t>
    </dgm:pt>
    <dgm:pt modelId="{5C9E0188-FC03-064B-9735-FD39B27F976E}" type="parTrans" cxnId="{BA08DE79-A9A3-C643-8EB7-6C951D2DD375}">
      <dgm:prSet/>
      <dgm:spPr/>
    </dgm:pt>
    <dgm:pt modelId="{658C30FA-B234-DB43-9607-9AB6C6DAD202}" type="sibTrans" cxnId="{BA08DE79-A9A3-C643-8EB7-6C951D2DD375}">
      <dgm:prSet/>
      <dgm:spPr/>
    </dgm:pt>
    <dgm:pt modelId="{2208AE7C-B0A1-2047-8C18-CEBDCFC67439}">
      <dgm:prSet phldrT="[Tex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incluir</a:t>
          </a:r>
          <a:r>
            <a:rPr lang="en-US" dirty="0"/>
            <a:t> </a:t>
          </a:r>
          <a:r>
            <a:rPr lang="en-US" dirty="0" err="1"/>
            <a:t>llamadas</a:t>
          </a:r>
          <a:r>
            <a:rPr lang="en-US" dirty="0"/>
            <a:t> a </a:t>
          </a:r>
          <a:r>
            <a:rPr lang="en-US" dirty="0" err="1"/>
            <a:t>pageObjects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@Test</a:t>
          </a:r>
        </a:p>
      </dgm:t>
    </dgm:pt>
    <dgm:pt modelId="{F5525DE9-57D5-384A-8163-3134DBA75680}" type="parTrans" cxnId="{4252C35B-F704-214E-B3C3-4B052A5A6864}">
      <dgm:prSet/>
      <dgm:spPr/>
    </dgm:pt>
    <dgm:pt modelId="{855CC687-070D-1545-A82E-FEDBE5702D4A}" type="sibTrans" cxnId="{4252C35B-F704-214E-B3C3-4B052A5A6864}">
      <dgm:prSet/>
      <dgm:spPr/>
    </dgm:pt>
    <dgm:pt modelId="{2CAED72C-DFDC-4839-9F58-0CBEF6197C81}" type="pres">
      <dgm:prSet presAssocID="{CEB4B024-ECB0-4A65-AE54-802CB261DDC4}" presName="linearFlow" presStyleCnt="0">
        <dgm:presLayoutVars>
          <dgm:dir/>
          <dgm:animLvl val="lvl"/>
          <dgm:resizeHandles val="exact"/>
        </dgm:presLayoutVars>
      </dgm:prSet>
      <dgm:spPr/>
    </dgm:pt>
    <dgm:pt modelId="{F84D7D6E-2407-4C85-BCC5-10F9374DD82F}" type="pres">
      <dgm:prSet presAssocID="{BD7F39A4-61F6-4CF2-B5CA-03C0288EDFD3}" presName="composite" presStyleCnt="0"/>
      <dgm:spPr/>
    </dgm:pt>
    <dgm:pt modelId="{EB5E6CE1-5174-476A-879D-8B96E224B975}" type="pres">
      <dgm:prSet presAssocID="{BD7F39A4-61F6-4CF2-B5CA-03C0288EDFD3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800D3684-04B6-4960-A4D7-A52056D6EC7F}" type="pres">
      <dgm:prSet presAssocID="{BD7F39A4-61F6-4CF2-B5CA-03C0288EDFD3}" presName="descendantText" presStyleLbl="alignAcc1" presStyleIdx="0" presStyleCnt="2">
        <dgm:presLayoutVars>
          <dgm:bulletEnabled val="1"/>
        </dgm:presLayoutVars>
      </dgm:prSet>
      <dgm:spPr/>
    </dgm:pt>
    <dgm:pt modelId="{EA19451B-1FB3-4406-842B-2D2720219822}" type="pres">
      <dgm:prSet presAssocID="{CA98A7ED-1267-4CAA-B5EC-18C8A33648DF}" presName="sp" presStyleCnt="0"/>
      <dgm:spPr/>
    </dgm:pt>
    <dgm:pt modelId="{F6144A46-C8A4-4209-9688-5DB499CC4D66}" type="pres">
      <dgm:prSet presAssocID="{0F3B00C4-8F4A-4DD6-919B-E46F94759B60}" presName="composite" presStyleCnt="0"/>
      <dgm:spPr/>
    </dgm:pt>
    <dgm:pt modelId="{BD8D13FB-12BE-451A-9C1C-C15515A53EA4}" type="pres">
      <dgm:prSet presAssocID="{0F3B00C4-8F4A-4DD6-919B-E46F94759B6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5BCC569-BB2C-466A-8866-E07C0CB8FEF6}" type="pres">
      <dgm:prSet presAssocID="{0F3B00C4-8F4A-4DD6-919B-E46F94759B6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4A281B05-4A94-4D7D-B0B6-E7A477B74A28}" type="presOf" srcId="{F93E227F-226E-4038-BEE4-678CC53F8FDD}" destId="{A5BCC569-BB2C-466A-8866-E07C0CB8FEF6}" srcOrd="0" destOrd="2" presId="urn:microsoft.com/office/officeart/2005/8/layout/chevron2"/>
    <dgm:cxn modelId="{9BCFA509-909B-46E5-8AE9-2D7EFBD19FC3}" srcId="{BD7F39A4-61F6-4CF2-B5CA-03C0288EDFD3}" destId="{A9FB3D92-09D9-4D2F-A2ED-43FF56B8C08C}" srcOrd="0" destOrd="0" parTransId="{B7CF56D7-5937-4F02-B74D-7CB02344D69A}" sibTransId="{4A6F1EA5-1E51-4A1A-A42F-04F90BF504E6}"/>
    <dgm:cxn modelId="{935D7F13-591F-458E-B18C-E43C3B29C91D}" type="presOf" srcId="{B3CD2BC1-B5A3-4F00-B98E-93256E3CEC0D}" destId="{800D3684-04B6-4960-A4D7-A52056D6EC7F}" srcOrd="0" destOrd="4" presId="urn:microsoft.com/office/officeart/2005/8/layout/chevron2"/>
    <dgm:cxn modelId="{30898E27-8BE9-4D16-AC05-417D8CFDD6CA}" type="presOf" srcId="{CEB4B024-ECB0-4A65-AE54-802CB261DDC4}" destId="{2CAED72C-DFDC-4839-9F58-0CBEF6197C81}" srcOrd="0" destOrd="0" presId="urn:microsoft.com/office/officeart/2005/8/layout/chevron2"/>
    <dgm:cxn modelId="{78401529-FC26-4ACB-B65D-FABF2C0FFEB8}" srcId="{6FFB6FB6-85DD-44D4-8F24-268AA460815C}" destId="{7125DD50-3B29-4299-93F0-62055840F787}" srcOrd="0" destOrd="0" parTransId="{9443909F-7418-4FDC-89E7-E08964049C7C}" sibTransId="{F29C4068-642F-4580-915C-A9578E8ED648}"/>
    <dgm:cxn modelId="{EA51F330-0FFD-4001-A425-8F5565A49EE8}" type="presOf" srcId="{BD7F39A4-61F6-4CF2-B5CA-03C0288EDFD3}" destId="{EB5E6CE1-5174-476A-879D-8B96E224B975}" srcOrd="0" destOrd="0" presId="urn:microsoft.com/office/officeart/2005/8/layout/chevron2"/>
    <dgm:cxn modelId="{EC21563D-EAF5-4316-890F-8D1153790A3B}" type="presOf" srcId="{3BBD853A-387F-4998-BA85-9BDD359133A8}" destId="{800D3684-04B6-4960-A4D7-A52056D6EC7F}" srcOrd="0" destOrd="2" presId="urn:microsoft.com/office/officeart/2005/8/layout/chevron2"/>
    <dgm:cxn modelId="{A7FDA040-0567-6E49-A993-FA5E787F1431}" type="presOf" srcId="{93652539-74C5-FE41-BA49-3F33CE658521}" destId="{A5BCC569-BB2C-466A-8866-E07C0CB8FEF6}" srcOrd="0" destOrd="3" presId="urn:microsoft.com/office/officeart/2005/8/layout/chevron2"/>
    <dgm:cxn modelId="{D43AF755-A1D9-4172-B87A-65AB0D37D6BE}" type="presOf" srcId="{A9FB3D92-09D9-4D2F-A2ED-43FF56B8C08C}" destId="{800D3684-04B6-4960-A4D7-A52056D6EC7F}" srcOrd="0" destOrd="0" presId="urn:microsoft.com/office/officeart/2005/8/layout/chevron2"/>
    <dgm:cxn modelId="{3E63375A-F7E3-47B8-97C1-408C4074E601}" srcId="{BD7F39A4-61F6-4CF2-B5CA-03C0288EDFD3}" destId="{B3CD2BC1-B5A3-4F00-B98E-93256E3CEC0D}" srcOrd="3" destOrd="0" parTransId="{05B5CB83-1BD9-4357-B6D9-D6C63EBBF35F}" sibTransId="{E47C7608-2125-446F-8893-CC7C79C5309B}"/>
    <dgm:cxn modelId="{4252C35B-F704-214E-B3C3-4B052A5A6864}" srcId="{0F3B00C4-8F4A-4DD6-919B-E46F94759B60}" destId="{2208AE7C-B0A1-2047-8C18-CEBDCFC67439}" srcOrd="3" destOrd="0" parTransId="{F5525DE9-57D5-384A-8163-3134DBA75680}" sibTransId="{855CC687-070D-1545-A82E-FEDBE5702D4A}"/>
    <dgm:cxn modelId="{3628C669-DA89-4C49-A5D3-EB2B4D511713}" type="presOf" srcId="{F6DAE3F9-2267-494A-AABA-451E94C0879B}" destId="{800D3684-04B6-4960-A4D7-A52056D6EC7F}" srcOrd="0" destOrd="1" presId="urn:microsoft.com/office/officeart/2005/8/layout/chevron2"/>
    <dgm:cxn modelId="{64C4B96E-0B26-45F4-BF89-877D6FCB75F3}" srcId="{CEB4B024-ECB0-4A65-AE54-802CB261DDC4}" destId="{0F3B00C4-8F4A-4DD6-919B-E46F94759B60}" srcOrd="1" destOrd="0" parTransId="{F0842857-F31F-4E37-8A21-AC118D62DDAC}" sibTransId="{05B31DE1-919B-4389-BE65-9BC81EEDBF31}"/>
    <dgm:cxn modelId="{BA08DE79-A9A3-C643-8EB7-6C951D2DD375}" srcId="{0F3B00C4-8F4A-4DD6-919B-E46F94759B60}" destId="{93652539-74C5-FE41-BA49-3F33CE658521}" srcOrd="2" destOrd="0" parTransId="{5C9E0188-FC03-064B-9735-FD39B27F976E}" sibTransId="{658C30FA-B234-DB43-9607-9AB6C6DAD202}"/>
    <dgm:cxn modelId="{1BB0CC7B-8C12-486F-ABF2-CD6F963976C2}" type="presOf" srcId="{7125DD50-3B29-4299-93F0-62055840F787}" destId="{A5BCC569-BB2C-466A-8866-E07C0CB8FEF6}" srcOrd="0" destOrd="1" presId="urn:microsoft.com/office/officeart/2005/8/layout/chevron2"/>
    <dgm:cxn modelId="{579B957D-2E6E-4AD2-B742-654C48077B63}" srcId="{BD7F39A4-61F6-4CF2-B5CA-03C0288EDFD3}" destId="{596DB25C-774F-4F39-98D0-5EA43FC93F53}" srcOrd="4" destOrd="0" parTransId="{E4DA061A-8B50-4F30-B04D-16BD9C3F4B79}" sibTransId="{AD5CB217-8CB7-4CFA-A356-07557BC0E6DF}"/>
    <dgm:cxn modelId="{1B31CF7D-EB49-46B8-901B-6A222F446413}" type="presOf" srcId="{0AB5F86E-F0D6-4FFC-A43D-70B7F3A9CAF6}" destId="{A5BCC569-BB2C-466A-8866-E07C0CB8FEF6}" srcOrd="0" destOrd="6" presId="urn:microsoft.com/office/officeart/2005/8/layout/chevron2"/>
    <dgm:cxn modelId="{FE64D885-32C0-4A24-9D1E-861817865400}" type="presOf" srcId="{6638AF2F-D0B0-4168-BF5D-649B2F2D6853}" destId="{A5BCC569-BB2C-466A-8866-E07C0CB8FEF6}" srcOrd="0" destOrd="5" presId="urn:microsoft.com/office/officeart/2005/8/layout/chevron2"/>
    <dgm:cxn modelId="{527CC58D-C221-44F4-8EBA-60D269742E5F}" srcId="{596DB25C-774F-4F39-98D0-5EA43FC93F53}" destId="{62A7D00F-2B2C-4831-8213-6847577CC2B9}" srcOrd="0" destOrd="0" parTransId="{46436AAE-6FDA-45CD-A92C-FFD644BBB635}" sibTransId="{DF21B78D-544D-4014-81B3-F539FFC5C261}"/>
    <dgm:cxn modelId="{DFFA1695-0792-7C42-8293-CE3FEC8D5C37}" type="presOf" srcId="{2208AE7C-B0A1-2047-8C18-CEBDCFC67439}" destId="{A5BCC569-BB2C-466A-8866-E07C0CB8FEF6}" srcOrd="0" destOrd="4" presId="urn:microsoft.com/office/officeart/2005/8/layout/chevron2"/>
    <dgm:cxn modelId="{706073AA-2FD8-4AC6-A290-BBAD36322379}" srcId="{0F3B00C4-8F4A-4DD6-919B-E46F94759B60}" destId="{F93E227F-226E-4038-BEE4-678CC53F8FDD}" srcOrd="1" destOrd="0" parTransId="{9A309FDB-8EC7-4C72-B717-AFAEADEB47BF}" sibTransId="{6A1CFCD4-0E8C-4ACB-BFB9-05922348F364}"/>
    <dgm:cxn modelId="{658445BB-3F5B-4AEC-9A6E-98AD8931DE78}" type="presOf" srcId="{2F9AD2BF-A4A4-4795-ADD3-1639FFEC3BA4}" destId="{800D3684-04B6-4960-A4D7-A52056D6EC7F}" srcOrd="0" destOrd="3" presId="urn:microsoft.com/office/officeart/2005/8/layout/chevron2"/>
    <dgm:cxn modelId="{6097D4C0-062A-4166-BEB5-AFBBDB8DD7DE}" type="presOf" srcId="{596DB25C-774F-4F39-98D0-5EA43FC93F53}" destId="{800D3684-04B6-4960-A4D7-A52056D6EC7F}" srcOrd="0" destOrd="5" presId="urn:microsoft.com/office/officeart/2005/8/layout/chevron2"/>
    <dgm:cxn modelId="{0747A8C8-9E36-46FC-96BB-6480949158A0}" srcId="{0F3B00C4-8F4A-4DD6-919B-E46F94759B60}" destId="{6638AF2F-D0B0-4168-BF5D-649B2F2D6853}" srcOrd="4" destOrd="0" parTransId="{11CA01DC-B2F6-447A-AC1B-024D54F304E0}" sibTransId="{24F542E3-9B92-44C2-BF5B-B3E70246C1A1}"/>
    <dgm:cxn modelId="{105388E3-6BCF-49E9-B641-BF1ADB0519BD}" srcId="{0F3B00C4-8F4A-4DD6-919B-E46F94759B60}" destId="{6FFB6FB6-85DD-44D4-8F24-268AA460815C}" srcOrd="0" destOrd="0" parTransId="{296002A2-5DFA-4380-8594-8909B8432C1F}" sibTransId="{86B81493-30CE-4A3D-83CB-F2AC37536A47}"/>
    <dgm:cxn modelId="{13E331E4-E762-4185-96D8-A531869B8050}" type="presOf" srcId="{6FFB6FB6-85DD-44D4-8F24-268AA460815C}" destId="{A5BCC569-BB2C-466A-8866-E07C0CB8FEF6}" srcOrd="0" destOrd="0" presId="urn:microsoft.com/office/officeart/2005/8/layout/chevron2"/>
    <dgm:cxn modelId="{78E57AE7-96EA-4529-8736-8F0984A9A578}" srcId="{0F3B00C4-8F4A-4DD6-919B-E46F94759B60}" destId="{0AB5F86E-F0D6-4FFC-A43D-70B7F3A9CAF6}" srcOrd="5" destOrd="0" parTransId="{83BB994A-6129-4F3A-A9D9-8393B039B193}" sibTransId="{04796DF5-A79C-4F56-B87E-75FB94745C01}"/>
    <dgm:cxn modelId="{351FD2E9-B44D-4B2A-A6E7-3FA28D1E2ACA}" type="presOf" srcId="{62A7D00F-2B2C-4831-8213-6847577CC2B9}" destId="{800D3684-04B6-4960-A4D7-A52056D6EC7F}" srcOrd="0" destOrd="6" presId="urn:microsoft.com/office/officeart/2005/8/layout/chevron2"/>
    <dgm:cxn modelId="{FE79CCEF-C9EE-4B78-A7DD-17E2357780BD}" srcId="{BD7F39A4-61F6-4CF2-B5CA-03C0288EDFD3}" destId="{2F9AD2BF-A4A4-4795-ADD3-1639FFEC3BA4}" srcOrd="2" destOrd="0" parTransId="{541A9EA7-FDF8-494E-B3F0-0B4C2B66A74B}" sibTransId="{33215198-BF08-454E-86FB-992D8D352122}"/>
    <dgm:cxn modelId="{104CC2F1-5AD8-4F69-9BEC-47C8B984CFE7}" srcId="{BD7F39A4-61F6-4CF2-B5CA-03C0288EDFD3}" destId="{F6DAE3F9-2267-494A-AABA-451E94C0879B}" srcOrd="1" destOrd="0" parTransId="{970E33A2-9A6E-47C4-86DA-732737775A1F}" sibTransId="{D9C66B46-061F-4C4E-A08F-D31A605ABD42}"/>
    <dgm:cxn modelId="{8B0ADFF9-2D6C-4504-8EC6-D92911DC051E}" srcId="{CEB4B024-ECB0-4A65-AE54-802CB261DDC4}" destId="{BD7F39A4-61F6-4CF2-B5CA-03C0288EDFD3}" srcOrd="0" destOrd="0" parTransId="{1A579D6E-9786-4F94-9F3D-0DB6BB7E8D68}" sibTransId="{CA98A7ED-1267-4CAA-B5EC-18C8A33648DF}"/>
    <dgm:cxn modelId="{539AFCFA-9A20-4118-8924-697024F0244E}" srcId="{0F3B00C4-8F4A-4DD6-919B-E46F94759B60}" destId="{A9B3036C-C2B4-4AD1-826F-3FE919725406}" srcOrd="6" destOrd="0" parTransId="{5D071098-8F1F-4B67-A0FC-3D22C3F17047}" sibTransId="{B28035FF-602D-4084-AD30-4BAEA6247E19}"/>
    <dgm:cxn modelId="{242FFDFB-6C9E-4E1E-A116-303CA0BCD3A4}" type="presOf" srcId="{0F3B00C4-8F4A-4DD6-919B-E46F94759B60}" destId="{BD8D13FB-12BE-451A-9C1C-C15515A53EA4}" srcOrd="0" destOrd="0" presId="urn:microsoft.com/office/officeart/2005/8/layout/chevron2"/>
    <dgm:cxn modelId="{8A52CCFC-5D17-4A90-BF79-57F98CDE214E}" type="presOf" srcId="{A9B3036C-C2B4-4AD1-826F-3FE919725406}" destId="{A5BCC569-BB2C-466A-8866-E07C0CB8FEF6}" srcOrd="0" destOrd="7" presId="urn:microsoft.com/office/officeart/2005/8/layout/chevron2"/>
    <dgm:cxn modelId="{81D3DCFE-DDA2-410E-8447-87F31BA9F638}" srcId="{F6DAE3F9-2267-494A-AABA-451E94C0879B}" destId="{3BBD853A-387F-4998-BA85-9BDD359133A8}" srcOrd="0" destOrd="0" parTransId="{4F82A5A3-80B5-49B3-BAC9-F78F232E2802}" sibTransId="{4D67734C-6501-4583-A0E9-3FFD67050365}"/>
    <dgm:cxn modelId="{EF6945A0-4556-4A56-920E-0F7EB6D0D528}" type="presParOf" srcId="{2CAED72C-DFDC-4839-9F58-0CBEF6197C81}" destId="{F84D7D6E-2407-4C85-BCC5-10F9374DD82F}" srcOrd="0" destOrd="0" presId="urn:microsoft.com/office/officeart/2005/8/layout/chevron2"/>
    <dgm:cxn modelId="{F6232029-AFD8-473D-B6EB-2B3B9FB89F75}" type="presParOf" srcId="{F84D7D6E-2407-4C85-BCC5-10F9374DD82F}" destId="{EB5E6CE1-5174-476A-879D-8B96E224B975}" srcOrd="0" destOrd="0" presId="urn:microsoft.com/office/officeart/2005/8/layout/chevron2"/>
    <dgm:cxn modelId="{AFC1800B-12A5-48A7-8E5A-FBE1FD603479}" type="presParOf" srcId="{F84D7D6E-2407-4C85-BCC5-10F9374DD82F}" destId="{800D3684-04B6-4960-A4D7-A52056D6EC7F}" srcOrd="1" destOrd="0" presId="urn:microsoft.com/office/officeart/2005/8/layout/chevron2"/>
    <dgm:cxn modelId="{EDB17978-F1FC-4EA8-B1D7-8C7AF9BF210B}" type="presParOf" srcId="{2CAED72C-DFDC-4839-9F58-0CBEF6197C81}" destId="{EA19451B-1FB3-4406-842B-2D2720219822}" srcOrd="1" destOrd="0" presId="urn:microsoft.com/office/officeart/2005/8/layout/chevron2"/>
    <dgm:cxn modelId="{1F17D61B-E123-4DCD-8C73-72935D5F5562}" type="presParOf" srcId="{2CAED72C-DFDC-4839-9F58-0CBEF6197C81}" destId="{F6144A46-C8A4-4209-9688-5DB499CC4D66}" srcOrd="2" destOrd="0" presId="urn:microsoft.com/office/officeart/2005/8/layout/chevron2"/>
    <dgm:cxn modelId="{246092E8-25EC-4B2E-A01B-39BA158772CB}" type="presParOf" srcId="{F6144A46-C8A4-4209-9688-5DB499CC4D66}" destId="{BD8D13FB-12BE-451A-9C1C-C15515A53EA4}" srcOrd="0" destOrd="0" presId="urn:microsoft.com/office/officeart/2005/8/layout/chevron2"/>
    <dgm:cxn modelId="{02F0D4D4-9123-43AA-8C5C-35F19A3373EB}" type="presParOf" srcId="{F6144A46-C8A4-4209-9688-5DB499CC4D66}" destId="{A5BCC569-BB2C-466A-8866-E07C0CB8FE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30D73-48E7-F04C-8A2E-CDFF30C5A88B}">
      <dsp:nvSpPr>
        <dsp:cNvPr id="0" name=""/>
        <dsp:cNvSpPr/>
      </dsp:nvSpPr>
      <dsp:spPr>
        <a:xfrm>
          <a:off x="2742" y="733218"/>
          <a:ext cx="267373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PageObjects</a:t>
          </a:r>
          <a:endParaRPr lang="en-US" sz="2200" kern="1200"/>
        </a:p>
      </dsp:txBody>
      <dsp:txXfrm>
        <a:off x="2742" y="733218"/>
        <a:ext cx="2673734" cy="633600"/>
      </dsp:txXfrm>
    </dsp:sp>
    <dsp:sp modelId="{0C024617-DC3D-8741-B662-E73D7E84A09C}">
      <dsp:nvSpPr>
        <dsp:cNvPr id="0" name=""/>
        <dsp:cNvSpPr/>
      </dsp:nvSpPr>
      <dsp:spPr>
        <a:xfrm>
          <a:off x="2742" y="1366818"/>
          <a:ext cx="2673734" cy="32497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err="1"/>
            <a:t>Atributos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err="1"/>
            <a:t>Comportamiento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err="1"/>
            <a:t>Clase</a:t>
          </a:r>
          <a:r>
            <a:rPr lang="en-US" sz="2200" kern="1200"/>
            <a:t> Base</a:t>
          </a:r>
        </a:p>
      </dsp:txBody>
      <dsp:txXfrm>
        <a:off x="2742" y="1366818"/>
        <a:ext cx="2673734" cy="3249736"/>
      </dsp:txXfrm>
    </dsp:sp>
    <dsp:sp modelId="{571626CE-3E21-D140-ABFA-39AD8700EB18}">
      <dsp:nvSpPr>
        <dsp:cNvPr id="0" name=""/>
        <dsp:cNvSpPr/>
      </dsp:nvSpPr>
      <dsp:spPr>
        <a:xfrm>
          <a:off x="3050799" y="733218"/>
          <a:ext cx="267373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Script de  </a:t>
          </a:r>
          <a:r>
            <a:rPr lang="en-US" sz="2200" kern="1200" err="1"/>
            <a:t>Prueba</a:t>
          </a:r>
          <a:endParaRPr lang="en-US" sz="2200" kern="1200"/>
        </a:p>
      </dsp:txBody>
      <dsp:txXfrm>
        <a:off x="3050799" y="733218"/>
        <a:ext cx="2673734" cy="633600"/>
      </dsp:txXfrm>
    </dsp:sp>
    <dsp:sp modelId="{DE458CA5-385B-864F-BD97-400C7F5BAC7C}">
      <dsp:nvSpPr>
        <dsp:cNvPr id="0" name=""/>
        <dsp:cNvSpPr/>
      </dsp:nvSpPr>
      <dsp:spPr>
        <a:xfrm>
          <a:off x="3050799" y="1366818"/>
          <a:ext cx="2673734" cy="32497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err="1"/>
            <a:t>Clase</a:t>
          </a:r>
          <a:r>
            <a:rPr lang="en-US" sz="2200" kern="1200"/>
            <a:t> de </a:t>
          </a:r>
          <a:r>
            <a:rPr lang="en-US" sz="2200" kern="1200" err="1"/>
            <a:t>Prueba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err="1"/>
            <a:t>metodos</a:t>
          </a:r>
          <a:r>
            <a:rPr lang="en-US" sz="2200" kern="1200"/>
            <a:t> de </a:t>
          </a:r>
          <a:r>
            <a:rPr lang="en-US" sz="2200" kern="1200" err="1"/>
            <a:t>prueba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Base Test (Padre)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WebDriver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Page Objects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@Before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@After</a:t>
          </a:r>
        </a:p>
      </dsp:txBody>
      <dsp:txXfrm>
        <a:off x="3050799" y="1366818"/>
        <a:ext cx="2673734" cy="3249736"/>
      </dsp:txXfrm>
    </dsp:sp>
    <dsp:sp modelId="{D2DAEFF6-A86A-394B-A6AB-831BC64E6014}">
      <dsp:nvSpPr>
        <dsp:cNvPr id="0" name=""/>
        <dsp:cNvSpPr/>
      </dsp:nvSpPr>
      <dsp:spPr>
        <a:xfrm>
          <a:off x="6098856" y="733218"/>
          <a:ext cx="267373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Page Factory</a:t>
          </a:r>
        </a:p>
      </dsp:txBody>
      <dsp:txXfrm>
        <a:off x="6098856" y="733218"/>
        <a:ext cx="2673734" cy="633600"/>
      </dsp:txXfrm>
    </dsp:sp>
    <dsp:sp modelId="{5F1D8E69-3CE3-7140-BFC1-DDA011D0C788}">
      <dsp:nvSpPr>
        <dsp:cNvPr id="0" name=""/>
        <dsp:cNvSpPr/>
      </dsp:nvSpPr>
      <dsp:spPr>
        <a:xfrm>
          <a:off x="6098856" y="1366818"/>
          <a:ext cx="2673734" cy="32497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err="1"/>
            <a:t>Anotaciones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err="1"/>
            <a:t>css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err="1"/>
            <a:t>linkText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Constructor</a:t>
          </a:r>
        </a:p>
      </dsp:txBody>
      <dsp:txXfrm>
        <a:off x="6098856" y="1366818"/>
        <a:ext cx="2673734" cy="3249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E6CE1-5174-476A-879D-8B96E224B975}">
      <dsp:nvSpPr>
        <dsp:cNvPr id="0" name=""/>
        <dsp:cNvSpPr/>
      </dsp:nvSpPr>
      <dsp:spPr>
        <a:xfrm rot="5400000">
          <a:off x="-349930" y="351225"/>
          <a:ext cx="2332868" cy="16330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Planeación</a:t>
          </a:r>
          <a:endParaRPr lang="en-US" sz="2300" kern="1200"/>
        </a:p>
      </dsp:txBody>
      <dsp:txXfrm rot="-5400000">
        <a:off x="0" y="817799"/>
        <a:ext cx="1633008" cy="699860"/>
      </dsp:txXfrm>
    </dsp:sp>
    <dsp:sp modelId="{800D3684-04B6-4960-A4D7-A52056D6EC7F}">
      <dsp:nvSpPr>
        <dsp:cNvPr id="0" name=""/>
        <dsp:cNvSpPr/>
      </dsp:nvSpPr>
      <dsp:spPr>
        <a:xfrm rot="5400000">
          <a:off x="4787057" y="-3152753"/>
          <a:ext cx="1516364" cy="78244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/>
            <a:t>Ejecución manual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/>
            <a:t>Creación de caso de prueba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/>
            <a:t>Nombre, precondiciones, pasos, verificaciones, datos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/>
            <a:t>Agregar elementos de cada pagina con que interactuamos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/>
            <a:t>Agregar localizadores para cada elemento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/>
            <a:t>Diseñar Page </a:t>
          </a:r>
          <a:r>
            <a:rPr lang="es-MX" sz="1100" kern="1200" err="1"/>
            <a:t>Objects</a:t>
          </a:r>
          <a:r>
            <a:rPr lang="es-MX" sz="1100" kern="1200"/>
            <a:t>: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/>
            <a:t>Miembros de clase, constructores, métodos.</a:t>
          </a:r>
          <a:endParaRPr lang="en-US" sz="1100" kern="1200"/>
        </a:p>
      </dsp:txBody>
      <dsp:txXfrm rot="-5400000">
        <a:off x="1633009" y="75318"/>
        <a:ext cx="7750439" cy="1368318"/>
      </dsp:txXfrm>
    </dsp:sp>
    <dsp:sp modelId="{BD8D13FB-12BE-451A-9C1C-C15515A53EA4}">
      <dsp:nvSpPr>
        <dsp:cNvPr id="0" name=""/>
        <dsp:cNvSpPr/>
      </dsp:nvSpPr>
      <dsp:spPr>
        <a:xfrm rot="5400000">
          <a:off x="-349930" y="2398991"/>
          <a:ext cx="2332868" cy="16330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Codificación</a:t>
          </a:r>
          <a:endParaRPr lang="en-US" sz="2300" kern="1200"/>
        </a:p>
      </dsp:txBody>
      <dsp:txXfrm rot="-5400000">
        <a:off x="0" y="2865565"/>
        <a:ext cx="1633008" cy="699860"/>
      </dsp:txXfrm>
    </dsp:sp>
    <dsp:sp modelId="{A5BCC569-BB2C-466A-8866-E07C0CB8FEF6}">
      <dsp:nvSpPr>
        <dsp:cNvPr id="0" name=""/>
        <dsp:cNvSpPr/>
      </dsp:nvSpPr>
      <dsp:spPr>
        <a:xfrm rot="5400000">
          <a:off x="4787057" y="-1104988"/>
          <a:ext cx="1516364" cy="78244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/>
            <a:t>Creación de esqueleto: 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Proyecto Maven, paquetes, esqueletos de page objects.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 Conversión de casos de prueba en metodos @Test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</a:t>
          </a:r>
          <a:r>
            <a:rPr lang="en-US" sz="1100" kern="1200" dirty="0" err="1"/>
            <a:t>Creacion</a:t>
          </a:r>
          <a:r>
            <a:rPr lang="en-US" sz="1100" kern="1200" dirty="0"/>
            <a:t> </a:t>
          </a:r>
          <a:r>
            <a:rPr lang="en-US" sz="1100" kern="1200" dirty="0" err="1"/>
            <a:t>BaseTest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</a:t>
          </a:r>
          <a:r>
            <a:rPr lang="en-US" sz="1100" kern="1200" dirty="0" err="1"/>
            <a:t>incluir</a:t>
          </a:r>
          <a:r>
            <a:rPr lang="en-US" sz="1100" kern="1200" dirty="0"/>
            <a:t> </a:t>
          </a:r>
          <a:r>
            <a:rPr lang="en-US" sz="1100" kern="1200" dirty="0" err="1"/>
            <a:t>llamadas</a:t>
          </a:r>
          <a:r>
            <a:rPr lang="en-US" sz="1100" kern="1200" dirty="0"/>
            <a:t> a </a:t>
          </a:r>
          <a:r>
            <a:rPr lang="en-US" sz="1100" kern="1200" dirty="0" err="1"/>
            <a:t>pageObjects</a:t>
          </a:r>
          <a:r>
            <a:rPr lang="en-US" sz="1100" kern="1200" dirty="0"/>
            <a:t> </a:t>
          </a:r>
          <a:r>
            <a:rPr lang="en-US" sz="1100" kern="1200" dirty="0" err="1"/>
            <a:t>en</a:t>
          </a:r>
          <a:r>
            <a:rPr lang="en-US" sz="1100" kern="1200" dirty="0"/>
            <a:t> @Test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 Implementación de métodos en page objects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/>
            <a:t>Correr y depurar </a:t>
          </a:r>
          <a:r>
            <a:rPr lang="es-MX" sz="1100" kern="1200" err="1"/>
            <a:t>features</a:t>
          </a:r>
          <a:r>
            <a:rPr lang="es-MX" sz="1100" kern="1200"/>
            <a:t>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/>
        </a:p>
      </dsp:txBody>
      <dsp:txXfrm rot="-5400000">
        <a:off x="1633009" y="2123083"/>
        <a:ext cx="7750439" cy="1368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5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8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925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9998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Diapositiva de títul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533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324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79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96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8147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6774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629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4657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904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4219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4246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539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386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5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999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31517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8355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96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40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2222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40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2222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2855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3333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9998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2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96058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6" y="2480733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54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</a:t>
            </a:r>
            <a:r>
              <a:rPr lang="es-ES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4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7"/>
            <a:ext cx="1762124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F3BC-1915-4545-919C-C7039EAA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Ejercicio</a:t>
            </a:r>
            <a:r>
              <a:rPr lang="en-US"/>
              <a:t>: </a:t>
            </a:r>
            <a:r>
              <a:rPr lang="en-US" err="1"/>
              <a:t>Implementar</a:t>
            </a:r>
            <a:r>
              <a:rPr lang="en-US"/>
              <a:t> </a:t>
            </a:r>
            <a:r>
              <a:rPr lang="en-US" err="1"/>
              <a:t>comportamiento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LoginPage</a:t>
            </a:r>
            <a:r>
              <a:rPr lang="en-US"/>
              <a:t> y </a:t>
            </a:r>
            <a:r>
              <a:rPr lang="en-US" err="1"/>
              <a:t>CreateAccountPage</a:t>
            </a:r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FD8B99-9540-1D4D-8944-F1A9642F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85" y="1930400"/>
            <a:ext cx="4875374" cy="203611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B4D162-C8DB-6A4A-9BE3-B72C5FF53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459" y="2273642"/>
            <a:ext cx="5189534" cy="319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1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250B-3C6B-C043-B411-B271FA79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y WebDriver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73215-68FE-7D49-9027-FF5BAD6AF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La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WebDriver</a:t>
            </a:r>
          </a:p>
          <a:p>
            <a:pPr lvl="1"/>
            <a:r>
              <a:rPr lang="en-US" dirty="0"/>
              <a:t> Constructor</a:t>
            </a:r>
          </a:p>
          <a:p>
            <a:r>
              <a:rPr lang="en-US" dirty="0"/>
              <a:t> El primero </a:t>
            </a:r>
            <a:r>
              <a:rPr lang="en-US" dirty="0" err="1"/>
              <a:t>manipula</a:t>
            </a:r>
            <a:r>
              <a:rPr lang="en-US" dirty="0"/>
              <a:t> </a:t>
            </a:r>
          </a:p>
          <a:p>
            <a:pPr marL="180339" indent="0">
              <a:buNone/>
            </a:pPr>
            <a:r>
              <a:rPr lang="en-US" dirty="0"/>
              <a:t>los </a:t>
            </a:r>
            <a:r>
              <a:rPr lang="en-US" dirty="0" err="1"/>
              <a:t>elementos</a:t>
            </a:r>
            <a:r>
              <a:rPr lang="en-US" dirty="0"/>
              <a:t> para </a:t>
            </a:r>
          </a:p>
          <a:p>
            <a:pPr marL="180339" indent="0">
              <a:buNone/>
            </a:pPr>
            <a:r>
              <a:rPr lang="en-US" dirty="0" err="1"/>
              <a:t>pasos</a:t>
            </a:r>
            <a:r>
              <a:rPr lang="en-US" dirty="0"/>
              <a:t> y </a:t>
            </a:r>
            <a:r>
              <a:rPr lang="en-US" dirty="0" err="1"/>
              <a:t>verificaciones</a:t>
            </a:r>
            <a:endParaRPr lang="en-US" dirty="0"/>
          </a:p>
          <a:p>
            <a:r>
              <a:rPr lang="en-US" dirty="0"/>
              <a:t> El Segundo </a:t>
            </a:r>
            <a:r>
              <a:rPr lang="en-US" dirty="0" err="1"/>
              <a:t>recibe</a:t>
            </a:r>
            <a:r>
              <a:rPr lang="en-US" dirty="0"/>
              <a:t> el </a:t>
            </a:r>
          </a:p>
          <a:p>
            <a:pPr marL="180339" indent="0">
              <a:buNone/>
            </a:pPr>
            <a:r>
              <a:rPr lang="en-US" dirty="0"/>
              <a:t>driver y lo </a:t>
            </a:r>
            <a:r>
              <a:rPr lang="en-US" dirty="0" err="1"/>
              <a:t>inicializa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FA45FC-2D62-594C-B243-F65C2C95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19" y="1618108"/>
            <a:ext cx="7185226" cy="411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9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D4F9-7597-824A-8A31-52AD6BFD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Ejercicio</a:t>
            </a:r>
            <a:r>
              <a:rPr lang="en-US"/>
              <a:t>: </a:t>
            </a:r>
            <a:r>
              <a:rPr lang="en-US" err="1"/>
              <a:t>Crear</a:t>
            </a:r>
            <a:r>
              <a:rPr lang="en-US"/>
              <a:t> el resto de los </a:t>
            </a:r>
            <a:r>
              <a:rPr lang="en-US" err="1"/>
              <a:t>constructores</a:t>
            </a:r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F93A77-3F37-2A47-93E6-09E120A3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7" y="1885777"/>
            <a:ext cx="5249320" cy="2487123"/>
          </a:xfrm>
          <a:prstGeom prst="rect">
            <a:avLst/>
          </a:prstGeom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0541567A-A884-6641-94E4-FCAD09AD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53" y="1885777"/>
            <a:ext cx="5141311" cy="37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550" y="1974400"/>
            <a:ext cx="10769099" cy="42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AEC6-1B8E-7544-A37A-0CBEE029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Script de </a:t>
            </a:r>
            <a:r>
              <a:rPr lang="en-US" dirty="0" err="1"/>
              <a:t>Prueba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4EDA5-DB80-0E49-89A9-D20A10129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err="1"/>
              <a:t>sencilla</a:t>
            </a:r>
            <a:r>
              <a:rPr lang="en-US" dirty="0"/>
              <a:t> Junit</a:t>
            </a:r>
          </a:p>
          <a:p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las </a:t>
            </a:r>
            <a:r>
              <a:rPr lang="en-US" dirty="0" err="1"/>
              <a:t>instancias</a:t>
            </a:r>
            <a:r>
              <a:rPr lang="en-US" dirty="0"/>
              <a:t> de </a:t>
            </a:r>
            <a:r>
              <a:rPr lang="en-US" dirty="0" err="1"/>
              <a:t>paginas</a:t>
            </a:r>
            <a:r>
              <a:rPr lang="en-US" dirty="0"/>
              <a:t> </a:t>
            </a:r>
          </a:p>
          <a:p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pasos</a:t>
            </a:r>
            <a:r>
              <a:rPr lang="en-US" dirty="0"/>
              <a:t> y </a:t>
            </a:r>
            <a:r>
              <a:rPr lang="en-US" dirty="0" err="1"/>
              <a:t>verificaciones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Heredar</a:t>
            </a:r>
            <a:r>
              <a:rPr lang="en-US" dirty="0"/>
              <a:t> de </a:t>
            </a:r>
            <a:r>
              <a:rPr lang="en-US" dirty="0" err="1"/>
              <a:t>BaseTest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85A3BD-9E33-634D-B15B-C50D4BB9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267" y="1912716"/>
            <a:ext cx="6756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AEC6-1B8E-7544-A37A-0CBEE029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BaseTest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4EDA5-DB80-0E49-89A9-D20A10129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BaseTest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WebDriver</a:t>
            </a:r>
          </a:p>
          <a:p>
            <a:pPr lvl="1"/>
            <a:r>
              <a:rPr lang="en-US" dirty="0"/>
              <a:t> Variables de </a:t>
            </a:r>
            <a:r>
              <a:rPr lang="en-US" dirty="0" err="1"/>
              <a:t>PageObjects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@Before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Inicializa</a:t>
            </a:r>
            <a:r>
              <a:rPr lang="en-US" dirty="0"/>
              <a:t> WebDriver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Inicializa</a:t>
            </a:r>
            <a:r>
              <a:rPr lang="en-US" dirty="0"/>
              <a:t> Page Objects con el driver</a:t>
            </a:r>
          </a:p>
          <a:p>
            <a:pPr lvl="1"/>
            <a:r>
              <a:rPr lang="en-US" dirty="0"/>
              <a:t> @After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finaliza</a:t>
            </a:r>
            <a:r>
              <a:rPr lang="en-US" dirty="0"/>
              <a:t> la </a:t>
            </a:r>
            <a:r>
              <a:rPr lang="en-US" dirty="0" err="1"/>
              <a:t>sesion</a:t>
            </a:r>
            <a:r>
              <a:rPr lang="en-US" dirty="0"/>
              <a:t> del driver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24206A-8E22-FF41-89DE-9E3DC9BE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85" y="1270000"/>
            <a:ext cx="5852914" cy="46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D2BFA-5CB7-46C0-BFB1-70AC6941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Automatizaci</a:t>
            </a:r>
            <a:r>
              <a:rPr lang="es-MX" dirty="0"/>
              <a:t>ón JUnit</a:t>
            </a:r>
            <a:endParaRPr lang="en-U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32FE62A-8714-47F4-9AD6-CE39326B1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7445570"/>
              </p:ext>
            </p:extLst>
          </p:nvPr>
        </p:nvGraphicFramePr>
        <p:xfrm>
          <a:off x="844950" y="2083443"/>
          <a:ext cx="9457471" cy="438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73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44C77-3A93-40C8-A2DE-B35FE6EF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Planeación: ejecución manual de T.C.</a:t>
            </a:r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487677-0D21-4A8B-8A20-8D60EBF5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23" y="1270001"/>
            <a:ext cx="4074964" cy="29811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6680E66-CD4D-4D0E-BDC2-2D03B7ECC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97" y="1270000"/>
            <a:ext cx="3282842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08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Planeación: Caso de Prueba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928D0E-2308-485A-83A3-71E7159B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1783181"/>
            <a:ext cx="833437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A851E-7932-441A-9E89-BF8BB149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Planeación: Lista elementos por página con localizadores</a:t>
            </a:r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60C957-58DB-4A67-A45F-1974C4F0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57" y="1935747"/>
            <a:ext cx="4358439" cy="44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0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2DE7-560A-D94E-A4C9-182E9630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87E4F9-AB57-D648-A053-9FCA74666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664438"/>
              </p:ext>
            </p:extLst>
          </p:nvPr>
        </p:nvGraphicFramePr>
        <p:xfrm>
          <a:off x="949435" y="1408671"/>
          <a:ext cx="8775333" cy="534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856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3B62-9480-4631-B56C-FCC54A1E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Planeación: Diseño Page </a:t>
            </a:r>
            <a:r>
              <a:rPr lang="es-MX" err="1"/>
              <a:t>Objects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6749AD-BD27-42F1-83B6-346D687CF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800" dirty="0"/>
              <a:t> WebDriver, WebDriverWait, etc.</a:t>
            </a:r>
          </a:p>
          <a:p>
            <a:r>
              <a:rPr lang="es-MX" sz="2800" dirty="0"/>
              <a:t> Listar los elementos por página (columna ‘Observaciones’)</a:t>
            </a:r>
          </a:p>
          <a:p>
            <a:r>
              <a:rPr lang="es-MX" sz="2800" dirty="0"/>
              <a:t> Constructores (inicializar miembros de la clase)</a:t>
            </a:r>
          </a:p>
          <a:p>
            <a:r>
              <a:rPr lang="es-MX" sz="2800" dirty="0"/>
              <a:t> Comportamiento de la página (métodos para manipularla)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0266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3B62-9480-4631-B56C-FCC54A1E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Planeación: Diseño </a:t>
            </a:r>
            <a:r>
              <a:rPr lang="es-MX" err="1"/>
              <a:t>HomePage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AF290E-6C65-4E4F-8396-EA1AD345C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 Miembros de clase:</a:t>
            </a:r>
          </a:p>
          <a:p>
            <a:pPr lvl="1"/>
            <a:r>
              <a:rPr lang="es-MX"/>
              <a:t> </a:t>
            </a:r>
            <a:r>
              <a:rPr lang="es-MX" err="1"/>
              <a:t>pageTitle</a:t>
            </a:r>
            <a:endParaRPr lang="es-MX"/>
          </a:p>
          <a:p>
            <a:pPr lvl="1"/>
            <a:r>
              <a:rPr lang="es-MX"/>
              <a:t> </a:t>
            </a:r>
            <a:r>
              <a:rPr lang="es-MX" err="1"/>
              <a:t>linksMenu</a:t>
            </a:r>
            <a:endParaRPr lang="es-MX"/>
          </a:p>
          <a:p>
            <a:pPr lvl="1"/>
            <a:r>
              <a:rPr lang="es-MX"/>
              <a:t> </a:t>
            </a:r>
            <a:r>
              <a:rPr lang="es-MX" err="1"/>
              <a:t>sinatraImg</a:t>
            </a:r>
            <a:endParaRPr lang="es-MX"/>
          </a:p>
          <a:p>
            <a:pPr lvl="1"/>
            <a:r>
              <a:rPr lang="es-MX"/>
              <a:t> </a:t>
            </a:r>
            <a:r>
              <a:rPr lang="es-MX" err="1"/>
              <a:t>loginLink</a:t>
            </a:r>
            <a:endParaRPr lang="es-MX"/>
          </a:p>
          <a:p>
            <a:r>
              <a:rPr lang="es-MX"/>
              <a:t> Constructor:</a:t>
            </a:r>
          </a:p>
          <a:p>
            <a:pPr lvl="1"/>
            <a:r>
              <a:rPr lang="es-MX"/>
              <a:t> </a:t>
            </a:r>
            <a:r>
              <a:rPr lang="es-MX" err="1"/>
              <a:t>public</a:t>
            </a:r>
            <a:r>
              <a:rPr lang="es-MX"/>
              <a:t> </a:t>
            </a:r>
            <a:r>
              <a:rPr lang="es-MX" err="1"/>
              <a:t>HomePage</a:t>
            </a:r>
            <a:r>
              <a:rPr lang="es-MX"/>
              <a:t>(WebDriver driver) </a:t>
            </a:r>
          </a:p>
          <a:p>
            <a:r>
              <a:rPr lang="en-US"/>
              <a:t> </a:t>
            </a:r>
            <a:r>
              <a:rPr lang="en-US" err="1"/>
              <a:t>Comportamiento</a:t>
            </a:r>
            <a:endParaRPr lang="en-US"/>
          </a:p>
          <a:p>
            <a:pPr lvl="1"/>
            <a:r>
              <a:rPr lang="en-US"/>
              <a:t>  </a:t>
            </a:r>
            <a:r>
              <a:rPr lang="en-US" err="1"/>
              <a:t>boolean</a:t>
            </a:r>
            <a:r>
              <a:rPr lang="en-US"/>
              <a:t> </a:t>
            </a:r>
            <a:r>
              <a:rPr lang="en-US" err="1"/>
              <a:t>isAt</a:t>
            </a:r>
            <a:r>
              <a:rPr lang="en-US"/>
              <a:t>()</a:t>
            </a:r>
          </a:p>
          <a:p>
            <a:pPr lvl="1"/>
            <a:r>
              <a:rPr lang="en-US"/>
              <a:t>  void </a:t>
            </a:r>
            <a:r>
              <a:rPr lang="en-US" err="1"/>
              <a:t>startLogin</a:t>
            </a:r>
            <a:r>
              <a:rPr lang="en-US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92384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5750-78C3-46FE-BD61-25E29720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Esqueleto</a:t>
            </a:r>
            <a:r>
              <a:rPr lang="en-US"/>
              <a:t>: Proyecto Maven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6912A5-35A6-45C2-93B6-E096054E3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err="1"/>
              <a:t>Crear</a:t>
            </a:r>
            <a:r>
              <a:rPr lang="en-US"/>
              <a:t> Proyecto Maven </a:t>
            </a:r>
            <a:r>
              <a:rPr lang="en-US" err="1"/>
              <a:t>vacio</a:t>
            </a:r>
            <a:r>
              <a:rPr lang="en-US"/>
              <a:t>.</a:t>
            </a:r>
          </a:p>
          <a:p>
            <a:r>
              <a:rPr lang="en-US"/>
              <a:t>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dependencias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2C0FB6-525A-4CB8-9A66-EBABC1358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21" y="1731550"/>
            <a:ext cx="3704474" cy="415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3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5750-78C3-46FE-BD61-25E29720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Esqueleto</a:t>
            </a:r>
            <a:r>
              <a:rPr lang="en-US"/>
              <a:t>: </a:t>
            </a:r>
            <a:r>
              <a:rPr lang="en-US" err="1"/>
              <a:t>Paquetes</a:t>
            </a:r>
            <a:r>
              <a:rPr lang="en-US"/>
              <a:t> y folders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6912A5-35A6-45C2-93B6-E096054E3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</a:t>
            </a:r>
            <a:r>
              <a:rPr lang="en-US" sz="2000" dirty="0" err="1"/>
              <a:t>Agregar</a:t>
            </a:r>
            <a:r>
              <a:rPr lang="en-US" sz="2000" dirty="0"/>
              <a:t> </a:t>
            </a:r>
            <a:r>
              <a:rPr lang="en-US" sz="2000" dirty="0" err="1"/>
              <a:t>paquetes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/test/java</a:t>
            </a:r>
          </a:p>
          <a:p>
            <a:pPr lvl="2"/>
            <a:r>
              <a:rPr lang="en-US" sz="2000" dirty="0"/>
              <a:t> tests</a:t>
            </a:r>
          </a:p>
          <a:p>
            <a:pPr lvl="2"/>
            <a:r>
              <a:rPr lang="en-US" sz="2000" dirty="0"/>
              <a:t> pages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err="1"/>
              <a:t>utils</a:t>
            </a:r>
            <a:endParaRPr lang="en-US" sz="2000" dirty="0"/>
          </a:p>
          <a:p>
            <a:r>
              <a:rPr lang="en-US" sz="2400" dirty="0"/>
              <a:t> </a:t>
            </a:r>
            <a:r>
              <a:rPr lang="en-US" sz="2400" dirty="0" err="1"/>
              <a:t>Agregar</a:t>
            </a:r>
            <a:r>
              <a:rPr lang="en-US" sz="2400" dirty="0"/>
              <a:t> folders:</a:t>
            </a:r>
          </a:p>
          <a:p>
            <a:pPr lvl="1"/>
            <a:r>
              <a:rPr lang="en-US" sz="2200" dirty="0"/>
              <a:t> ./</a:t>
            </a:r>
            <a:r>
              <a:rPr lang="en-US" sz="2200" dirty="0" err="1"/>
              <a:t>test_cases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F25CE31-0A2D-0444-9D45-42D4998D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906" y="1470548"/>
            <a:ext cx="4137065" cy="49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65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3B62-9480-4631-B56C-FCC54A1E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</p:spPr>
        <p:txBody>
          <a:bodyPr/>
          <a:lstStyle/>
          <a:p>
            <a:r>
              <a:rPr lang="es-MX"/>
              <a:t>Esqueleto: Page </a:t>
            </a:r>
            <a:r>
              <a:rPr lang="es-MX" err="1"/>
              <a:t>Objects</a:t>
            </a:r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DA708E-B7F6-43F7-BC2B-0BBB89AC9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26" y="1443037"/>
            <a:ext cx="4200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7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5BED7-AC86-455B-A337-1E8D12B0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Implementaci</a:t>
            </a:r>
            <a:r>
              <a:rPr lang="es-MX" err="1"/>
              <a:t>ón</a:t>
            </a:r>
            <a:r>
              <a:rPr lang="es-MX"/>
              <a:t>: Page </a:t>
            </a:r>
            <a:r>
              <a:rPr lang="es-MX" err="1"/>
              <a:t>Objects</a:t>
            </a:r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5BFCBF-C57C-4228-976B-C530EF5B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35" y="1419711"/>
            <a:ext cx="5779051" cy="53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3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POM: Page Object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29" y="1503199"/>
            <a:ext cx="8524999" cy="49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37C56-ECC5-4FCC-B55A-5BFDA300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Implementación: Correr y Depurar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3AA985-35E6-4752-BCAD-FE0AC3DE9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3200" dirty="0"/>
              <a:t> Implementar métodos de Page Objects con instrucciones Selenium</a:t>
            </a:r>
          </a:p>
          <a:p>
            <a:r>
              <a:rPr lang="es-MX" sz="3200" dirty="0"/>
              <a:t> Implementar Page Factory</a:t>
            </a:r>
          </a:p>
          <a:p>
            <a:r>
              <a:rPr lang="es-MX" sz="3200" dirty="0"/>
              <a:t> Crear esperas cuando sea necesario.</a:t>
            </a:r>
          </a:p>
          <a:p>
            <a:r>
              <a:rPr lang="es-MX" sz="3200" dirty="0"/>
              <a:t> Correr, depurar.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929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Page </a:t>
            </a:r>
            <a:r>
              <a:rPr lang="es-E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Model</a:t>
            </a:r>
            <a:endParaRPr lang="es-E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Patrón de diseño en boga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000"/>
              <a:t>Agrega una capa de implementación al T.C.</a:t>
            </a:r>
            <a:endParaRPr lang="es-ES" sz="20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000"/>
              <a:t>Abstrae una pagina o sección de la misma.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Modela:</a:t>
            </a:r>
          </a:p>
          <a:p>
            <a:pPr marL="857250" lvl="1" indent="-406400">
              <a:spcBef>
                <a:spcPts val="0"/>
              </a:spcBef>
              <a:buSzPct val="100000"/>
            </a:pPr>
            <a:r>
              <a:rPr lang="es-ES" sz="2000"/>
              <a:t>Atributos:  </a:t>
            </a:r>
            <a:r>
              <a:rPr lang="es-ES" sz="2000" err="1"/>
              <a:t>WebElements</a:t>
            </a:r>
            <a:r>
              <a:rPr lang="es-ES" sz="2000"/>
              <a:t> </a:t>
            </a:r>
          </a:p>
          <a:p>
            <a:pPr marL="857250" lvl="1" indent="-406400">
              <a:spcBef>
                <a:spcPts val="0"/>
              </a:spcBef>
              <a:buSzPct val="100000"/>
            </a:pPr>
            <a:r>
              <a:rPr lang="es-E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Comportamiento: Pasos y verificaciones</a:t>
            </a:r>
          </a:p>
          <a:p>
            <a:pPr marL="457200" indent="-406400">
              <a:spcBef>
                <a:spcPts val="0"/>
              </a:spcBef>
              <a:buSzPct val="100000"/>
            </a:pPr>
            <a:r>
              <a:rPr lang="es-ES" sz="2000"/>
              <a:t>Promueve:</a:t>
            </a:r>
          </a:p>
          <a:p>
            <a:pPr marL="857250" lvl="1" indent="-406400">
              <a:spcBef>
                <a:spcPts val="0"/>
              </a:spcBef>
              <a:buSzPct val="100000"/>
            </a:pPr>
            <a:r>
              <a:rPr lang="es-ES" sz="2000"/>
              <a:t>reusabilidad del código</a:t>
            </a:r>
          </a:p>
          <a:p>
            <a:pPr marL="857250" lvl="1" indent="-406400">
              <a:spcBef>
                <a:spcPts val="0"/>
              </a:spcBef>
              <a:buSzPct val="100000"/>
            </a:pPr>
            <a:r>
              <a:rPr lang="es-ES" sz="2000"/>
              <a:t>Desacoplamiento:</a:t>
            </a:r>
          </a:p>
          <a:p>
            <a:pPr marL="1257300" lvl="2" indent="-406400">
              <a:spcBef>
                <a:spcPts val="0"/>
              </a:spcBef>
              <a:buSzPct val="100000"/>
            </a:pPr>
            <a:r>
              <a:rPr lang="es-ES" sz="2000"/>
              <a:t>Caso de Prueba</a:t>
            </a:r>
          </a:p>
          <a:p>
            <a:pPr marL="1257300" lvl="2" indent="-406400">
              <a:spcBef>
                <a:spcPts val="0"/>
              </a:spcBef>
              <a:buSzPct val="100000"/>
            </a:pPr>
            <a:r>
              <a:rPr lang="es-ES" sz="2000"/>
              <a:t>Herramienta</a:t>
            </a:r>
          </a:p>
          <a:p>
            <a:pPr marL="1257300" lvl="2" indent="-406400">
              <a:spcBef>
                <a:spcPts val="0"/>
              </a:spcBef>
              <a:buSzPct val="100000"/>
            </a:pPr>
            <a:r>
              <a:rPr lang="es-ES" sz="2000" err="1"/>
              <a:t>Implementacion</a:t>
            </a:r>
            <a:endParaRPr lang="es-E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9D19-A669-3C41-94CF-DCF9E715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Formato</a:t>
            </a:r>
            <a:r>
              <a:rPr lang="en-US" dirty="0"/>
              <a:t> de Caso de </a:t>
            </a:r>
            <a:r>
              <a:rPr lang="en-US" dirty="0" err="1"/>
              <a:t>Prueba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6364D-2073-B543-9CC5-54F785DD7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planeación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Objetivo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Pasos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Verificaciones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Paginas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US" dirty="0" err="1"/>
              <a:t>Localizadores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</a:p>
          <a:p>
            <a:pPr marL="180339" indent="0">
              <a:buNone/>
            </a:pP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diseño</a:t>
            </a:r>
            <a:endParaRPr lang="en-US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021CD6-1B55-2140-88B0-5C86C69DC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660" y="1270000"/>
            <a:ext cx="7064619" cy="53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0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5C00-B88C-324B-97A1-6D73283E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Creacion</a:t>
            </a:r>
            <a:r>
              <a:rPr lang="en-US" dirty="0"/>
              <a:t> Page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AA73B-CD3F-9B46-9E7B-495684488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 </a:t>
            </a:r>
            <a:r>
              <a:rPr lang="en-US" sz="2800" dirty="0" err="1"/>
              <a:t>Utiliza</a:t>
            </a:r>
            <a:r>
              <a:rPr lang="en-US" sz="2800" dirty="0"/>
              <a:t> las </a:t>
            </a:r>
            <a:r>
              <a:rPr lang="en-US" sz="2800" dirty="0" err="1"/>
              <a:t>observaciones</a:t>
            </a:r>
            <a:endParaRPr lang="en-US" sz="2800" dirty="0"/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Crear</a:t>
            </a:r>
            <a:r>
              <a:rPr lang="en-US" sz="2800" dirty="0"/>
              <a:t> </a:t>
            </a:r>
            <a:r>
              <a:rPr lang="en-US" sz="2800" dirty="0" err="1"/>
              <a:t>clase</a:t>
            </a:r>
            <a:endParaRPr lang="en-US" sz="2800" dirty="0"/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Agregar</a:t>
            </a:r>
            <a:r>
              <a:rPr lang="en-US" sz="2800" dirty="0"/>
              <a:t>:</a:t>
            </a:r>
          </a:p>
          <a:p>
            <a:pPr lvl="2"/>
            <a:r>
              <a:rPr lang="en-US" sz="2800" dirty="0"/>
              <a:t> </a:t>
            </a:r>
            <a:r>
              <a:rPr lang="en-US" sz="2800" dirty="0" err="1"/>
              <a:t>atributos</a:t>
            </a:r>
            <a:endParaRPr lang="en-US" sz="2800" dirty="0"/>
          </a:p>
          <a:p>
            <a:pPr lvl="2"/>
            <a:r>
              <a:rPr lang="en-US" sz="2800" dirty="0"/>
              <a:t> </a:t>
            </a:r>
            <a:r>
              <a:rPr lang="en-US" sz="2800" dirty="0" err="1"/>
              <a:t>comportamiento</a:t>
            </a:r>
            <a:endParaRPr lang="en-US" sz="2800" dirty="0"/>
          </a:p>
          <a:p>
            <a:pPr lvl="2"/>
            <a:r>
              <a:rPr lang="en-US" sz="2800" dirty="0"/>
              <a:t> </a:t>
            </a:r>
            <a:r>
              <a:rPr lang="en-US" sz="2800" dirty="0" err="1"/>
              <a:t>constructores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94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A8F3-AFC6-A44A-A235-5C7FB998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Creacion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y </a:t>
            </a:r>
            <a:r>
              <a:rPr lang="en-US" dirty="0" err="1"/>
              <a:t>Atributos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104C05-9D89-8344-ACEC-659E88147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01" y="2092445"/>
            <a:ext cx="77851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4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FF4B-9D5B-334D-BD17-DE724EF2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Clases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C66E65-558B-E149-993B-20D6D1B56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0" y="2063108"/>
            <a:ext cx="6540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7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C903-5AC5-C54D-B74B-DAD6A048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prueba</a:t>
            </a:r>
            <a:r>
              <a:rPr lang="en-US" dirty="0"/>
              <a:t>: </a:t>
            </a:r>
            <a:r>
              <a:rPr lang="en-US" dirty="0" err="1"/>
              <a:t>comportamiento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53585-E1EF-5445-82D4-2C8674D52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metodos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Pasos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Verificaciones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Descomponer</a:t>
            </a:r>
            <a:r>
              <a:rPr lang="en-US" dirty="0"/>
              <a:t> por </a:t>
            </a:r>
            <a:r>
              <a:rPr lang="en-US" dirty="0" err="1"/>
              <a:t>pagina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Paso 2:</a:t>
            </a:r>
          </a:p>
          <a:p>
            <a:pPr lvl="1"/>
            <a:r>
              <a:rPr lang="en-US" dirty="0"/>
              <a:t> click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signIn</a:t>
            </a:r>
            <a:r>
              <a:rPr lang="en-US" dirty="0"/>
              <a:t>  </a:t>
            </a:r>
          </a:p>
          <a:p>
            <a:pPr marL="614681" lvl="1" indent="0">
              <a:buNone/>
            </a:pPr>
            <a:r>
              <a:rPr lang="en-US" dirty="0"/>
              <a:t>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HomePage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</a:t>
            </a:r>
          </a:p>
          <a:p>
            <a:pPr marL="614681" lvl="1" indent="0">
              <a:buNone/>
            </a:pPr>
            <a:r>
              <a:rPr lang="en-US" dirty="0"/>
              <a:t>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CreateAccountPage</a:t>
            </a:r>
            <a:r>
              <a:rPr lang="en-US" dirty="0"/>
              <a:t>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67EB06-FDAE-4B4F-8AF4-4D908CD0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774" y="1570455"/>
            <a:ext cx="4164227" cy="467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9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55B7-39B6-AE45-8C18-0BF69943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Implementar</a:t>
            </a:r>
            <a:r>
              <a:rPr lang="en-US"/>
              <a:t> </a:t>
            </a:r>
            <a:r>
              <a:rPr lang="en-US" err="1"/>
              <a:t>comportamiento</a:t>
            </a:r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4F64EE-BC08-DE48-A3FE-A30D09D4C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14" y="1597797"/>
            <a:ext cx="77724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21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586</Words>
  <Application>Microsoft Macintosh PowerPoint</Application>
  <PresentationFormat>Widescreen</PresentationFormat>
  <Paragraphs>147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Noto Sans Symbols</vt:lpstr>
      <vt:lpstr>Trebuchet MS</vt:lpstr>
      <vt:lpstr>Faceta</vt:lpstr>
      <vt:lpstr>1_Faceta</vt:lpstr>
      <vt:lpstr>Selenium </vt:lpstr>
      <vt:lpstr>Agenda</vt:lpstr>
      <vt:lpstr>Page Object Model</vt:lpstr>
      <vt:lpstr>Formato de Caso de Prueba</vt:lpstr>
      <vt:lpstr>Creacion Page Objects</vt:lpstr>
      <vt:lpstr>Creacion de Clases y Atributos</vt:lpstr>
      <vt:lpstr>Ejercicio: Crear atributos de Clases</vt:lpstr>
      <vt:lpstr>Formato de caso de prueba: comportamiento</vt:lpstr>
      <vt:lpstr>Implementar comportamiento</vt:lpstr>
      <vt:lpstr>Ejercicio: Implementar comportamiento en LoginPage y CreateAccountPage</vt:lpstr>
      <vt:lpstr>Constructor y WebDriver</vt:lpstr>
      <vt:lpstr>Ejercicio: Crear el resto de los constructores</vt:lpstr>
      <vt:lpstr>POM</vt:lpstr>
      <vt:lpstr>Crear Script de Prueba</vt:lpstr>
      <vt:lpstr>Crear BaseTest</vt:lpstr>
      <vt:lpstr>Conclusion: Proceso de Automatización JUnit</vt:lpstr>
      <vt:lpstr>Planeación: ejecución manual de T.C.</vt:lpstr>
      <vt:lpstr>Planeación: Caso de Prueba</vt:lpstr>
      <vt:lpstr>Planeación: Lista elementos por página con localizadores</vt:lpstr>
      <vt:lpstr>Planeación: Diseño Page Objects</vt:lpstr>
      <vt:lpstr>Planeación: Diseño HomePage</vt:lpstr>
      <vt:lpstr>Esqueleto: Proyecto Maven</vt:lpstr>
      <vt:lpstr>Esqueleto: Paquetes y folders</vt:lpstr>
      <vt:lpstr>Esqueleto: Page Objects</vt:lpstr>
      <vt:lpstr>Implementación: Page Objects</vt:lpstr>
      <vt:lpstr>POM: Page Object</vt:lpstr>
      <vt:lpstr>Implementación: Correr y Depurar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33</cp:revision>
  <dcterms:modified xsi:type="dcterms:W3CDTF">2020-06-07T21:54:14Z</dcterms:modified>
</cp:coreProperties>
</file>