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2"/>
  </p:notesMasterIdLst>
  <p:sldIdLst>
    <p:sldId id="256" r:id="rId5"/>
    <p:sldId id="282" r:id="rId6"/>
    <p:sldId id="261" r:id="rId7"/>
    <p:sldId id="260" r:id="rId8"/>
    <p:sldId id="303" r:id="rId9"/>
    <p:sldId id="308" r:id="rId10"/>
    <p:sldId id="302" r:id="rId11"/>
  </p:sldIdLst>
  <p:sldSz cx="18288000" cy="10287000"/>
  <p:notesSz cx="6858000" cy="9144000"/>
  <p:embeddedFontLst>
    <p:embeddedFont>
      <p:font typeface="HK Grotesk Light Bold" panose="020B0604020202020204" charset="0"/>
      <p:regular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5884F-46AD-B0F1-1931-F4EEAF142AAB}" v="78" dt="2024-09-19T13:41:30.649"/>
    <p1510:client id="{E5F9153B-FC9B-1346-14AA-6E1D29796C9D}" v="2" dt="2024-09-19T13:51:18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 autoAdjust="0"/>
    <p:restoredTop sz="94830" autoAdjust="0"/>
  </p:normalViewPr>
  <p:slideViewPr>
    <p:cSldViewPr>
      <p:cViewPr varScale="1">
        <p:scale>
          <a:sx n="38" d="100"/>
          <a:sy n="38" d="100"/>
        </p:scale>
        <p:origin x="5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zabel Taïeb" userId="S::jezabel.taieb@epitech.digital::c6563b4b-a522-4355-bf90-a6cfae544d94" providerId="AD" clId="Web-{59F5884F-46AD-B0F1-1931-F4EEAF142AAB}"/>
    <pc:docChg chg="delSld modSld">
      <pc:chgData name="Jezabel Taïeb" userId="S::jezabel.taieb@epitech.digital::c6563b4b-a522-4355-bf90-a6cfae544d94" providerId="AD" clId="Web-{59F5884F-46AD-B0F1-1931-F4EEAF142AAB}" dt="2024-09-19T13:41:30.649" v="59" actId="14100"/>
      <pc:docMkLst>
        <pc:docMk/>
      </pc:docMkLst>
      <pc:sldChg chg="addSp modSp">
        <pc:chgData name="Jezabel Taïeb" userId="S::jezabel.taieb@epitech.digital::c6563b4b-a522-4355-bf90-a6cfae544d94" providerId="AD" clId="Web-{59F5884F-46AD-B0F1-1931-F4EEAF142AAB}" dt="2024-09-19T13:40:17.471" v="36" actId="1076"/>
        <pc:sldMkLst>
          <pc:docMk/>
          <pc:sldMk cId="0" sldId="260"/>
        </pc:sldMkLst>
        <pc:spChg chg="mod">
          <ac:chgData name="Jezabel Taïeb" userId="S::jezabel.taieb@epitech.digital::c6563b4b-a522-4355-bf90-a6cfae544d94" providerId="AD" clId="Web-{59F5884F-46AD-B0F1-1931-F4EEAF142AAB}" dt="2024-09-19T13:39:28.296" v="33" actId="14100"/>
          <ac:spMkLst>
            <pc:docMk/>
            <pc:sldMk cId="0" sldId="260"/>
            <ac:spMk id="2" creationId="{2D0700C6-5698-07A9-9BBF-2334E0B363B9}"/>
          </ac:spMkLst>
        </pc:spChg>
        <pc:spChg chg="mod">
          <ac:chgData name="Jezabel Taïeb" userId="S::jezabel.taieb@epitech.digital::c6563b4b-a522-4355-bf90-a6cfae544d94" providerId="AD" clId="Web-{59F5884F-46AD-B0F1-1931-F4EEAF142AAB}" dt="2024-09-19T13:40:10.096" v="34" actId="14100"/>
          <ac:spMkLst>
            <pc:docMk/>
            <pc:sldMk cId="0" sldId="260"/>
            <ac:spMk id="12" creationId="{9F503DA9-2D7B-0C30-303C-A8C227353EBF}"/>
          </ac:spMkLst>
        </pc:spChg>
        <pc:spChg chg="mod">
          <ac:chgData name="Jezabel Taïeb" userId="S::jezabel.taieb@epitech.digital::c6563b4b-a522-4355-bf90-a6cfae544d94" providerId="AD" clId="Web-{59F5884F-46AD-B0F1-1931-F4EEAF142AAB}" dt="2024-09-19T13:40:17.471" v="36" actId="1076"/>
          <ac:spMkLst>
            <pc:docMk/>
            <pc:sldMk cId="0" sldId="260"/>
            <ac:spMk id="13" creationId="{00785E91-BCD1-AA78-8EE3-33685DD0C220}"/>
          </ac:spMkLst>
        </pc:spChg>
        <pc:spChg chg="add mod">
          <ac:chgData name="Jezabel Taïeb" userId="S::jezabel.taieb@epitech.digital::c6563b4b-a522-4355-bf90-a6cfae544d94" providerId="AD" clId="Web-{59F5884F-46AD-B0F1-1931-F4EEAF142AAB}" dt="2024-09-19T13:38:48.434" v="31" actId="20577"/>
          <ac:spMkLst>
            <pc:docMk/>
            <pc:sldMk cId="0" sldId="260"/>
            <ac:spMk id="41" creationId="{EF4F7AA2-E818-C88B-0DDF-DD863AA5A05C}"/>
          </ac:spMkLst>
        </pc:spChg>
        <pc:graphicFrameChg chg="mod modGraphic">
          <ac:chgData name="Jezabel Taïeb" userId="S::jezabel.taieb@epitech.digital::c6563b4b-a522-4355-bf90-a6cfae544d94" providerId="AD" clId="Web-{59F5884F-46AD-B0F1-1931-F4EEAF142AAB}" dt="2024-09-19T13:37:20.006" v="5" actId="14100"/>
          <ac:graphicFrameMkLst>
            <pc:docMk/>
            <pc:sldMk cId="0" sldId="260"/>
            <ac:graphicFrameMk id="9" creationId="{DE553049-24AE-2774-FD39-7E5BE554633F}"/>
          </ac:graphicFrameMkLst>
        </pc:graphicFrameChg>
      </pc:sldChg>
      <pc:sldChg chg="modSp">
        <pc:chgData name="Jezabel Taïeb" userId="S::jezabel.taieb@epitech.digital::c6563b4b-a522-4355-bf90-a6cfae544d94" providerId="AD" clId="Web-{59F5884F-46AD-B0F1-1931-F4EEAF142AAB}" dt="2024-09-19T13:41:30.649" v="59" actId="14100"/>
        <pc:sldMkLst>
          <pc:docMk/>
          <pc:sldMk cId="1362301987" sldId="308"/>
        </pc:sldMkLst>
        <pc:spChg chg="mod">
          <ac:chgData name="Jezabel Taïeb" userId="S::jezabel.taieb@epitech.digital::c6563b4b-a522-4355-bf90-a6cfae544d94" providerId="AD" clId="Web-{59F5884F-46AD-B0F1-1931-F4EEAF142AAB}" dt="2024-09-19T13:41:30.649" v="59" actId="14100"/>
          <ac:spMkLst>
            <pc:docMk/>
            <pc:sldMk cId="1362301987" sldId="308"/>
            <ac:spMk id="6" creationId="{26ADC88D-4892-C8A7-3BBF-3E928301877B}"/>
          </ac:spMkLst>
        </pc:spChg>
      </pc:sldChg>
      <pc:sldChg chg="del">
        <pc:chgData name="Jezabel Taïeb" userId="S::jezabel.taieb@epitech.digital::c6563b4b-a522-4355-bf90-a6cfae544d94" providerId="AD" clId="Web-{59F5884F-46AD-B0F1-1931-F4EEAF142AAB}" dt="2024-09-19T13:39:02.060" v="32"/>
        <pc:sldMkLst>
          <pc:docMk/>
          <pc:sldMk cId="110384256" sldId="309"/>
        </pc:sldMkLst>
      </pc:sldChg>
    </pc:docChg>
  </pc:docChgLst>
  <pc:docChgLst>
    <pc:chgData name="Jezabel Taïeb" userId="c6563b4b-a522-4355-bf90-a6cfae544d94" providerId="ADAL" clId="{B82751B5-4606-4AD0-BAEA-AFB589E51331}"/>
    <pc:docChg chg="modSld">
      <pc:chgData name="Jezabel Taïeb" userId="c6563b4b-a522-4355-bf90-a6cfae544d94" providerId="ADAL" clId="{B82751B5-4606-4AD0-BAEA-AFB589E51331}" dt="2024-09-19T13:42:45.145" v="0" actId="14100"/>
      <pc:docMkLst>
        <pc:docMk/>
      </pc:docMkLst>
      <pc:sldChg chg="modSp mod">
        <pc:chgData name="Jezabel Taïeb" userId="c6563b4b-a522-4355-bf90-a6cfae544d94" providerId="ADAL" clId="{B82751B5-4606-4AD0-BAEA-AFB589E51331}" dt="2024-09-19T13:42:45.145" v="0" actId="14100"/>
        <pc:sldMkLst>
          <pc:docMk/>
          <pc:sldMk cId="0" sldId="260"/>
        </pc:sldMkLst>
        <pc:spChg chg="mod">
          <ac:chgData name="Jezabel Taïeb" userId="c6563b4b-a522-4355-bf90-a6cfae544d94" providerId="ADAL" clId="{B82751B5-4606-4AD0-BAEA-AFB589E51331}" dt="2024-09-19T13:42:45.145" v="0" actId="14100"/>
          <ac:spMkLst>
            <pc:docMk/>
            <pc:sldMk cId="0" sldId="260"/>
            <ac:spMk id="13" creationId="{00785E91-BCD1-AA78-8EE3-33685DD0C220}"/>
          </ac:spMkLst>
        </pc:spChg>
      </pc:sldChg>
    </pc:docChg>
  </pc:docChgLst>
  <pc:docChgLst>
    <pc:chgData name="Jezabel Taïeb" userId="S::jezabel.taieb@epitech.digital::c6563b4b-a522-4355-bf90-a6cfae544d94" providerId="AD" clId="Web-{E5F9153B-FC9B-1346-14AA-6E1D29796C9D}"/>
    <pc:docChg chg="modSld">
      <pc:chgData name="Jezabel Taïeb" userId="S::jezabel.taieb@epitech.digital::c6563b4b-a522-4355-bf90-a6cfae544d94" providerId="AD" clId="Web-{E5F9153B-FC9B-1346-14AA-6E1D29796C9D}" dt="2024-09-19T13:51:18.523" v="0"/>
      <pc:docMkLst>
        <pc:docMk/>
      </pc:docMkLst>
      <pc:sldChg chg="modSp">
        <pc:chgData name="Jezabel Taïeb" userId="S::jezabel.taieb@epitech.digital::c6563b4b-a522-4355-bf90-a6cfae544d94" providerId="AD" clId="Web-{E5F9153B-FC9B-1346-14AA-6E1D29796C9D}" dt="2024-09-19T13:51:18.523" v="0"/>
        <pc:sldMkLst>
          <pc:docMk/>
          <pc:sldMk cId="0" sldId="261"/>
        </pc:sldMkLst>
        <pc:spChg chg="mod">
          <ac:chgData name="Jezabel Taïeb" userId="S::jezabel.taieb@epitech.digital::c6563b4b-a522-4355-bf90-a6cfae544d94" providerId="AD" clId="Web-{E5F9153B-FC9B-1346-14AA-6E1D29796C9D}" dt="2024-09-19T13:51:18.523" v="0"/>
          <ac:spMkLst>
            <pc:docMk/>
            <pc:sldMk cId="0" sldId="261"/>
            <ac:spMk id="3" creationId="{BB32A10B-D837-D836-B20A-1F3C7E22FCA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8FC17E-E8B9-D24D-A543-CE4FB5D8CE38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B845B95B-C5D8-7949-970C-570F255AC738}">
      <dgm:prSet phldrT="[Texte]"/>
      <dgm:spPr>
        <a:solidFill>
          <a:srgbClr val="52238D"/>
        </a:solidFill>
      </dgm:spPr>
      <dgm:t>
        <a:bodyPr/>
        <a:lstStyle/>
        <a:p>
          <a:r>
            <a:rPr lang="fr-FR" b="1" i="0" dirty="0">
              <a:latin typeface="Montserrat" pitchFamily="2" charset="77"/>
            </a:rPr>
            <a:t>23/09</a:t>
          </a:r>
        </a:p>
      </dgm:t>
    </dgm:pt>
    <dgm:pt modelId="{FBE79D05-88D8-4340-B5B0-7A9C5BFE994E}" type="parTrans" cxnId="{707E6023-8478-084D-8920-5ABB16047E43}">
      <dgm:prSet/>
      <dgm:spPr/>
      <dgm:t>
        <a:bodyPr/>
        <a:lstStyle/>
        <a:p>
          <a:endParaRPr lang="fr-FR"/>
        </a:p>
      </dgm:t>
    </dgm:pt>
    <dgm:pt modelId="{BEEAD6F6-46AF-A947-8BF3-3584DCBF02CE}" type="sibTrans" cxnId="{707E6023-8478-084D-8920-5ABB16047E43}">
      <dgm:prSet/>
      <dgm:spPr/>
      <dgm:t>
        <a:bodyPr/>
        <a:lstStyle/>
        <a:p>
          <a:endParaRPr lang="fr-FR"/>
        </a:p>
      </dgm:t>
    </dgm:pt>
    <dgm:pt modelId="{813EC34B-7C23-EE4B-B364-83574100F78D}">
      <dgm:prSet phldrT="[Texte]"/>
      <dgm:spPr>
        <a:solidFill>
          <a:srgbClr val="52238D"/>
        </a:solidFill>
      </dgm:spPr>
      <dgm:t>
        <a:bodyPr/>
        <a:lstStyle/>
        <a:p>
          <a:r>
            <a:rPr lang="fr-FR" b="1" i="0" dirty="0">
              <a:latin typeface="Montserrat" pitchFamily="2" charset="77"/>
            </a:rPr>
            <a:t>24/09</a:t>
          </a:r>
        </a:p>
      </dgm:t>
    </dgm:pt>
    <dgm:pt modelId="{B23C8445-3F30-5A47-A608-AA07CD9B0EB1}" type="parTrans" cxnId="{45F608A1-F379-C748-96F6-73467303B0EA}">
      <dgm:prSet/>
      <dgm:spPr/>
      <dgm:t>
        <a:bodyPr/>
        <a:lstStyle/>
        <a:p>
          <a:endParaRPr lang="fr-FR"/>
        </a:p>
      </dgm:t>
    </dgm:pt>
    <dgm:pt modelId="{48DE9050-BE27-254D-85E1-15873E9E1EA2}" type="sibTrans" cxnId="{45F608A1-F379-C748-96F6-73467303B0EA}">
      <dgm:prSet/>
      <dgm:spPr/>
      <dgm:t>
        <a:bodyPr/>
        <a:lstStyle/>
        <a:p>
          <a:endParaRPr lang="fr-FR"/>
        </a:p>
      </dgm:t>
    </dgm:pt>
    <dgm:pt modelId="{4D29EED1-0BEA-F841-86EB-00E70044EF5D}">
      <dgm:prSet phldrT="[Texte]"/>
      <dgm:spPr>
        <a:solidFill>
          <a:srgbClr val="52238D"/>
        </a:solidFill>
      </dgm:spPr>
      <dgm:t>
        <a:bodyPr/>
        <a:lstStyle/>
        <a:p>
          <a:r>
            <a:rPr lang="fr-FR" b="1" i="0" dirty="0">
              <a:latin typeface="Montserrat" pitchFamily="2" charset="77"/>
            </a:rPr>
            <a:t>29/09</a:t>
          </a:r>
        </a:p>
      </dgm:t>
    </dgm:pt>
    <dgm:pt modelId="{DDB3B433-E75A-B245-A6B2-5C2FB51AA711}" type="parTrans" cxnId="{50E55B97-9073-1946-9B4F-8B2AA128C832}">
      <dgm:prSet/>
      <dgm:spPr/>
      <dgm:t>
        <a:bodyPr/>
        <a:lstStyle/>
        <a:p>
          <a:endParaRPr lang="fr-FR"/>
        </a:p>
      </dgm:t>
    </dgm:pt>
    <dgm:pt modelId="{EB34E5FC-1EC0-D643-A5D9-F37C52A2D158}" type="sibTrans" cxnId="{50E55B97-9073-1946-9B4F-8B2AA128C832}">
      <dgm:prSet/>
      <dgm:spPr/>
      <dgm:t>
        <a:bodyPr/>
        <a:lstStyle/>
        <a:p>
          <a:endParaRPr lang="fr-FR"/>
        </a:p>
      </dgm:t>
    </dgm:pt>
    <dgm:pt modelId="{1519D9A5-C332-4ABC-A7A9-29441BEB2D6D}">
      <dgm:prSet phldr="0"/>
      <dgm:spPr/>
      <dgm:t>
        <a:bodyPr/>
        <a:lstStyle/>
        <a:p>
          <a:r>
            <a:rPr lang="fr-FR" b="1" i="0" dirty="0">
              <a:latin typeface="Montserrat"/>
            </a:rPr>
            <a:t>30/09</a:t>
          </a:r>
        </a:p>
      </dgm:t>
    </dgm:pt>
    <dgm:pt modelId="{F4ED6147-4AFA-4632-8A1B-4C4E6F2DAB16}" type="parTrans" cxnId="{DBB833BD-BF6F-43D8-BFFC-04BBD3E00DB1}">
      <dgm:prSet/>
      <dgm:spPr/>
    </dgm:pt>
    <dgm:pt modelId="{435C2E90-BA56-4652-99A4-756C8A1895F9}" type="sibTrans" cxnId="{DBB833BD-BF6F-43D8-BFFC-04BBD3E00DB1}">
      <dgm:prSet/>
      <dgm:spPr/>
    </dgm:pt>
    <dgm:pt modelId="{29F7458E-711C-064E-81CD-1880775743B8}" type="pres">
      <dgm:prSet presAssocID="{568FC17E-E8B9-D24D-A543-CE4FB5D8CE38}" presName="Name0" presStyleCnt="0">
        <dgm:presLayoutVars>
          <dgm:dir/>
          <dgm:resizeHandles val="exact"/>
        </dgm:presLayoutVars>
      </dgm:prSet>
      <dgm:spPr/>
    </dgm:pt>
    <dgm:pt modelId="{9D63575E-F4BE-4B43-A6E7-9332F3D428B0}" type="pres">
      <dgm:prSet presAssocID="{B845B95B-C5D8-7949-970C-570F255AC738}" presName="parTxOnly" presStyleLbl="node1" presStyleIdx="0" presStyleCnt="4" custScaleY="43329">
        <dgm:presLayoutVars>
          <dgm:bulletEnabled val="1"/>
        </dgm:presLayoutVars>
      </dgm:prSet>
      <dgm:spPr/>
    </dgm:pt>
    <dgm:pt modelId="{999F8F2D-2F8B-6249-A4B6-088B83360C3A}" type="pres">
      <dgm:prSet presAssocID="{BEEAD6F6-46AF-A947-8BF3-3584DCBF02CE}" presName="parSpace" presStyleCnt="0"/>
      <dgm:spPr/>
    </dgm:pt>
    <dgm:pt modelId="{8180B233-7B56-9F48-BD5F-C2A04A41B811}" type="pres">
      <dgm:prSet presAssocID="{813EC34B-7C23-EE4B-B364-83574100F78D}" presName="parTxOnly" presStyleLbl="node1" presStyleIdx="1" presStyleCnt="4" custScaleY="43329">
        <dgm:presLayoutVars>
          <dgm:bulletEnabled val="1"/>
        </dgm:presLayoutVars>
      </dgm:prSet>
      <dgm:spPr/>
    </dgm:pt>
    <dgm:pt modelId="{B333D286-5039-F546-A82F-F658675CC606}" type="pres">
      <dgm:prSet presAssocID="{48DE9050-BE27-254D-85E1-15873E9E1EA2}" presName="parSpace" presStyleCnt="0"/>
      <dgm:spPr/>
    </dgm:pt>
    <dgm:pt modelId="{A61F7EC5-DE7D-214B-A0FB-D49F31CAE457}" type="pres">
      <dgm:prSet presAssocID="{4D29EED1-0BEA-F841-86EB-00E70044EF5D}" presName="parTxOnly" presStyleLbl="node1" presStyleIdx="2" presStyleCnt="4" custScaleY="43329">
        <dgm:presLayoutVars>
          <dgm:bulletEnabled val="1"/>
        </dgm:presLayoutVars>
      </dgm:prSet>
      <dgm:spPr/>
    </dgm:pt>
    <dgm:pt modelId="{3BA79BD9-53A1-4327-A29A-6A31503A03B2}" type="pres">
      <dgm:prSet presAssocID="{EB34E5FC-1EC0-D643-A5D9-F37C52A2D158}" presName="parSpace" presStyleCnt="0"/>
      <dgm:spPr/>
    </dgm:pt>
    <dgm:pt modelId="{4EF40FDD-4388-403E-9F9D-CAB0736F7558}" type="pres">
      <dgm:prSet presAssocID="{1519D9A5-C332-4ABC-A7A9-29441BEB2D6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07E6023-8478-084D-8920-5ABB16047E43}" srcId="{568FC17E-E8B9-D24D-A543-CE4FB5D8CE38}" destId="{B845B95B-C5D8-7949-970C-570F255AC738}" srcOrd="0" destOrd="0" parTransId="{FBE79D05-88D8-4340-B5B0-7A9C5BFE994E}" sibTransId="{BEEAD6F6-46AF-A947-8BF3-3584DCBF02CE}"/>
    <dgm:cxn modelId="{28FC6C61-A51D-4FDA-A5CB-5E5FE7C09B4B}" type="presOf" srcId="{1519D9A5-C332-4ABC-A7A9-29441BEB2D6D}" destId="{4EF40FDD-4388-403E-9F9D-CAB0736F7558}" srcOrd="0" destOrd="0" presId="urn:microsoft.com/office/officeart/2005/8/layout/hChevron3"/>
    <dgm:cxn modelId="{A5DCF046-51C9-4A77-BA1F-633727D980B3}" type="presOf" srcId="{813EC34B-7C23-EE4B-B364-83574100F78D}" destId="{8180B233-7B56-9F48-BD5F-C2A04A41B811}" srcOrd="0" destOrd="0" presId="urn:microsoft.com/office/officeart/2005/8/layout/hChevron3"/>
    <dgm:cxn modelId="{553B307F-7028-4191-BF91-8B54D3BFF862}" type="presOf" srcId="{4D29EED1-0BEA-F841-86EB-00E70044EF5D}" destId="{A61F7EC5-DE7D-214B-A0FB-D49F31CAE457}" srcOrd="0" destOrd="0" presId="urn:microsoft.com/office/officeart/2005/8/layout/hChevron3"/>
    <dgm:cxn modelId="{60EEA880-E4BC-3149-B465-ED8410A5C236}" type="presOf" srcId="{568FC17E-E8B9-D24D-A543-CE4FB5D8CE38}" destId="{29F7458E-711C-064E-81CD-1880775743B8}" srcOrd="0" destOrd="0" presId="urn:microsoft.com/office/officeart/2005/8/layout/hChevron3"/>
    <dgm:cxn modelId="{50E55B97-9073-1946-9B4F-8B2AA128C832}" srcId="{568FC17E-E8B9-D24D-A543-CE4FB5D8CE38}" destId="{4D29EED1-0BEA-F841-86EB-00E70044EF5D}" srcOrd="2" destOrd="0" parTransId="{DDB3B433-E75A-B245-A6B2-5C2FB51AA711}" sibTransId="{EB34E5FC-1EC0-D643-A5D9-F37C52A2D158}"/>
    <dgm:cxn modelId="{45F608A1-F379-C748-96F6-73467303B0EA}" srcId="{568FC17E-E8B9-D24D-A543-CE4FB5D8CE38}" destId="{813EC34B-7C23-EE4B-B364-83574100F78D}" srcOrd="1" destOrd="0" parTransId="{B23C8445-3F30-5A47-A608-AA07CD9B0EB1}" sibTransId="{48DE9050-BE27-254D-85E1-15873E9E1EA2}"/>
    <dgm:cxn modelId="{DBB833BD-BF6F-43D8-BFFC-04BBD3E00DB1}" srcId="{568FC17E-E8B9-D24D-A543-CE4FB5D8CE38}" destId="{1519D9A5-C332-4ABC-A7A9-29441BEB2D6D}" srcOrd="3" destOrd="0" parTransId="{F4ED6147-4AFA-4632-8A1B-4C4E6F2DAB16}" sibTransId="{435C2E90-BA56-4652-99A4-756C8A1895F9}"/>
    <dgm:cxn modelId="{3F3272DE-78CD-47F3-BC71-0904B5562CA0}" type="presOf" srcId="{B845B95B-C5D8-7949-970C-570F255AC738}" destId="{9D63575E-F4BE-4B43-A6E7-9332F3D428B0}" srcOrd="0" destOrd="0" presId="urn:microsoft.com/office/officeart/2005/8/layout/hChevron3"/>
    <dgm:cxn modelId="{D34B81E4-5C5C-49AC-8889-0DDA51E5EB37}" type="presParOf" srcId="{29F7458E-711C-064E-81CD-1880775743B8}" destId="{9D63575E-F4BE-4B43-A6E7-9332F3D428B0}" srcOrd="0" destOrd="0" presId="urn:microsoft.com/office/officeart/2005/8/layout/hChevron3"/>
    <dgm:cxn modelId="{EE583D5C-3A1D-4B4D-93DC-12747D4AA2AB}" type="presParOf" srcId="{29F7458E-711C-064E-81CD-1880775743B8}" destId="{999F8F2D-2F8B-6249-A4B6-088B83360C3A}" srcOrd="1" destOrd="0" presId="urn:microsoft.com/office/officeart/2005/8/layout/hChevron3"/>
    <dgm:cxn modelId="{6E00431E-7FDB-4C9D-9CA2-78335BFF1900}" type="presParOf" srcId="{29F7458E-711C-064E-81CD-1880775743B8}" destId="{8180B233-7B56-9F48-BD5F-C2A04A41B811}" srcOrd="2" destOrd="0" presId="urn:microsoft.com/office/officeart/2005/8/layout/hChevron3"/>
    <dgm:cxn modelId="{6D7562E1-DF8B-4F9F-94C7-F619EEF7D6BA}" type="presParOf" srcId="{29F7458E-711C-064E-81CD-1880775743B8}" destId="{B333D286-5039-F546-A82F-F658675CC606}" srcOrd="3" destOrd="0" presId="urn:microsoft.com/office/officeart/2005/8/layout/hChevron3"/>
    <dgm:cxn modelId="{13E40EF4-D62C-4FBA-8953-0D8CC7057D15}" type="presParOf" srcId="{29F7458E-711C-064E-81CD-1880775743B8}" destId="{A61F7EC5-DE7D-214B-A0FB-D49F31CAE457}" srcOrd="4" destOrd="0" presId="urn:microsoft.com/office/officeart/2005/8/layout/hChevron3"/>
    <dgm:cxn modelId="{0ABBA859-0C70-400D-B653-707D63F1652D}" type="presParOf" srcId="{29F7458E-711C-064E-81CD-1880775743B8}" destId="{3BA79BD9-53A1-4327-A29A-6A31503A03B2}" srcOrd="5" destOrd="0" presId="urn:microsoft.com/office/officeart/2005/8/layout/hChevron3"/>
    <dgm:cxn modelId="{A5E31BCD-E38B-427A-A3D8-84A058C47584}" type="presParOf" srcId="{29F7458E-711C-064E-81CD-1880775743B8}" destId="{4EF40FDD-4388-403E-9F9D-CAB0736F7558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3575E-F4BE-4B43-A6E7-9332F3D428B0}">
      <dsp:nvSpPr>
        <dsp:cNvPr id="0" name=""/>
        <dsp:cNvSpPr/>
      </dsp:nvSpPr>
      <dsp:spPr>
        <a:xfrm>
          <a:off x="4926" y="88547"/>
          <a:ext cx="4942913" cy="856685"/>
        </a:xfrm>
        <a:prstGeom prst="homePlate">
          <a:avLst/>
        </a:prstGeom>
        <a:solidFill>
          <a:srgbClr val="5223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i="0" kern="1200" dirty="0">
              <a:latin typeface="Montserrat" pitchFamily="2" charset="77"/>
            </a:rPr>
            <a:t>23/09</a:t>
          </a:r>
        </a:p>
      </dsp:txBody>
      <dsp:txXfrm>
        <a:off x="4926" y="88547"/>
        <a:ext cx="4728742" cy="856685"/>
      </dsp:txXfrm>
    </dsp:sp>
    <dsp:sp modelId="{8180B233-7B56-9F48-BD5F-C2A04A41B811}">
      <dsp:nvSpPr>
        <dsp:cNvPr id="0" name=""/>
        <dsp:cNvSpPr/>
      </dsp:nvSpPr>
      <dsp:spPr>
        <a:xfrm>
          <a:off x="3959257" y="88547"/>
          <a:ext cx="4942913" cy="856685"/>
        </a:xfrm>
        <a:prstGeom prst="chevron">
          <a:avLst/>
        </a:prstGeom>
        <a:solidFill>
          <a:srgbClr val="5223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i="0" kern="1200" dirty="0">
              <a:latin typeface="Montserrat" pitchFamily="2" charset="77"/>
            </a:rPr>
            <a:t>24/09</a:t>
          </a:r>
        </a:p>
      </dsp:txBody>
      <dsp:txXfrm>
        <a:off x="4387600" y="88547"/>
        <a:ext cx="4086228" cy="856685"/>
      </dsp:txXfrm>
    </dsp:sp>
    <dsp:sp modelId="{A61F7EC5-DE7D-214B-A0FB-D49F31CAE457}">
      <dsp:nvSpPr>
        <dsp:cNvPr id="0" name=""/>
        <dsp:cNvSpPr/>
      </dsp:nvSpPr>
      <dsp:spPr>
        <a:xfrm>
          <a:off x="7913587" y="88547"/>
          <a:ext cx="4942913" cy="856685"/>
        </a:xfrm>
        <a:prstGeom prst="chevron">
          <a:avLst/>
        </a:prstGeom>
        <a:solidFill>
          <a:srgbClr val="52238D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i="0" kern="1200" dirty="0">
              <a:latin typeface="Montserrat" pitchFamily="2" charset="77"/>
            </a:rPr>
            <a:t>29/09</a:t>
          </a:r>
        </a:p>
      </dsp:txBody>
      <dsp:txXfrm>
        <a:off x="8341930" y="88547"/>
        <a:ext cx="4086228" cy="856685"/>
      </dsp:txXfrm>
    </dsp:sp>
    <dsp:sp modelId="{4EF40FDD-4388-403E-9F9D-CAB0736F7558}">
      <dsp:nvSpPr>
        <dsp:cNvPr id="0" name=""/>
        <dsp:cNvSpPr/>
      </dsp:nvSpPr>
      <dsp:spPr>
        <a:xfrm>
          <a:off x="11867918" y="0"/>
          <a:ext cx="4942913" cy="10337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022" tIns="117348" rIns="58674" bIns="117348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b="1" i="0" kern="1200" dirty="0">
              <a:latin typeface="Montserrat"/>
            </a:rPr>
            <a:t>30/09</a:t>
          </a:r>
        </a:p>
      </dsp:txBody>
      <dsp:txXfrm>
        <a:off x="12384809" y="0"/>
        <a:ext cx="3909132" cy="1033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0B2B4-CD9F-8748-8B42-97E4A1482C32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345B6-D6AF-EB45-B017-6EE57E88DC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65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345B6-D6AF-EB45-B017-6EE57E88DC8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6937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345B6-D6AF-EB45-B017-6EE57E88DC8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6806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23E74-F842-77B5-2A7B-047FED4C2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8F496DB-8B4D-AA98-6AB9-473ECFF889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2974205-5492-F617-DF80-92AA4E7B1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B45983-87DB-F195-C9D0-74D817E66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345B6-D6AF-EB45-B017-6EE57E88DC8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70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8.png"/><Relationship Id="rId10" Type="http://schemas.openxmlformats.org/officeDocument/2006/relationships/diagramLayout" Target="../diagrams/layout1.xml"/><Relationship Id="rId4" Type="http://schemas.openxmlformats.org/officeDocument/2006/relationships/image" Target="../media/image7.svg"/><Relationship Id="rId9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0990008">
            <a:off x="-10464804" y="-5696732"/>
            <a:ext cx="27551224" cy="246703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6327098">
            <a:off x="4104269" y="-3420427"/>
            <a:ext cx="20158411" cy="1532039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586253" y="3251843"/>
            <a:ext cx="5921189" cy="592118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388947" y="3086100"/>
            <a:ext cx="14079654" cy="2645139"/>
            <a:chOff x="0" y="-9525"/>
            <a:chExt cx="16254192" cy="4940387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833567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5912" y="896786"/>
              <a:ext cx="16098280" cy="24968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8800" b="1" spc="275" dirty="0">
                  <a:solidFill>
                    <a:schemeClr val="bg1"/>
                  </a:solidFill>
                  <a:latin typeface="Montserrat" pitchFamily="2" charset="77"/>
                </a:rPr>
                <a:t>SMARTCITY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5912" y="3989677"/>
              <a:ext cx="13833567" cy="941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r>
                <a:rPr lang="en-US" sz="3600" spc="150" dirty="0">
                  <a:solidFill>
                    <a:schemeClr val="bg1"/>
                  </a:solidFill>
                  <a:latin typeface="HK Grotesk Light Bold"/>
                </a:rPr>
                <a:t>2024 - 2025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8786121">
            <a:off x="-3028806" y="-2092953"/>
            <a:ext cx="9753141" cy="580311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6327098">
            <a:off x="-4207941" y="-10366116"/>
            <a:ext cx="32428050" cy="24645317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2403387" y="-777689"/>
            <a:ext cx="5921189" cy="5921189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210660" y="3543300"/>
            <a:ext cx="11192727" cy="3774588"/>
            <a:chOff x="0" y="-9525"/>
            <a:chExt cx="17573722" cy="7049884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13833567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600"/>
                </a:lnSpc>
              </a:pPr>
              <a:endParaRPr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5913" y="973360"/>
              <a:ext cx="17417809" cy="50841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1000"/>
                </a:lnSpc>
              </a:pPr>
              <a:r>
                <a:rPr lang="en-US" sz="8000" b="1" spc="275" dirty="0">
                  <a:solidFill>
                    <a:schemeClr val="bg1"/>
                  </a:solidFill>
                  <a:latin typeface="Montserrat" pitchFamily="2" charset="77"/>
                </a:rPr>
                <a:t>OPEN DATA</a:t>
              </a:r>
            </a:p>
            <a:p>
              <a:pPr>
                <a:lnSpc>
                  <a:spcPts val="11000"/>
                </a:lnSpc>
              </a:pPr>
              <a:r>
                <a:rPr lang="en-US" sz="8000" b="1" spc="275" dirty="0">
                  <a:solidFill>
                    <a:schemeClr val="bg1"/>
                  </a:solidFill>
                  <a:latin typeface="Montserrat" pitchFamily="2" charset="77"/>
                </a:rPr>
                <a:t>DATA.GOUV.FR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55912" y="6142289"/>
              <a:ext cx="13833567" cy="89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750"/>
                </a:lnSpc>
              </a:pPr>
              <a:endParaRPr lang="en-US" sz="3000" spc="150" dirty="0">
                <a:solidFill>
                  <a:srgbClr val="222222"/>
                </a:solidFill>
                <a:latin typeface="HK Grotesk Light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352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600200" y="1087039"/>
            <a:ext cx="16040100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dirty="0">
                <a:solidFill>
                  <a:srgbClr val="951B81"/>
                </a:solidFill>
                <a:latin typeface="Montserrat" pitchFamily="2" charset="77"/>
              </a:rPr>
              <a:t>OBJECTIFS: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32D41-1D8E-8807-61A3-A8A783CC1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983526">
            <a:off x="13215694" y="-1874440"/>
            <a:ext cx="10144611" cy="6847612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E8D88B8-F416-A0C7-6226-EA981FB8A8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7460693">
            <a:off x="-3093072" y="8882603"/>
            <a:ext cx="6186145" cy="470147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B32A10B-D837-D836-B20A-1F3C7E22FCA7}"/>
              </a:ext>
            </a:extLst>
          </p:cNvPr>
          <p:cNvSpPr txBox="1"/>
          <p:nvPr/>
        </p:nvSpPr>
        <p:spPr>
          <a:xfrm>
            <a:off x="1600200" y="3323761"/>
            <a:ext cx="14097000" cy="52937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951B81"/>
                </a:solidFill>
                <a:latin typeface="Montserrat" pitchFamily="2" charset="77"/>
              </a:rPr>
              <a:t>Trouver une idée d’application mobile exploitant des données publiques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951B81"/>
              </a:solidFill>
              <a:latin typeface="Montserrat" pitchFamily="2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951B81"/>
                </a:solidFill>
                <a:latin typeface="Montserrat" pitchFamily="2" charset="77"/>
              </a:rPr>
              <a:t>Trouver un </a:t>
            </a:r>
            <a:r>
              <a:rPr lang="fr-FR" sz="3200" b="1" dirty="0" err="1">
                <a:solidFill>
                  <a:srgbClr val="951B81"/>
                </a:solidFill>
                <a:latin typeface="Montserrat" pitchFamily="2" charset="77"/>
              </a:rPr>
              <a:t>dataset</a:t>
            </a:r>
            <a:r>
              <a:rPr lang="fr-FR" sz="3200" b="1" dirty="0">
                <a:solidFill>
                  <a:srgbClr val="951B81"/>
                </a:solidFill>
                <a:latin typeface="Montserrat" pitchFamily="2" charset="77"/>
              </a:rPr>
              <a:t> exploitable géographiquement (affichage sur une carte)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951B81"/>
              </a:solidFill>
              <a:latin typeface="Montserrat" pitchFamily="2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951B81"/>
                </a:solidFill>
                <a:latin typeface="Montserrat" pitchFamily="2" charset="77"/>
              </a:rPr>
              <a:t>Proposer une façon d’enrichir le </a:t>
            </a:r>
            <a:r>
              <a:rPr lang="fr-FR" sz="3200" b="1" dirty="0" err="1">
                <a:solidFill>
                  <a:srgbClr val="951B81"/>
                </a:solidFill>
                <a:latin typeface="Montserrat" pitchFamily="2" charset="77"/>
              </a:rPr>
              <a:t>dataset</a:t>
            </a:r>
            <a:r>
              <a:rPr lang="fr-FR" sz="3200" b="1" dirty="0">
                <a:solidFill>
                  <a:srgbClr val="951B81"/>
                </a:solidFill>
                <a:latin typeface="Montserrat" pitchFamily="2" charset="77"/>
              </a:rPr>
              <a:t> par les utilisateurs citoyens via l’application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951B81"/>
              </a:solidFill>
              <a:latin typeface="Montserrat" pitchFamily="2" charset="7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951B81"/>
                </a:solidFill>
                <a:latin typeface="Montserrat" pitchFamily="2" charset="77"/>
              </a:rPr>
              <a:t>Designer et développer l’application en </a:t>
            </a:r>
            <a:r>
              <a:rPr lang="fr-FR" sz="3200" b="1" dirty="0" err="1">
                <a:solidFill>
                  <a:srgbClr val="951B81"/>
                </a:solidFill>
                <a:latin typeface="Montserrat" pitchFamily="2" charset="77"/>
              </a:rPr>
              <a:t>React</a:t>
            </a:r>
            <a:r>
              <a:rPr lang="fr-FR" sz="3200" b="1" dirty="0">
                <a:solidFill>
                  <a:srgbClr val="951B81"/>
                </a:solidFill>
                <a:latin typeface="Montserrat" pitchFamily="2" charset="77"/>
              </a:rPr>
              <a:t> Native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fr-FR" sz="1800" b="1" dirty="0">
              <a:solidFill>
                <a:srgbClr val="951B81"/>
              </a:solidFill>
              <a:latin typeface="Montserrat" pitchFamily="2" charset="77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983526">
            <a:off x="12026306" y="-2422404"/>
            <a:ext cx="9275011" cy="6260632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47700" y="791282"/>
            <a:ext cx="7381899" cy="1128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800" b="1" spc="200" dirty="0">
                <a:solidFill>
                  <a:srgbClr val="951B81"/>
                </a:solidFill>
                <a:latin typeface="Montserrat" pitchFamily="2" charset="77"/>
              </a:rPr>
              <a:t>TIMELINE</a:t>
            </a:r>
          </a:p>
        </p:txBody>
      </p:sp>
      <p:sp>
        <p:nvSpPr>
          <p:cNvPr id="7" name="AutoShape 7"/>
          <p:cNvSpPr/>
          <p:nvPr/>
        </p:nvSpPr>
        <p:spPr>
          <a:xfrm>
            <a:off x="847700" y="1919796"/>
            <a:ext cx="6743700" cy="45719"/>
          </a:xfrm>
          <a:prstGeom prst="rect">
            <a:avLst/>
          </a:prstGeom>
          <a:solidFill>
            <a:srgbClr val="FFE148"/>
          </a:solidFill>
        </p:spPr>
        <p:txBody>
          <a:bodyPr/>
          <a:lstStyle/>
          <a:p>
            <a:endParaRPr lang="fr-FR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10800000">
            <a:off x="17823078" y="9486900"/>
            <a:ext cx="596103" cy="596103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9908A9CF-B643-196E-64E8-2D9A385F7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1884672">
            <a:off x="7325055" y="9154234"/>
            <a:ext cx="6186145" cy="47014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D0700C6-5698-07A9-9BBF-2334E0B363B9}"/>
              </a:ext>
            </a:extLst>
          </p:cNvPr>
          <p:cNvSpPr txBox="1"/>
          <p:nvPr/>
        </p:nvSpPr>
        <p:spPr>
          <a:xfrm>
            <a:off x="990600" y="4720828"/>
            <a:ext cx="3874699" cy="47397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951B81"/>
                </a:solidFill>
                <a:latin typeface="Montserrat"/>
              </a:rPr>
              <a:t>9h30 – Conférence d’introduction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>
              <a:solidFill>
                <a:srgbClr val="951B81"/>
              </a:solidFill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951B81"/>
                </a:solidFill>
                <a:latin typeface="Montserrat"/>
              </a:rPr>
              <a:t>11h30 – Kick-Off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>
              <a:solidFill>
                <a:srgbClr val="951B81"/>
              </a:solidFill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951B81"/>
                </a:solidFill>
                <a:latin typeface="Montserrat"/>
              </a:rPr>
              <a:t>Idéation / Recherche du </a:t>
            </a:r>
            <a:r>
              <a:rPr lang="fr-FR" sz="2800" b="1" err="1">
                <a:solidFill>
                  <a:srgbClr val="951B81"/>
                </a:solidFill>
                <a:latin typeface="Montserrat"/>
              </a:rPr>
              <a:t>Dataset</a:t>
            </a:r>
            <a:endParaRPr lang="fr-FR" sz="2800" b="1">
              <a:solidFill>
                <a:srgbClr val="951B8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951B81"/>
              </a:solidFill>
              <a:latin typeface="Montserrat" pitchFamily="2" charset="77"/>
            </a:endParaRPr>
          </a:p>
          <a:p>
            <a:endParaRPr lang="fr-FR" sz="1800" b="1" dirty="0">
              <a:solidFill>
                <a:srgbClr val="951B81"/>
              </a:solidFill>
              <a:latin typeface="Montserrat" pitchFamily="2" charset="77"/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DE553049-24AE-2774-FD39-7E5BE55463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110928"/>
              </p:ext>
            </p:extLst>
          </p:nvPr>
        </p:nvGraphicFramePr>
        <p:xfrm>
          <a:off x="997069" y="3211211"/>
          <a:ext cx="16815758" cy="1033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9F503DA9-2D7B-0C30-303C-A8C227353EBF}"/>
              </a:ext>
            </a:extLst>
          </p:cNvPr>
          <p:cNvSpPr txBox="1"/>
          <p:nvPr/>
        </p:nvSpPr>
        <p:spPr>
          <a:xfrm>
            <a:off x="5559005" y="4732060"/>
            <a:ext cx="3594340" cy="31301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951B81"/>
                </a:solidFill>
                <a:latin typeface="Montserrat"/>
              </a:rPr>
              <a:t>Prototypage </a:t>
            </a:r>
            <a:r>
              <a:rPr lang="fr-FR" sz="2800" b="1" dirty="0" err="1">
                <a:solidFill>
                  <a:srgbClr val="951B81"/>
                </a:solidFill>
                <a:latin typeface="Montserrat"/>
              </a:rPr>
              <a:t>Figma</a:t>
            </a:r>
            <a:br>
              <a:rPr lang="fr-FR" sz="2800" b="1" dirty="0">
                <a:solidFill>
                  <a:srgbClr val="951B81"/>
                </a:solidFill>
                <a:latin typeface="Montserrat"/>
              </a:rPr>
            </a:br>
            <a:endParaRPr lang="fr-FR" sz="2800" b="1" dirty="0">
              <a:solidFill>
                <a:srgbClr val="951B8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951B81"/>
                </a:solidFill>
                <a:latin typeface="Montserrat"/>
              </a:rPr>
              <a:t>Démarrage du dev</a:t>
            </a:r>
          </a:p>
          <a:p>
            <a:endParaRPr lang="fr-FR" sz="2800" b="1" dirty="0">
              <a:solidFill>
                <a:srgbClr val="951B81"/>
              </a:solidFill>
              <a:latin typeface="Montserrat"/>
            </a:endParaRPr>
          </a:p>
          <a:p>
            <a:endParaRPr lang="fr-FR" sz="2800" b="1" dirty="0">
              <a:solidFill>
                <a:srgbClr val="951B81"/>
              </a:solidFill>
              <a:latin typeface="Montserra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0785E91-BCD1-AA78-8EE3-33685DD0C220}"/>
              </a:ext>
            </a:extLst>
          </p:cNvPr>
          <p:cNvSpPr txBox="1"/>
          <p:nvPr/>
        </p:nvSpPr>
        <p:spPr>
          <a:xfrm>
            <a:off x="9588258" y="4721726"/>
            <a:ext cx="3594339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951B81"/>
                </a:solidFill>
                <a:latin typeface="Montserrat"/>
              </a:rPr>
              <a:t>Développement</a:t>
            </a:r>
            <a:br>
              <a:rPr lang="fr-FR" sz="2800" b="1" dirty="0">
                <a:solidFill>
                  <a:srgbClr val="951B81"/>
                </a:solidFill>
                <a:latin typeface="Montserrat"/>
              </a:rPr>
            </a:br>
            <a:endParaRPr lang="fr-FR" sz="2800" b="1" dirty="0">
              <a:solidFill>
                <a:srgbClr val="951B81"/>
              </a:solidFill>
              <a:latin typeface="Montserra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>
                <a:solidFill>
                  <a:srgbClr val="951B81"/>
                </a:solidFill>
                <a:latin typeface="Montserrat"/>
              </a:rPr>
              <a:t>Rendu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>
              <a:solidFill>
                <a:srgbClr val="951B81"/>
              </a:solidFill>
              <a:latin typeface="Montserrat"/>
            </a:endParaRPr>
          </a:p>
          <a:p>
            <a:endParaRPr lang="fr-FR" sz="2800" b="1" dirty="0">
              <a:solidFill>
                <a:srgbClr val="951B81"/>
              </a:solidFill>
              <a:latin typeface="Montserrat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EF4F7AA2-E818-C88B-0DDF-DD863AA5A05C}"/>
              </a:ext>
            </a:extLst>
          </p:cNvPr>
          <p:cNvSpPr txBox="1"/>
          <p:nvPr/>
        </p:nvSpPr>
        <p:spPr>
          <a:xfrm>
            <a:off x="13879900" y="4721726"/>
            <a:ext cx="3594340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 sz="2800" b="1" dirty="0">
                <a:solidFill>
                  <a:srgbClr val="951B81"/>
                </a:solidFill>
                <a:latin typeface="Montserrat"/>
              </a:rPr>
              <a:t>Soutenance à partir de 14h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b="1" dirty="0">
              <a:solidFill>
                <a:srgbClr val="951B81"/>
              </a:solidFill>
              <a:latin typeface="Montserrat"/>
            </a:endParaRPr>
          </a:p>
          <a:p>
            <a:endParaRPr lang="fr-FR" sz="2800" b="1" dirty="0">
              <a:solidFill>
                <a:srgbClr val="951B81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847700" y="791282"/>
            <a:ext cx="110395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800" b="1" spc="200" dirty="0">
                <a:solidFill>
                  <a:srgbClr val="951B81"/>
                </a:solidFill>
                <a:latin typeface="Montserrat" pitchFamily="2" charset="77"/>
              </a:rPr>
              <a:t>CONSEILS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47800" y="3248303"/>
            <a:ext cx="11039500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6" lvl="1"/>
            <a:r>
              <a:rPr lang="fr-FR" sz="2800" b="1" dirty="0">
                <a:solidFill>
                  <a:srgbClr val="374151"/>
                </a:solidFill>
                <a:latin typeface="Montserrat" pitchFamily="2" charset="77"/>
              </a:rPr>
              <a:t>LIMITEZ VOUS DANS LE NOMBRE D’ECRANS</a:t>
            </a:r>
          </a:p>
          <a:p>
            <a:pPr marL="377826" lvl="1"/>
            <a:endParaRPr lang="fr-FR" sz="2800" b="1" dirty="0">
              <a:solidFill>
                <a:srgbClr val="374151"/>
              </a:solidFill>
              <a:latin typeface="Montserrat" pitchFamily="2" charset="77"/>
            </a:endParaRPr>
          </a:p>
          <a:p>
            <a:pPr marL="377826" lvl="1"/>
            <a:r>
              <a:rPr lang="fr-FR" sz="2800" b="1" dirty="0">
                <a:solidFill>
                  <a:srgbClr val="374151"/>
                </a:solidFill>
                <a:latin typeface="Montserrat" pitchFamily="2" charset="77"/>
              </a:rPr>
              <a:t>	UN ACCUEIL AVEC LA CARTE ET LES DONNÉES</a:t>
            </a:r>
          </a:p>
          <a:p>
            <a:pPr marL="377826" lvl="1"/>
            <a:r>
              <a:rPr lang="fr-FR" sz="2800" b="1" dirty="0">
                <a:solidFill>
                  <a:srgbClr val="374151"/>
                </a:solidFill>
                <a:latin typeface="Montserrat" pitchFamily="2" charset="77"/>
              </a:rPr>
              <a:t>	UN ECRAN POUR LE POINT CLIQUÉ</a:t>
            </a:r>
          </a:p>
          <a:p>
            <a:pPr marL="377826" lvl="1"/>
            <a:r>
              <a:rPr lang="fr-FR" sz="2800" b="1" dirty="0">
                <a:solidFill>
                  <a:srgbClr val="374151"/>
                </a:solidFill>
                <a:latin typeface="Montserrat" pitchFamily="2" charset="77"/>
              </a:rPr>
              <a:t>	UN ECRAN </a:t>
            </a:r>
            <a:r>
              <a:rPr lang="fr-FR" sz="2800" b="1">
                <a:solidFill>
                  <a:srgbClr val="374151"/>
                </a:solidFill>
                <a:latin typeface="Montserrat" pitchFamily="2" charset="77"/>
              </a:rPr>
              <a:t>POUR L’ENRICHISSEMENT </a:t>
            </a:r>
            <a:r>
              <a:rPr lang="fr-FR" sz="2800" b="1" dirty="0">
                <a:solidFill>
                  <a:srgbClr val="374151"/>
                </a:solidFill>
                <a:latin typeface="Montserrat" pitchFamily="2" charset="77"/>
              </a:rPr>
              <a:t>DE </a:t>
            </a:r>
            <a:r>
              <a:rPr lang="fr-FR" sz="2800" b="1">
                <a:solidFill>
                  <a:srgbClr val="374151"/>
                </a:solidFill>
                <a:latin typeface="Montserrat" pitchFamily="2" charset="77"/>
              </a:rPr>
              <a:t>LA 	DONNÉE</a:t>
            </a:r>
            <a:endParaRPr lang="fr-FR" sz="2800" b="1" dirty="0">
              <a:solidFill>
                <a:srgbClr val="374151"/>
              </a:solidFill>
              <a:latin typeface="Montserrat" pitchFamily="2" charset="77"/>
            </a:endParaRPr>
          </a:p>
          <a:p>
            <a:pPr marL="377826" lvl="1"/>
            <a:endParaRPr lang="fr-FR" sz="2800" b="1" dirty="0">
              <a:solidFill>
                <a:srgbClr val="374151"/>
              </a:solidFill>
              <a:latin typeface="Montserrat" pitchFamily="2" charset="77"/>
            </a:endParaRPr>
          </a:p>
          <a:p>
            <a:pPr marL="377826" lvl="1"/>
            <a:r>
              <a:rPr lang="fr-FR" sz="2800" b="1" dirty="0">
                <a:solidFill>
                  <a:srgbClr val="374151"/>
                </a:solidFill>
                <a:latin typeface="Montserrat" pitchFamily="2" charset="77"/>
              </a:rPr>
              <a:t>L’AUTHENTIFICATION N’EST PAS OBLIGATOIRE (FAKE IT), L’OBJECTIF EST DE FAIRE UNE DEMO DEVELOPPÉE !</a:t>
            </a:r>
          </a:p>
        </p:txBody>
      </p:sp>
      <p:sp>
        <p:nvSpPr>
          <p:cNvPr id="7" name="AutoShape 7"/>
          <p:cNvSpPr/>
          <p:nvPr/>
        </p:nvSpPr>
        <p:spPr>
          <a:xfrm>
            <a:off x="847700" y="1919796"/>
            <a:ext cx="10048900" cy="45719"/>
          </a:xfrm>
          <a:prstGeom prst="rect">
            <a:avLst/>
          </a:prstGeom>
          <a:solidFill>
            <a:srgbClr val="FFE148"/>
          </a:solidFill>
        </p:spPr>
        <p:txBody>
          <a:bodyPr/>
          <a:lstStyle/>
          <a:p>
            <a:endParaRPr lang="fr-FR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9908A9CF-B643-196E-64E8-2D9A385F7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607794">
            <a:off x="8715442" y="9175633"/>
            <a:ext cx="6186145" cy="4701470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C9E3B6E7-4F71-F0CD-3113-F6F6CB4B2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635526">
            <a:off x="12612183" y="-2787415"/>
            <a:ext cx="9275011" cy="6260632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17011236" y="8912853"/>
            <a:ext cx="1031246" cy="10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49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F256F-F454-473C-9066-29D59A0C2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FB71EA14-BDC1-035A-B340-0E82CD77F4AB}"/>
              </a:ext>
            </a:extLst>
          </p:cNvPr>
          <p:cNvSpPr txBox="1"/>
          <p:nvPr/>
        </p:nvSpPr>
        <p:spPr>
          <a:xfrm>
            <a:off x="847700" y="791282"/>
            <a:ext cx="11039500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00"/>
              </a:lnSpc>
            </a:pPr>
            <a:r>
              <a:rPr lang="en-US" sz="8800" b="1" spc="200" dirty="0">
                <a:solidFill>
                  <a:srgbClr val="951B81"/>
                </a:solidFill>
                <a:latin typeface="Montserrat" pitchFamily="2" charset="77"/>
              </a:rPr>
              <a:t>EQUIPES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6ADC88D-4892-C8A7-3BBF-3E928301877B}"/>
              </a:ext>
            </a:extLst>
          </p:cNvPr>
          <p:cNvSpPr txBox="1"/>
          <p:nvPr/>
        </p:nvSpPr>
        <p:spPr>
          <a:xfrm>
            <a:off x="1476613" y="3934402"/>
            <a:ext cx="1329542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5" lvl="1"/>
            <a:r>
              <a:rPr lang="fr-FR" sz="7200" b="1" dirty="0">
                <a:solidFill>
                  <a:srgbClr val="374151"/>
                </a:solidFill>
                <a:latin typeface="Montserrat"/>
              </a:rPr>
              <a:t>Groupes de 4 à 5 étudiants</a:t>
            </a:r>
            <a:endParaRPr lang="fr-FR" dirty="0"/>
          </a:p>
          <a:p>
            <a:pPr marL="377825" lvl="1"/>
            <a:endParaRPr lang="fr-FR" sz="2800" b="1" dirty="0">
              <a:solidFill>
                <a:srgbClr val="374151"/>
              </a:solidFill>
              <a:latin typeface="Montserrat" pitchFamily="2" charset="77"/>
            </a:endParaRPr>
          </a:p>
          <a:p>
            <a:pPr marL="377825" lvl="1"/>
            <a:endParaRPr lang="fr-FR" sz="2800" b="1" dirty="0">
              <a:solidFill>
                <a:srgbClr val="374151"/>
              </a:solidFill>
              <a:latin typeface="Montserrat" pitchFamily="2" charset="77"/>
            </a:endParaRPr>
          </a:p>
          <a:p>
            <a:pPr marL="377825" lvl="1"/>
            <a:endParaRPr lang="fr-FR" sz="2800" b="1" dirty="0">
              <a:solidFill>
                <a:srgbClr val="374151"/>
              </a:solidFill>
              <a:latin typeface="Montserrat" pitchFamily="2" charset="77"/>
            </a:endParaRPr>
          </a:p>
          <a:p>
            <a:pPr marL="377825" lvl="1"/>
            <a:endParaRPr lang="fr-FR" sz="2800" b="1" dirty="0">
              <a:solidFill>
                <a:srgbClr val="374151"/>
              </a:solidFill>
              <a:latin typeface="Montserrat" pitchFamily="2" charset="77"/>
            </a:endParaRPr>
          </a:p>
          <a:p>
            <a:pPr marL="377825" lvl="1"/>
            <a:r>
              <a:rPr lang="fr-FR" sz="2800" b="1" dirty="0">
                <a:solidFill>
                  <a:srgbClr val="374151"/>
                </a:solidFill>
                <a:latin typeface="Montserrat" pitchFamily="2" charset="77"/>
              </a:rPr>
              <a:t>ATTENTION PROJET TECHNIQUE ASSUREZ-VOUS D’AVOIR LES COMPÉTENCES DANS VOTRE GROUPE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B0C42834-F968-9D4E-9CD6-5E3411FEEE60}"/>
              </a:ext>
            </a:extLst>
          </p:cNvPr>
          <p:cNvSpPr/>
          <p:nvPr/>
        </p:nvSpPr>
        <p:spPr>
          <a:xfrm>
            <a:off x="847700" y="1919796"/>
            <a:ext cx="10048900" cy="45719"/>
          </a:xfrm>
          <a:prstGeom prst="rect">
            <a:avLst/>
          </a:prstGeom>
          <a:solidFill>
            <a:srgbClr val="FFE148"/>
          </a:solidFill>
        </p:spPr>
        <p:txBody>
          <a:bodyPr/>
          <a:lstStyle/>
          <a:p>
            <a:endParaRPr lang="fr-FR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28637687-246D-581B-1B8D-C4FB82093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3607794">
            <a:off x="8715442" y="9175633"/>
            <a:ext cx="6186145" cy="4701470"/>
          </a:xfrm>
          <a:prstGeom prst="rect">
            <a:avLst/>
          </a:prstGeom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9C3FD604-B6C3-C66E-5D59-9B5E0198D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635526">
            <a:off x="12612183" y="-2787415"/>
            <a:ext cx="9275011" cy="626063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D4EE57F-CA68-99C7-4FF8-3DB6C06ABA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 rot="-10800000">
            <a:off x="17011236" y="8912853"/>
            <a:ext cx="1031246" cy="103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1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3D407D8-6902-DB33-E143-F87791E8A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1952708">
            <a:off x="-4607826" y="-4339481"/>
            <a:ext cx="28128508" cy="189867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A75DF05-1970-48D0-8AF3-98200356E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891" y="4762500"/>
            <a:ext cx="13438908" cy="3505200"/>
          </a:xfrm>
        </p:spPr>
        <p:txBody>
          <a:bodyPr>
            <a:normAutofit/>
          </a:bodyPr>
          <a:lstStyle/>
          <a:p>
            <a:pPr algn="l"/>
            <a:r>
              <a:rPr lang="fr-FR" sz="13800" b="1" dirty="0">
                <a:solidFill>
                  <a:schemeClr val="bg1"/>
                </a:solidFill>
                <a:latin typeface="Montserrat" pitchFamily="2" charset="77"/>
              </a:rPr>
              <a:t>QUESTIONS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4A17C2-D48B-FCCE-636F-DFEBE2A795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68405" y="-767298"/>
            <a:ext cx="5921189" cy="59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60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b0b527-8c13-43f0-bca6-139f7b796fba">
      <Terms xmlns="http://schemas.microsoft.com/office/infopath/2007/PartnerControls"/>
    </lcf76f155ced4ddcb4097134ff3c332f>
    <TaxCatchAll xmlns="811a7283-b91b-4b1f-98e0-a4f58cea05d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DE7437FA8A2E4C92CA589A1896B479" ma:contentTypeVersion="16" ma:contentTypeDescription="Crée un document." ma:contentTypeScope="" ma:versionID="5104d5373e934c2a92d0e1f7702a672e">
  <xsd:schema xmlns:xsd="http://www.w3.org/2001/XMLSchema" xmlns:xs="http://www.w3.org/2001/XMLSchema" xmlns:p="http://schemas.microsoft.com/office/2006/metadata/properties" xmlns:ns2="f0b0b527-8c13-43f0-bca6-139f7b796fba" xmlns:ns3="811a7283-b91b-4b1f-98e0-a4f58cea05d3" targetNamespace="http://schemas.microsoft.com/office/2006/metadata/properties" ma:root="true" ma:fieldsID="95db5ab48662727cec8e8686bda9fdfb" ns2:_="" ns3:_="">
    <xsd:import namespace="f0b0b527-8c13-43f0-bca6-139f7b796fba"/>
    <xsd:import namespace="811a7283-b91b-4b1f-98e0-a4f58cea0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0b527-8c13-43f0-bca6-139f7b796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ea5cba62-7a90-4cbb-8c0d-a8cd742f6b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a7283-b91b-4b1f-98e0-a4f58cea05d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a7f36970-3d24-41fb-bc88-6574bbf71420}" ma:internalName="TaxCatchAll" ma:showField="CatchAllData" ma:web="811a7283-b91b-4b1f-98e0-a4f58cea05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0C81D0-2B69-4BBA-9427-2BE8550BC9E1}">
  <ds:schemaRefs>
    <ds:schemaRef ds:uri="http://schemas.microsoft.com/office/2006/metadata/properties"/>
    <ds:schemaRef ds:uri="http://schemas.openxmlformats.org/package/2006/metadata/core-properties"/>
    <ds:schemaRef ds:uri="999071b3-7595-41fc-a6bb-58a80b8d73e7"/>
    <ds:schemaRef ds:uri="c78d49d3-f0f1-4ceb-9405-6b7d69d30949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purl.org/dc/terms/"/>
    <ds:schemaRef ds:uri="f0b0b527-8c13-43f0-bca6-139f7b796fba"/>
    <ds:schemaRef ds:uri="811a7283-b91b-4b1f-98e0-a4f58cea05d3"/>
  </ds:schemaRefs>
</ds:datastoreItem>
</file>

<file path=customXml/itemProps2.xml><?xml version="1.0" encoding="utf-8"?>
<ds:datastoreItem xmlns:ds="http://schemas.openxmlformats.org/officeDocument/2006/customXml" ds:itemID="{B7568B1E-90A8-4171-B15B-4AE5759A9E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E26B12-9153-4FD1-A600-C8FFE8910F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b0b527-8c13-43f0-bca6-139f7b796fba"/>
    <ds:schemaRef ds:uri="811a7283-b91b-4b1f-98e0-a4f58cea05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153</Words>
  <Application>Microsoft Office PowerPoint</Application>
  <PresentationFormat>Personnalisé</PresentationFormat>
  <Paragraphs>46</Paragraphs>
  <Slides>7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Atelier OpenAI</dc:title>
  <cp:lastModifiedBy>Jezabel Taïeb</cp:lastModifiedBy>
  <cp:revision>35</cp:revision>
  <dcterms:created xsi:type="dcterms:W3CDTF">2006-08-16T00:00:00Z</dcterms:created>
  <dcterms:modified xsi:type="dcterms:W3CDTF">2024-09-19T13:51:19Z</dcterms:modified>
  <dc:identifier>DAFXRbICTNs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0x01010009DE7437FA8A2E4C92CA589A1896B479</vt:lpwstr>
  </property>
  <property fmtid="{D5CDD505-2E9C-101B-9397-08002B2CF9AE}" pid="3" name="MediaServiceImageTags">
    <vt:lpwstr/>
  </property>
</Properties>
</file>